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7015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81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82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6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3248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12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24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870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49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0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27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16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91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74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2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00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924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6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Power BI Interactive Report</a:t>
            </a:r>
          </a:p>
          <a:p>
            <a:r>
              <a:rPr dirty="0"/>
              <a:t>Dataset: sales_data_sample.csv</a:t>
            </a:r>
            <a:endParaRPr lang="en-US" dirty="0"/>
          </a:p>
          <a:p>
            <a:r>
              <a:rPr lang="en-IN" dirty="0"/>
              <a:t>By:- Mahek Kevlani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85220"/>
            <a:ext cx="7704667" cy="3332816"/>
          </a:xfrm>
        </p:spPr>
        <p:txBody>
          <a:bodyPr/>
          <a:lstStyle/>
          <a:p>
            <a:r>
              <a:rPr dirty="0"/>
              <a:t>- Highest sales came from specific countries and product lines.</a:t>
            </a:r>
          </a:p>
          <a:p>
            <a:r>
              <a:rPr dirty="0"/>
              <a:t>- Peak sales observed in certain months/years.</a:t>
            </a:r>
          </a:p>
          <a:p>
            <a:r>
              <a:rPr dirty="0"/>
              <a:t>- Medium deal sizes contributed the most to total revenue.</a:t>
            </a:r>
          </a:p>
          <a:p>
            <a:r>
              <a:rPr dirty="0"/>
              <a:t>- Line chart helped identify rising and falling trends.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FE9CD-6C56-1635-5277-0848E7D5B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948812"/>
          </a:xfrm>
        </p:spPr>
        <p:txBody>
          <a:bodyPr/>
          <a:lstStyle/>
          <a:p>
            <a:r>
              <a:rPr lang="en-IN" dirty="0"/>
              <a:t>Screenshots of dashboard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905953-040B-F066-27BD-A8CEEFFE0D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690" y="1494504"/>
            <a:ext cx="7177549" cy="4504660"/>
          </a:xfrm>
        </p:spPr>
      </p:pic>
    </p:spTree>
    <p:extLst>
      <p:ext uri="{BB962C8B-B14F-4D97-AF65-F5344CB8AC3E}">
        <p14:creationId xmlns:p14="http://schemas.microsoft.com/office/powerpoint/2010/main" val="1497723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Power BI dashboard enables stakeholders to gain quick and actionable insights into sales data through interactive visuals and KPIs, enhancing decision-making.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3200" dirty="0"/>
              <a:t>The objective of this dashboard is to analyze sales performance using interactive visuals, enabling business stakeholders to gain insights on total sales, country-wise distribution, product performance, deal sizes, and trends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175387"/>
            <a:ext cx="7704667" cy="3332816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The dataset 'sales_data_sample.csv' includes sales records containing fields such as:</a:t>
            </a:r>
          </a:p>
          <a:p>
            <a:r>
              <a:rPr dirty="0"/>
              <a:t>- ORDERNUMBER, ORDERDATE, PRODUCTLINE</a:t>
            </a:r>
          </a:p>
          <a:p>
            <a:r>
              <a:rPr dirty="0"/>
              <a:t>- SALES, STATUS, COUNTRY, DEALSIZE</a:t>
            </a:r>
          </a:p>
          <a:p>
            <a:r>
              <a:rPr dirty="0"/>
              <a:t>- QTR_ID, MONTH_ID, YEAR_ID</a:t>
            </a:r>
          </a:p>
          <a:p>
            <a:endParaRPr dirty="0"/>
          </a:p>
          <a:p>
            <a:r>
              <a:rPr dirty="0"/>
              <a:t>The data reflects transactional-level sales data across multiple countries and product lines.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14716"/>
            <a:ext cx="7704667" cy="1580536"/>
          </a:xfrm>
        </p:spPr>
        <p:txBody>
          <a:bodyPr/>
          <a:lstStyle/>
          <a:p>
            <a:r>
              <a:rPr dirty="0"/>
              <a:t>- Total Sales (Sum of SALES)</a:t>
            </a:r>
          </a:p>
          <a:p>
            <a:r>
              <a:rPr dirty="0"/>
              <a:t>- Total Orders (Count of ORDERNUMBER)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DAB474-520F-7BB9-837A-D473966EA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3036" y="3883742"/>
            <a:ext cx="2010056" cy="13863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F9FD3-D7FB-8CD0-3DEC-29F71B7833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009" y="3883742"/>
            <a:ext cx="2019582" cy="13863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14716"/>
            <a:ext cx="7704667" cy="1256071"/>
          </a:xfrm>
        </p:spPr>
        <p:txBody>
          <a:bodyPr/>
          <a:lstStyle/>
          <a:p>
            <a:r>
              <a:rPr dirty="0"/>
              <a:t>A line chart was used to visualize total sales over time, identifying seasonal patterns and sales growth trends.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E2604-D5AE-C3B3-06DC-CE7E3577CC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774" y="3523848"/>
            <a:ext cx="4355691" cy="287695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2145890"/>
            <a:ext cx="7704667" cy="1285568"/>
          </a:xfrm>
        </p:spPr>
        <p:txBody>
          <a:bodyPr/>
          <a:lstStyle/>
          <a:p>
            <a:r>
              <a:rPr dirty="0"/>
              <a:t>A bar chart shows how sales are distributed across different countries, helping to pinpoint top-performing regions.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B4E2E-7F20-BB3D-1C74-DD235A168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1355" y="3736514"/>
            <a:ext cx="3647767" cy="29245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Line Contribution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1884541"/>
            <a:ext cx="7704667" cy="1107719"/>
          </a:xfrm>
        </p:spPr>
        <p:txBody>
          <a:bodyPr/>
          <a:lstStyle/>
          <a:p>
            <a:r>
              <a:rPr dirty="0"/>
              <a:t>A pie chart represents the percentage of total sales attributed to each product line.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9BD90-B857-EAA8-05C7-A6B6EF5BD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225" y="3293806"/>
            <a:ext cx="3706761" cy="317986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Deal Size Sales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234381"/>
            <a:ext cx="7704667" cy="1403555"/>
          </a:xfrm>
        </p:spPr>
        <p:txBody>
          <a:bodyPr/>
          <a:lstStyle/>
          <a:p>
            <a:r>
              <a:rPr dirty="0"/>
              <a:t>This bar chart breaks down total sales by deal size (Small, Medium, Large) to show which types contribute most to revenue.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929A3E-6BC9-A90D-252B-10BD8EFCCC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287" y="3407391"/>
            <a:ext cx="3518152" cy="292458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and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2" y="1754535"/>
            <a:ext cx="7704667" cy="885426"/>
          </a:xfrm>
        </p:spPr>
        <p:txBody>
          <a:bodyPr/>
          <a:lstStyle/>
          <a:p>
            <a:r>
              <a:rPr dirty="0"/>
              <a:t>Slicers for Country</a:t>
            </a:r>
            <a:r>
              <a:rPr lang="en-US" dirty="0"/>
              <a:t> and </a:t>
            </a:r>
            <a:r>
              <a:rPr dirty="0"/>
              <a:t> Product Line</a:t>
            </a:r>
            <a:r>
              <a:rPr lang="en-US" dirty="0"/>
              <a:t> </a:t>
            </a:r>
            <a:r>
              <a:rPr dirty="0"/>
              <a:t>were added to allow dynamic filtering of the dashboard.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CC08D6-1938-83F3-4559-42C733D52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14" y="3001820"/>
            <a:ext cx="2191056" cy="28483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668C114-A105-6970-ABD8-91CCCA256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3994" y="2968477"/>
            <a:ext cx="2095792" cy="2915057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10</TotalTime>
  <Words>324</Words>
  <Application>Microsoft Office PowerPoint</Application>
  <PresentationFormat>On-screen Show (4:3)</PresentationFormat>
  <Paragraphs>34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Corbel</vt:lpstr>
      <vt:lpstr>Parallax</vt:lpstr>
      <vt:lpstr>Sales Dashboard Summary</vt:lpstr>
      <vt:lpstr>Objective</vt:lpstr>
      <vt:lpstr>Dataset Description</vt:lpstr>
      <vt:lpstr>Key Performance Indicators (KPIs)</vt:lpstr>
      <vt:lpstr>Sales Trend Over Time</vt:lpstr>
      <vt:lpstr>Sales by Country</vt:lpstr>
      <vt:lpstr>Product Line Contribution</vt:lpstr>
      <vt:lpstr>Deal Size Sales Performance</vt:lpstr>
      <vt:lpstr>Filters and Interactivity</vt:lpstr>
      <vt:lpstr>Key Insights</vt:lpstr>
      <vt:lpstr>Screenshots of dashboard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Mahek Kevlani</cp:lastModifiedBy>
  <cp:revision>2</cp:revision>
  <dcterms:created xsi:type="dcterms:W3CDTF">2013-01-27T09:14:16Z</dcterms:created>
  <dcterms:modified xsi:type="dcterms:W3CDTF">2025-05-16T15:55:00Z</dcterms:modified>
  <cp:category/>
</cp:coreProperties>
</file>