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B23967E4-194D-4F57-8BEE-45A92D3CB550}"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p:nvPr>
        </p:nvSpPr>
        <p:spPr>
          <a:xfrm>
            <a:off x="311760" y="452124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3"/>
          <p:cNvSpPr>
            <a:spLocks noGrp="1"/>
          </p:cNvSpPr>
          <p:nvPr>
            <p:ph/>
          </p:nvPr>
        </p:nvSpPr>
        <p:spPr>
          <a:xfrm>
            <a:off x="311760" y="476172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8B3745CC-F383-4EF9-A220-1E79F72F9ED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4"/>
          <p:cNvSpPr>
            <a:spLocks noGrp="1"/>
          </p:cNvSpPr>
          <p:nvPr>
            <p:ph/>
          </p:nvPr>
        </p:nvSpPr>
        <p:spPr>
          <a:xfrm>
            <a:off x="31176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5"/>
          <p:cNvSpPr>
            <a:spLocks noGrp="1"/>
          </p:cNvSpPr>
          <p:nvPr>
            <p:ph/>
          </p:nvPr>
        </p:nvSpPr>
        <p:spPr>
          <a:xfrm>
            <a:off x="440064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C0F4165D-FD5F-4C90-8A4F-21F4C9EF325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p:nvPr>
        </p:nvSpPr>
        <p:spPr>
          <a:xfrm>
            <a:off x="31176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3"/>
          <p:cNvSpPr>
            <a:spLocks noGrp="1"/>
          </p:cNvSpPr>
          <p:nvPr>
            <p:ph/>
          </p:nvPr>
        </p:nvSpPr>
        <p:spPr>
          <a:xfrm>
            <a:off x="300960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4"/>
          <p:cNvSpPr>
            <a:spLocks noGrp="1"/>
          </p:cNvSpPr>
          <p:nvPr>
            <p:ph/>
          </p:nvPr>
        </p:nvSpPr>
        <p:spPr>
          <a:xfrm>
            <a:off x="570744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5"/>
          <p:cNvSpPr>
            <a:spLocks noGrp="1"/>
          </p:cNvSpPr>
          <p:nvPr>
            <p:ph/>
          </p:nvPr>
        </p:nvSpPr>
        <p:spPr>
          <a:xfrm>
            <a:off x="31176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6"/>
          <p:cNvSpPr>
            <a:spLocks noGrp="1"/>
          </p:cNvSpPr>
          <p:nvPr>
            <p:ph/>
          </p:nvPr>
        </p:nvSpPr>
        <p:spPr>
          <a:xfrm>
            <a:off x="300960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7"/>
          <p:cNvSpPr>
            <a:spLocks noGrp="1"/>
          </p:cNvSpPr>
          <p:nvPr>
            <p:ph/>
          </p:nvPr>
        </p:nvSpPr>
        <p:spPr>
          <a:xfrm>
            <a:off x="570744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AD1BAC2F-8670-4494-B1A8-CAA681DCB1C9}"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14BCB40-1D81-47EB-B563-0DC57F9B707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6" name="PlaceHolder 2"/>
          <p:cNvSpPr>
            <a:spLocks noGrp="1"/>
          </p:cNvSpPr>
          <p:nvPr>
            <p:ph type="subTitle"/>
          </p:nvPr>
        </p:nvSpPr>
        <p:spPr>
          <a:xfrm>
            <a:off x="311760" y="4521240"/>
            <a:ext cx="7979040" cy="460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179F92FF-C4B2-4F19-A17D-0E0F3C5C081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8" name="PlaceHolder 2"/>
          <p:cNvSpPr>
            <a:spLocks noGrp="1"/>
          </p:cNvSpPr>
          <p:nvPr>
            <p:ph/>
          </p:nvPr>
        </p:nvSpPr>
        <p:spPr>
          <a:xfrm>
            <a:off x="311760" y="4521240"/>
            <a:ext cx="797904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F08D1CE3-CB45-4E74-9B53-4A326BF61FB1}"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0" name="PlaceHolder 2"/>
          <p:cNvSpPr>
            <a:spLocks noGrp="1"/>
          </p:cNvSpPr>
          <p:nvPr>
            <p:ph/>
          </p:nvPr>
        </p:nvSpPr>
        <p:spPr>
          <a:xfrm>
            <a:off x="31176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1" name="PlaceHolder 3"/>
          <p:cNvSpPr>
            <a:spLocks noGrp="1"/>
          </p:cNvSpPr>
          <p:nvPr>
            <p:ph/>
          </p:nvPr>
        </p:nvSpPr>
        <p:spPr>
          <a:xfrm>
            <a:off x="440064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D1F842D7-7978-4A01-8111-E30438AF20FD}"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E953DA48-F8F6-4FC4-B69D-F0188641B22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5F2F1C14-11DC-45F9-9345-82B6ACD149B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 name="PlaceHolder 3"/>
          <p:cNvSpPr>
            <a:spLocks noGrp="1"/>
          </p:cNvSpPr>
          <p:nvPr>
            <p:ph/>
          </p:nvPr>
        </p:nvSpPr>
        <p:spPr>
          <a:xfrm>
            <a:off x="440064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7" name="PlaceHolder 4"/>
          <p:cNvSpPr>
            <a:spLocks noGrp="1"/>
          </p:cNvSpPr>
          <p:nvPr>
            <p:ph/>
          </p:nvPr>
        </p:nvSpPr>
        <p:spPr>
          <a:xfrm>
            <a:off x="31176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510BF66A-2A9E-4437-ADFC-78C04D506AA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311760" y="4521240"/>
            <a:ext cx="7979040" cy="460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BF4B77CC-DE40-4D9F-848C-E1EABABA387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9" name="PlaceHolder 2"/>
          <p:cNvSpPr>
            <a:spLocks noGrp="1"/>
          </p:cNvSpPr>
          <p:nvPr>
            <p:ph/>
          </p:nvPr>
        </p:nvSpPr>
        <p:spPr>
          <a:xfrm>
            <a:off x="31176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0"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1" name="PlaceHolder 4"/>
          <p:cNvSpPr>
            <a:spLocks noGrp="1"/>
          </p:cNvSpPr>
          <p:nvPr>
            <p:ph/>
          </p:nvPr>
        </p:nvSpPr>
        <p:spPr>
          <a:xfrm>
            <a:off x="440064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AF459F74-9904-420B-9566-70AA064BEF8C}"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3"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4"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4"/>
          <p:cNvSpPr>
            <a:spLocks noGrp="1"/>
          </p:cNvSpPr>
          <p:nvPr>
            <p:ph/>
          </p:nvPr>
        </p:nvSpPr>
        <p:spPr>
          <a:xfrm>
            <a:off x="311760" y="476172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52C5DFBA-0399-41D5-A089-5C2BEE8A6ED3}"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p:nvPr>
        </p:nvSpPr>
        <p:spPr>
          <a:xfrm>
            <a:off x="311760" y="452124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 name="PlaceHolder 3"/>
          <p:cNvSpPr>
            <a:spLocks noGrp="1"/>
          </p:cNvSpPr>
          <p:nvPr>
            <p:ph/>
          </p:nvPr>
        </p:nvSpPr>
        <p:spPr>
          <a:xfrm>
            <a:off x="311760" y="476172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3E1947BB-1634-4C8A-8F19-14F80CCF7D69}"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0"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4"/>
          <p:cNvSpPr>
            <a:spLocks noGrp="1"/>
          </p:cNvSpPr>
          <p:nvPr>
            <p:ph/>
          </p:nvPr>
        </p:nvSpPr>
        <p:spPr>
          <a:xfrm>
            <a:off x="31176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5"/>
          <p:cNvSpPr>
            <a:spLocks noGrp="1"/>
          </p:cNvSpPr>
          <p:nvPr>
            <p:ph/>
          </p:nvPr>
        </p:nvSpPr>
        <p:spPr>
          <a:xfrm>
            <a:off x="440064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EDD8D85F-FC86-4242-BDC1-4DF0278C0042}"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5" name="PlaceHolder 2"/>
          <p:cNvSpPr>
            <a:spLocks noGrp="1"/>
          </p:cNvSpPr>
          <p:nvPr>
            <p:ph/>
          </p:nvPr>
        </p:nvSpPr>
        <p:spPr>
          <a:xfrm>
            <a:off x="31176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3"/>
          <p:cNvSpPr>
            <a:spLocks noGrp="1"/>
          </p:cNvSpPr>
          <p:nvPr>
            <p:ph/>
          </p:nvPr>
        </p:nvSpPr>
        <p:spPr>
          <a:xfrm>
            <a:off x="300960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4"/>
          <p:cNvSpPr>
            <a:spLocks noGrp="1"/>
          </p:cNvSpPr>
          <p:nvPr>
            <p:ph/>
          </p:nvPr>
        </p:nvSpPr>
        <p:spPr>
          <a:xfrm>
            <a:off x="570744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5"/>
          <p:cNvSpPr>
            <a:spLocks noGrp="1"/>
          </p:cNvSpPr>
          <p:nvPr>
            <p:ph/>
          </p:nvPr>
        </p:nvSpPr>
        <p:spPr>
          <a:xfrm>
            <a:off x="31176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6"/>
          <p:cNvSpPr>
            <a:spLocks noGrp="1"/>
          </p:cNvSpPr>
          <p:nvPr>
            <p:ph/>
          </p:nvPr>
        </p:nvSpPr>
        <p:spPr>
          <a:xfrm>
            <a:off x="300960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0" name="PlaceHolder 7"/>
          <p:cNvSpPr>
            <a:spLocks noGrp="1"/>
          </p:cNvSpPr>
          <p:nvPr>
            <p:ph/>
          </p:nvPr>
        </p:nvSpPr>
        <p:spPr>
          <a:xfrm>
            <a:off x="570744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4645CBEB-07E2-4B02-9640-306F0097035C}"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1BBAE450-C059-417D-861B-39FB5D9B6B73}"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subTitle"/>
          </p:nvPr>
        </p:nvSpPr>
        <p:spPr>
          <a:xfrm>
            <a:off x="311760" y="4521240"/>
            <a:ext cx="7979040" cy="460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3"/>
          </p:nvPr>
        </p:nvSpPr>
        <p:spPr/>
        <p:txBody>
          <a:bodyPr/>
          <a:p>
            <a:fld id="{BCCFC6AB-6DAC-490A-9847-7725FC1B55FC}"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p:nvPr>
        </p:nvSpPr>
        <p:spPr>
          <a:xfrm>
            <a:off x="311760" y="4521240"/>
            <a:ext cx="797904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3"/>
          </p:nvPr>
        </p:nvSpPr>
        <p:spPr/>
        <p:txBody>
          <a:bodyPr/>
          <a:p>
            <a:fld id="{7129FE1E-20DD-4BC8-9799-AB0205AF53B6}"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p:nvPr>
        </p:nvSpPr>
        <p:spPr>
          <a:xfrm>
            <a:off x="31176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1" name="PlaceHolder 3"/>
          <p:cNvSpPr>
            <a:spLocks noGrp="1"/>
          </p:cNvSpPr>
          <p:nvPr>
            <p:ph/>
          </p:nvPr>
        </p:nvSpPr>
        <p:spPr>
          <a:xfrm>
            <a:off x="440064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021676B3-EF57-428B-BF2F-2EB5AD3438B3}"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3"/>
          </p:nvPr>
        </p:nvSpPr>
        <p:spPr/>
        <p:txBody>
          <a:bodyPr/>
          <a:p>
            <a:fld id="{4C6290EC-74B1-4C15-8125-BD211E92F01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p:nvPr>
        </p:nvSpPr>
        <p:spPr>
          <a:xfrm>
            <a:off x="311760" y="4521240"/>
            <a:ext cx="797904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1BDFDCB2-FC80-46C4-9B37-8E9A19CD2BB6}"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3"/>
          </p:nvPr>
        </p:nvSpPr>
        <p:spPr/>
        <p:txBody>
          <a:bodyPr/>
          <a:p>
            <a:fld id="{68F00598-912E-4F45-A745-2E0C9AA39F97}"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6" name="PlaceHolder 3"/>
          <p:cNvSpPr>
            <a:spLocks noGrp="1"/>
          </p:cNvSpPr>
          <p:nvPr>
            <p:ph/>
          </p:nvPr>
        </p:nvSpPr>
        <p:spPr>
          <a:xfrm>
            <a:off x="440064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7" name="PlaceHolder 4"/>
          <p:cNvSpPr>
            <a:spLocks noGrp="1"/>
          </p:cNvSpPr>
          <p:nvPr>
            <p:ph/>
          </p:nvPr>
        </p:nvSpPr>
        <p:spPr>
          <a:xfrm>
            <a:off x="31176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3DEE78C9-1DAB-4BB8-886E-DE5265C142FA}"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p:nvPr>
        </p:nvSpPr>
        <p:spPr>
          <a:xfrm>
            <a:off x="31176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0"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1" name="PlaceHolder 4"/>
          <p:cNvSpPr>
            <a:spLocks noGrp="1"/>
          </p:cNvSpPr>
          <p:nvPr>
            <p:ph/>
          </p:nvPr>
        </p:nvSpPr>
        <p:spPr>
          <a:xfrm>
            <a:off x="440064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28B3F986-63F6-4203-915F-7A55321AC0D1}"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5" name="PlaceHolder 4"/>
          <p:cNvSpPr>
            <a:spLocks noGrp="1"/>
          </p:cNvSpPr>
          <p:nvPr>
            <p:ph/>
          </p:nvPr>
        </p:nvSpPr>
        <p:spPr>
          <a:xfrm>
            <a:off x="311760" y="476172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3"/>
          </p:nvPr>
        </p:nvSpPr>
        <p:spPr/>
        <p:txBody>
          <a:bodyPr/>
          <a:p>
            <a:fld id="{B17F7DAF-173E-4E96-A9C9-16A05FA517D3}"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p:nvPr>
        </p:nvSpPr>
        <p:spPr>
          <a:xfrm>
            <a:off x="311760" y="452124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8" name="PlaceHolder 3"/>
          <p:cNvSpPr>
            <a:spLocks noGrp="1"/>
          </p:cNvSpPr>
          <p:nvPr>
            <p:ph/>
          </p:nvPr>
        </p:nvSpPr>
        <p:spPr>
          <a:xfrm>
            <a:off x="311760" y="476172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3"/>
          </p:nvPr>
        </p:nvSpPr>
        <p:spPr/>
        <p:txBody>
          <a:bodyPr/>
          <a:p>
            <a:fld id="{E2F29B44-F7B6-436D-8990-6B765805A37B}"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1"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4"/>
          <p:cNvSpPr>
            <a:spLocks noGrp="1"/>
          </p:cNvSpPr>
          <p:nvPr>
            <p:ph/>
          </p:nvPr>
        </p:nvSpPr>
        <p:spPr>
          <a:xfrm>
            <a:off x="31176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3" name="PlaceHolder 5"/>
          <p:cNvSpPr>
            <a:spLocks noGrp="1"/>
          </p:cNvSpPr>
          <p:nvPr>
            <p:ph/>
          </p:nvPr>
        </p:nvSpPr>
        <p:spPr>
          <a:xfrm>
            <a:off x="440064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3"/>
          </p:nvPr>
        </p:nvSpPr>
        <p:spPr/>
        <p:txBody>
          <a:bodyPr/>
          <a:p>
            <a:fld id="{5A7920E5-311D-46B4-B334-ADD5BFFC8A2E}"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p:nvPr>
        </p:nvSpPr>
        <p:spPr>
          <a:xfrm>
            <a:off x="31176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 name="PlaceHolder 3"/>
          <p:cNvSpPr>
            <a:spLocks noGrp="1"/>
          </p:cNvSpPr>
          <p:nvPr>
            <p:ph/>
          </p:nvPr>
        </p:nvSpPr>
        <p:spPr>
          <a:xfrm>
            <a:off x="300960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7" name="PlaceHolder 4"/>
          <p:cNvSpPr>
            <a:spLocks noGrp="1"/>
          </p:cNvSpPr>
          <p:nvPr>
            <p:ph/>
          </p:nvPr>
        </p:nvSpPr>
        <p:spPr>
          <a:xfrm>
            <a:off x="570744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8" name="PlaceHolder 5"/>
          <p:cNvSpPr>
            <a:spLocks noGrp="1"/>
          </p:cNvSpPr>
          <p:nvPr>
            <p:ph/>
          </p:nvPr>
        </p:nvSpPr>
        <p:spPr>
          <a:xfrm>
            <a:off x="31176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9" name="PlaceHolder 6"/>
          <p:cNvSpPr>
            <a:spLocks noGrp="1"/>
          </p:cNvSpPr>
          <p:nvPr>
            <p:ph/>
          </p:nvPr>
        </p:nvSpPr>
        <p:spPr>
          <a:xfrm>
            <a:off x="300960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0" name="PlaceHolder 7"/>
          <p:cNvSpPr>
            <a:spLocks noGrp="1"/>
          </p:cNvSpPr>
          <p:nvPr>
            <p:ph/>
          </p:nvPr>
        </p:nvSpPr>
        <p:spPr>
          <a:xfrm>
            <a:off x="570744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3"/>
          </p:nvPr>
        </p:nvSpPr>
        <p:spPr/>
        <p:txBody>
          <a:bodyPr/>
          <a:p>
            <a:fld id="{3E558093-83E6-4F6B-8447-618A51C4B5C4}"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D6F6E065-33B9-4180-8323-523012E1E89E}"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6" name="PlaceHolder 2"/>
          <p:cNvSpPr>
            <a:spLocks noGrp="1"/>
          </p:cNvSpPr>
          <p:nvPr>
            <p:ph type="subTitle"/>
          </p:nvPr>
        </p:nvSpPr>
        <p:spPr>
          <a:xfrm>
            <a:off x="311760" y="4521240"/>
            <a:ext cx="7979040" cy="4600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4"/>
          </p:nvPr>
        </p:nvSpPr>
        <p:spPr/>
        <p:txBody>
          <a:bodyPr/>
          <a:p>
            <a:fld id="{5DBFEFD4-AC7C-4137-8427-536EB1043CF7}"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8" name="PlaceHolder 2"/>
          <p:cNvSpPr>
            <a:spLocks noGrp="1"/>
          </p:cNvSpPr>
          <p:nvPr>
            <p:ph/>
          </p:nvPr>
        </p:nvSpPr>
        <p:spPr>
          <a:xfrm>
            <a:off x="311760" y="4521240"/>
            <a:ext cx="797904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4"/>
          </p:nvPr>
        </p:nvSpPr>
        <p:spPr/>
        <p:txBody>
          <a:bodyPr/>
          <a:p>
            <a:fld id="{C74959EC-9B18-4425-A62C-07829BF8346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p:nvPr>
        </p:nvSpPr>
        <p:spPr>
          <a:xfrm>
            <a:off x="31176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 name="PlaceHolder 3"/>
          <p:cNvSpPr>
            <a:spLocks noGrp="1"/>
          </p:cNvSpPr>
          <p:nvPr>
            <p:ph/>
          </p:nvPr>
        </p:nvSpPr>
        <p:spPr>
          <a:xfrm>
            <a:off x="440064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1F0D532F-2CD9-44C5-8801-9625BCDD5BCA}"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p:nvPr>
        </p:nvSpPr>
        <p:spPr>
          <a:xfrm>
            <a:off x="31176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1" name="PlaceHolder 3"/>
          <p:cNvSpPr>
            <a:spLocks noGrp="1"/>
          </p:cNvSpPr>
          <p:nvPr>
            <p:ph/>
          </p:nvPr>
        </p:nvSpPr>
        <p:spPr>
          <a:xfrm>
            <a:off x="440064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4"/>
          </p:nvPr>
        </p:nvSpPr>
        <p:spPr/>
        <p:txBody>
          <a:bodyPr/>
          <a:p>
            <a:fld id="{1AADE069-3071-4A58-9661-9C45A1CF4B9F}"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4"/>
          </p:nvPr>
        </p:nvSpPr>
        <p:spPr/>
        <p:txBody>
          <a:bodyPr/>
          <a:p>
            <a:fld id="{885977B6-6D6B-48F7-9A67-FEBABCA22A52}"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4"/>
          </p:nvPr>
        </p:nvSpPr>
        <p:spPr/>
        <p:txBody>
          <a:bodyPr/>
          <a:p>
            <a:fld id="{31AA004F-613B-4501-A819-5ADF44ACBEBE}"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5"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6" name="PlaceHolder 3"/>
          <p:cNvSpPr>
            <a:spLocks noGrp="1"/>
          </p:cNvSpPr>
          <p:nvPr>
            <p:ph/>
          </p:nvPr>
        </p:nvSpPr>
        <p:spPr>
          <a:xfrm>
            <a:off x="440064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7" name="PlaceHolder 4"/>
          <p:cNvSpPr>
            <a:spLocks noGrp="1"/>
          </p:cNvSpPr>
          <p:nvPr>
            <p:ph/>
          </p:nvPr>
        </p:nvSpPr>
        <p:spPr>
          <a:xfrm>
            <a:off x="31176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17126DCB-DDD1-4338-B065-AC3D80F7E620}"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39" name="PlaceHolder 2"/>
          <p:cNvSpPr>
            <a:spLocks noGrp="1"/>
          </p:cNvSpPr>
          <p:nvPr>
            <p:ph/>
          </p:nvPr>
        </p:nvSpPr>
        <p:spPr>
          <a:xfrm>
            <a:off x="31176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0"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1" name="PlaceHolder 4"/>
          <p:cNvSpPr>
            <a:spLocks noGrp="1"/>
          </p:cNvSpPr>
          <p:nvPr>
            <p:ph/>
          </p:nvPr>
        </p:nvSpPr>
        <p:spPr>
          <a:xfrm>
            <a:off x="440064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D74F1453-4548-4CFC-BA12-80ED5D3E94B8}"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3"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4"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5" name="PlaceHolder 4"/>
          <p:cNvSpPr>
            <a:spLocks noGrp="1"/>
          </p:cNvSpPr>
          <p:nvPr>
            <p:ph/>
          </p:nvPr>
        </p:nvSpPr>
        <p:spPr>
          <a:xfrm>
            <a:off x="311760" y="476172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4"/>
          </p:nvPr>
        </p:nvSpPr>
        <p:spPr/>
        <p:txBody>
          <a:bodyPr/>
          <a:p>
            <a:fld id="{996C6EC1-B108-4542-A8A5-997C7285B05B}"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7" name="PlaceHolder 2"/>
          <p:cNvSpPr>
            <a:spLocks noGrp="1"/>
          </p:cNvSpPr>
          <p:nvPr>
            <p:ph/>
          </p:nvPr>
        </p:nvSpPr>
        <p:spPr>
          <a:xfrm>
            <a:off x="311760" y="452124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8" name="PlaceHolder 3"/>
          <p:cNvSpPr>
            <a:spLocks noGrp="1"/>
          </p:cNvSpPr>
          <p:nvPr>
            <p:ph/>
          </p:nvPr>
        </p:nvSpPr>
        <p:spPr>
          <a:xfrm>
            <a:off x="311760" y="476172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4"/>
          </p:nvPr>
        </p:nvSpPr>
        <p:spPr/>
        <p:txBody>
          <a:bodyPr/>
          <a:p>
            <a:fld id="{D350F635-6D4B-48CF-BB28-8A1E73969E8B}"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0"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1"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2" name="PlaceHolder 4"/>
          <p:cNvSpPr>
            <a:spLocks noGrp="1"/>
          </p:cNvSpPr>
          <p:nvPr>
            <p:ph/>
          </p:nvPr>
        </p:nvSpPr>
        <p:spPr>
          <a:xfrm>
            <a:off x="31176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3" name="PlaceHolder 5"/>
          <p:cNvSpPr>
            <a:spLocks noGrp="1"/>
          </p:cNvSpPr>
          <p:nvPr>
            <p:ph/>
          </p:nvPr>
        </p:nvSpPr>
        <p:spPr>
          <a:xfrm>
            <a:off x="440064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4"/>
          </p:nvPr>
        </p:nvSpPr>
        <p:spPr/>
        <p:txBody>
          <a:bodyPr/>
          <a:p>
            <a:fld id="{688CE40D-9873-49E1-A029-29F2A592235F}"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55" name="PlaceHolder 2"/>
          <p:cNvSpPr>
            <a:spLocks noGrp="1"/>
          </p:cNvSpPr>
          <p:nvPr>
            <p:ph/>
          </p:nvPr>
        </p:nvSpPr>
        <p:spPr>
          <a:xfrm>
            <a:off x="31176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6" name="PlaceHolder 3"/>
          <p:cNvSpPr>
            <a:spLocks noGrp="1"/>
          </p:cNvSpPr>
          <p:nvPr>
            <p:ph/>
          </p:nvPr>
        </p:nvSpPr>
        <p:spPr>
          <a:xfrm>
            <a:off x="300960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7" name="PlaceHolder 4"/>
          <p:cNvSpPr>
            <a:spLocks noGrp="1"/>
          </p:cNvSpPr>
          <p:nvPr>
            <p:ph/>
          </p:nvPr>
        </p:nvSpPr>
        <p:spPr>
          <a:xfrm>
            <a:off x="5707440" y="452124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8" name="PlaceHolder 5"/>
          <p:cNvSpPr>
            <a:spLocks noGrp="1"/>
          </p:cNvSpPr>
          <p:nvPr>
            <p:ph/>
          </p:nvPr>
        </p:nvSpPr>
        <p:spPr>
          <a:xfrm>
            <a:off x="31176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9" name="PlaceHolder 6"/>
          <p:cNvSpPr>
            <a:spLocks noGrp="1"/>
          </p:cNvSpPr>
          <p:nvPr>
            <p:ph/>
          </p:nvPr>
        </p:nvSpPr>
        <p:spPr>
          <a:xfrm>
            <a:off x="300960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0" name="PlaceHolder 7"/>
          <p:cNvSpPr>
            <a:spLocks noGrp="1"/>
          </p:cNvSpPr>
          <p:nvPr>
            <p:ph/>
          </p:nvPr>
        </p:nvSpPr>
        <p:spPr>
          <a:xfrm>
            <a:off x="5707440" y="4761720"/>
            <a:ext cx="25689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4"/>
          </p:nvPr>
        </p:nvSpPr>
        <p:spPr/>
        <p:txBody>
          <a:bodyPr/>
          <a:p>
            <a:fld id="{811BF5BA-1A34-456A-A922-65BA4DE2957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B24E7A7B-2973-49AE-A4FE-ADCA2893C8B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8A3BE832-130F-447D-8819-80D19262B3E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3"/>
          <p:cNvSpPr>
            <a:spLocks noGrp="1"/>
          </p:cNvSpPr>
          <p:nvPr>
            <p:ph/>
          </p:nvPr>
        </p:nvSpPr>
        <p:spPr>
          <a:xfrm>
            <a:off x="440064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4"/>
          <p:cNvSpPr>
            <a:spLocks noGrp="1"/>
          </p:cNvSpPr>
          <p:nvPr>
            <p:ph/>
          </p:nvPr>
        </p:nvSpPr>
        <p:spPr>
          <a:xfrm>
            <a:off x="31176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8E81AF01-FD6C-4391-BE8F-4D71768AB77F}"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p:nvPr>
        </p:nvSpPr>
        <p:spPr>
          <a:xfrm>
            <a:off x="311760" y="4521240"/>
            <a:ext cx="3893760" cy="4600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4"/>
          <p:cNvSpPr>
            <a:spLocks noGrp="1"/>
          </p:cNvSpPr>
          <p:nvPr>
            <p:ph/>
          </p:nvPr>
        </p:nvSpPr>
        <p:spPr>
          <a:xfrm>
            <a:off x="4400640" y="476172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59BB8A45-E175-4B07-91C3-A394650B78F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p:nvPr>
        </p:nvSpPr>
        <p:spPr>
          <a:xfrm>
            <a:off x="31176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3"/>
          <p:cNvSpPr>
            <a:spLocks noGrp="1"/>
          </p:cNvSpPr>
          <p:nvPr>
            <p:ph/>
          </p:nvPr>
        </p:nvSpPr>
        <p:spPr>
          <a:xfrm>
            <a:off x="4400640" y="4521240"/>
            <a:ext cx="389376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4"/>
          <p:cNvSpPr>
            <a:spLocks noGrp="1"/>
          </p:cNvSpPr>
          <p:nvPr>
            <p:ph/>
          </p:nvPr>
        </p:nvSpPr>
        <p:spPr>
          <a:xfrm>
            <a:off x="311760" y="4761720"/>
            <a:ext cx="7979040" cy="2192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C9401F1F-FACF-4B80-B7EB-33572D4AD1D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94d"/>
        </a:solidFill>
      </p:bgPr>
    </p:bg>
    <p:spTree>
      <p:nvGrpSpPr>
        <p:cNvPr id="1" name=""/>
        <p:cNvGrpSpPr/>
        <p:nvPr/>
      </p:nvGrpSpPr>
      <p:grpSpPr>
        <a:xfrm>
          <a:off x="0" y="0"/>
          <a:ext cx="0" cy="0"/>
          <a:chOff x="0" y="0"/>
          <a:chExt cx="0" cy="0"/>
        </a:xfrm>
      </p:grpSpPr>
      <p:sp>
        <p:nvSpPr>
          <p:cNvPr id="0" name="Google Shape;10;p15"/>
          <p:cNvSpPr/>
          <p:nvPr/>
        </p:nvSpPr>
        <p:spPr>
          <a:xfrm>
            <a:off x="0" y="0"/>
            <a:ext cx="9144000" cy="4397760"/>
          </a:xfrm>
          <a:custGeom>
            <a:avLst/>
            <a:gdLst/>
            <a:ahLst/>
            <a:rect l="l" t="t" r="r" b="b"/>
            <a:pathLst>
              <a:path w="365770" h="175924">
                <a:moveTo>
                  <a:pt x="0" y="0"/>
                </a:moveTo>
                <a:lnTo>
                  <a:pt x="365770" y="0"/>
                </a:lnTo>
                <a:lnTo>
                  <a:pt x="365760" y="70914"/>
                </a:lnTo>
                <a:lnTo>
                  <a:pt x="0" y="175924"/>
                </a:lnTo>
                <a:close/>
              </a:path>
            </a:pathLst>
          </a:custGeom>
          <a:solidFill>
            <a:schemeClr val="lt1"/>
          </a:solidFill>
          <a:ln w="0">
            <a:noFill/>
          </a:ln>
        </p:spPr>
        <p:style>
          <a:lnRef idx="0"/>
          <a:fillRef idx="0"/>
          <a:effectRef idx="0"/>
          <a:fontRef idx="minor"/>
        </p:style>
      </p:sp>
      <p:sp>
        <p:nvSpPr>
          <p:cNvPr id="1" name="PlaceHolder 1"/>
          <p:cNvSpPr>
            <a:spLocks noGrp="1"/>
          </p:cNvSpPr>
          <p:nvPr>
            <p:ph type="title"/>
          </p:nvPr>
        </p:nvSpPr>
        <p:spPr>
          <a:xfrm>
            <a:off x="311760" y="539640"/>
            <a:ext cx="8520120" cy="1282320"/>
          </a:xfrm>
          <a:prstGeom prst="rect">
            <a:avLst/>
          </a:prstGeom>
          <a:noFill/>
          <a:ln w="0">
            <a:noFill/>
          </a:ln>
        </p:spPr>
        <p:txBody>
          <a:bodyPr tIns="91440" bIns="91440" anchor="t">
            <a:noAutofit/>
          </a:bodyPr>
          <a:p>
            <a:r>
              <a:rPr b="0" lang="en-IN" sz="3600" spc="-1" strike="noStrike">
                <a:solidFill>
                  <a:srgbClr val="000000"/>
                </a:solidFill>
                <a:latin typeface="Arial"/>
              </a:rPr>
              <a:t>Click to edit the title text format</a:t>
            </a:r>
            <a:endParaRPr b="0" lang="en-IN" sz="3600" spc="-1" strike="noStrike">
              <a:solidFill>
                <a:srgbClr val="000000"/>
              </a:solidFill>
              <a:latin typeface="Arial"/>
            </a:endParaRPr>
          </a:p>
        </p:txBody>
      </p:sp>
      <p:sp>
        <p:nvSpPr>
          <p:cNvPr id="2" name="PlaceHolder 2"/>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ffffff"/>
                </a:solidFill>
                <a:latin typeface="Roboto"/>
                <a:ea typeface="Roboto"/>
              </a:defRPr>
            </a:lvl1pPr>
          </a:lstStyle>
          <a:p>
            <a:pPr algn="r">
              <a:lnSpc>
                <a:spcPct val="100000"/>
              </a:lnSpc>
              <a:buNone/>
              <a:tabLst>
                <a:tab algn="l" pos="0"/>
              </a:tabLst>
            </a:pPr>
            <a:fld id="{60989FE3-B3BA-4FFE-BA3C-3C185DA77BAF}" type="slidenum">
              <a:rPr b="0" lang="en" sz="1000" spc="-1" strike="noStrike">
                <a:solidFill>
                  <a:srgbClr val="ffffff"/>
                </a:solidFill>
                <a:latin typeface="Roboto"/>
                <a:ea typeface="Roboto"/>
              </a:rPr>
              <a:t>&lt;number&gt;</a:t>
            </a:fld>
            <a:endParaRPr b="0" lang="en-IN" sz="1000" spc="-1" strike="noStrike">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Google Shape;15;p16"/>
          <p:cNvSpPr/>
          <p:nvPr/>
        </p:nvSpPr>
        <p:spPr>
          <a:xfrm>
            <a:off x="0" y="0"/>
            <a:ext cx="9143640" cy="1276920"/>
          </a:xfrm>
          <a:prstGeom prst="rect">
            <a:avLst/>
          </a:prstGeom>
          <a:solidFill>
            <a:schemeClr val="dk1"/>
          </a:solidFill>
          <a:ln w="0">
            <a:noFill/>
          </a:ln>
        </p:spPr>
        <p:style>
          <a:lnRef idx="0"/>
          <a:fillRef idx="0"/>
          <a:effectRef idx="0"/>
          <a:fontRef idx="minor"/>
        </p:style>
      </p:sp>
      <p:sp>
        <p:nvSpPr>
          <p:cNvPr id="41" name="PlaceHolder 1"/>
          <p:cNvSpPr>
            <a:spLocks noGrp="1"/>
          </p:cNvSpPr>
          <p:nvPr>
            <p:ph type="title"/>
          </p:nvPr>
        </p:nvSpPr>
        <p:spPr>
          <a:xfrm>
            <a:off x="311760" y="500760"/>
            <a:ext cx="8520120" cy="623520"/>
          </a:xfrm>
          <a:prstGeom prst="rect">
            <a:avLst/>
          </a:prstGeom>
          <a:noFill/>
          <a:ln w="0">
            <a:noFill/>
          </a:ln>
        </p:spPr>
        <p:txBody>
          <a:bodyPr tIns="91440" bIns="91440" anchor="t">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2" name="PlaceHolder 2"/>
          <p:cNvSpPr>
            <a:spLocks noGrp="1"/>
          </p:cNvSpPr>
          <p:nvPr>
            <p:ph type="body"/>
          </p:nvPr>
        </p:nvSpPr>
        <p:spPr>
          <a:xfrm>
            <a:off x="311760" y="1505880"/>
            <a:ext cx="3999600" cy="30758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43" name="PlaceHolder 3"/>
          <p:cNvSpPr>
            <a:spLocks noGrp="1"/>
          </p:cNvSpPr>
          <p:nvPr>
            <p:ph type="body"/>
          </p:nvPr>
        </p:nvSpPr>
        <p:spPr>
          <a:xfrm>
            <a:off x="4832280" y="1505880"/>
            <a:ext cx="3999600" cy="307584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44" name="PlaceHolder 4"/>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666666"/>
                </a:solidFill>
                <a:latin typeface="Roboto"/>
                <a:ea typeface="Roboto"/>
              </a:defRPr>
            </a:lvl1pPr>
          </a:lstStyle>
          <a:p>
            <a:pPr algn="r">
              <a:lnSpc>
                <a:spcPct val="100000"/>
              </a:lnSpc>
              <a:buNone/>
              <a:tabLst>
                <a:tab algn="l" pos="0"/>
              </a:tabLst>
            </a:pPr>
            <a:fld id="{56FA98CE-1E7B-4217-9F2C-A26D041AA1FC}" type="slidenum">
              <a:rPr b="0" lang="en" sz="1000" spc="-1" strike="noStrike">
                <a:solidFill>
                  <a:srgbClr val="666666"/>
                </a:solidFill>
                <a:latin typeface="Roboto"/>
                <a:ea typeface="Robo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21;p17"/>
          <p:cNvSpPr/>
          <p:nvPr/>
        </p:nvSpPr>
        <p:spPr>
          <a:xfrm>
            <a:off x="0" y="0"/>
            <a:ext cx="9143640" cy="1276920"/>
          </a:xfrm>
          <a:prstGeom prst="rect">
            <a:avLst/>
          </a:prstGeom>
          <a:solidFill>
            <a:schemeClr val="dk1"/>
          </a:solidFill>
          <a:ln w="0">
            <a:noFill/>
          </a:ln>
        </p:spPr>
        <p:style>
          <a:lnRef idx="0"/>
          <a:fillRef idx="0"/>
          <a:effectRef idx="0"/>
          <a:fontRef idx="minor"/>
        </p:style>
      </p:sp>
      <p:sp>
        <p:nvSpPr>
          <p:cNvPr id="82" name="PlaceHolder 1"/>
          <p:cNvSpPr>
            <a:spLocks noGrp="1"/>
          </p:cNvSpPr>
          <p:nvPr>
            <p:ph type="title"/>
          </p:nvPr>
        </p:nvSpPr>
        <p:spPr>
          <a:xfrm>
            <a:off x="311760" y="500760"/>
            <a:ext cx="8520120" cy="623520"/>
          </a:xfrm>
          <a:prstGeom prst="rect">
            <a:avLst/>
          </a:prstGeom>
          <a:noFill/>
          <a:ln w="0">
            <a:noFill/>
          </a:ln>
        </p:spPr>
        <p:txBody>
          <a:bodyPr tIns="91440" bIns="91440" anchor="t">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83" name="PlaceHolder 2"/>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666666"/>
                </a:solidFill>
                <a:latin typeface="Roboto"/>
                <a:ea typeface="Roboto"/>
              </a:defRPr>
            </a:lvl1pPr>
          </a:lstStyle>
          <a:p>
            <a:pPr algn="r">
              <a:lnSpc>
                <a:spcPct val="100000"/>
              </a:lnSpc>
              <a:buNone/>
              <a:tabLst>
                <a:tab algn="l" pos="0"/>
              </a:tabLst>
            </a:pPr>
            <a:fld id="{C0E16316-49FB-4C74-B5E5-4D3D7F46A4D0}" type="slidenum">
              <a:rPr b="0" lang="en" sz="1000" spc="-1" strike="noStrike">
                <a:solidFill>
                  <a:srgbClr val="666666"/>
                </a:solidFill>
                <a:latin typeface="Roboto"/>
                <a:ea typeface="Roboto"/>
              </a:rPr>
              <a:t>&lt;number&gt;</a:t>
            </a:fld>
            <a:endParaRPr b="0" lang="en-IN" sz="1000" spc="-1" strike="noStrike">
              <a:latin typeface="Times New Roman"/>
            </a:endParaRPr>
          </a:p>
        </p:txBody>
      </p:sp>
      <p:sp>
        <p:nvSpPr>
          <p:cNvPr id="8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Google Shape;51;p23"/>
          <p:cNvSpPr/>
          <p:nvPr/>
        </p:nvSpPr>
        <p:spPr>
          <a:xfrm>
            <a:off x="0" y="4368960"/>
            <a:ext cx="9143640" cy="774000"/>
          </a:xfrm>
          <a:prstGeom prst="rect">
            <a:avLst/>
          </a:prstGeom>
          <a:solidFill>
            <a:schemeClr val="dk1"/>
          </a:solidFill>
          <a:ln w="0">
            <a:noFill/>
          </a:ln>
        </p:spPr>
        <p:style>
          <a:lnRef idx="0"/>
          <a:fillRef idx="0"/>
          <a:effectRef idx="0"/>
          <a:fontRef idx="minor"/>
        </p:style>
      </p:sp>
      <p:sp>
        <p:nvSpPr>
          <p:cNvPr id="122" name="PlaceHolder 1"/>
          <p:cNvSpPr>
            <a:spLocks noGrp="1"/>
          </p:cNvSpPr>
          <p:nvPr>
            <p:ph type="body"/>
          </p:nvPr>
        </p:nvSpPr>
        <p:spPr>
          <a:xfrm>
            <a:off x="311760" y="4521240"/>
            <a:ext cx="7979040" cy="460080"/>
          </a:xfrm>
          <a:prstGeom prst="rect">
            <a:avLst/>
          </a:prstGeom>
          <a:noFill/>
          <a:ln w="0">
            <a:noFill/>
          </a:ln>
        </p:spPr>
        <p:txBody>
          <a:bodyPr tIns="91440" bIns="91440" anchor="ctr">
            <a:noAutofit/>
          </a:bodyPr>
          <a:p>
            <a:pPr marL="432000" indent="-324000">
              <a:spcBef>
                <a:spcPts val="1417"/>
              </a:spcBef>
              <a:buClr>
                <a:srgbClr val="000000"/>
              </a:buClr>
              <a:buSzPct val="45000"/>
              <a:buFont typeface="Wingdings" charset="2"/>
              <a:buChar char=""/>
            </a:pPr>
            <a:r>
              <a:rPr b="0" lang="en-IN" sz="1300" spc="-1" strike="noStrike">
                <a:solidFill>
                  <a:srgbClr val="000000"/>
                </a:solidFill>
                <a:latin typeface="Arial"/>
              </a:rPr>
              <a:t>Click to edit the outline text format</a:t>
            </a:r>
            <a:endParaRPr b="0" lang="en-IN"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300" spc="-1" strike="noStrike">
                <a:solidFill>
                  <a:srgbClr val="000000"/>
                </a:solidFill>
                <a:latin typeface="Arial"/>
              </a:rPr>
              <a:t>Second Outline Level</a:t>
            </a:r>
            <a:endParaRPr b="0" lang="en-IN"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300" spc="-1" strike="noStrike">
                <a:solidFill>
                  <a:srgbClr val="000000"/>
                </a:solidFill>
                <a:latin typeface="Arial"/>
              </a:rPr>
              <a:t>Third Outline Level</a:t>
            </a:r>
            <a:endParaRPr b="0" lang="en-IN"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300" spc="-1" strike="noStrike">
                <a:solidFill>
                  <a:srgbClr val="000000"/>
                </a:solidFill>
                <a:latin typeface="Arial"/>
              </a:rPr>
              <a:t>Fourth Outline Level</a:t>
            </a:r>
            <a:endParaRPr b="0" lang="en-IN"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300" spc="-1" strike="noStrike">
                <a:solidFill>
                  <a:srgbClr val="000000"/>
                </a:solidFill>
                <a:latin typeface="Arial"/>
              </a:rPr>
              <a:t>Fifth Outline Level</a:t>
            </a:r>
            <a:endParaRPr b="0" lang="en-IN"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300" spc="-1" strike="noStrike">
                <a:solidFill>
                  <a:srgbClr val="000000"/>
                </a:solidFill>
                <a:latin typeface="Arial"/>
              </a:rPr>
              <a:t>Sixth Outline Level</a:t>
            </a:r>
            <a:endParaRPr b="0" lang="en-IN"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300" spc="-1" strike="noStrike">
                <a:solidFill>
                  <a:srgbClr val="000000"/>
                </a:solidFill>
                <a:latin typeface="Arial"/>
              </a:rPr>
              <a:t>Seventh Outline Level</a:t>
            </a:r>
            <a:endParaRPr b="0" lang="en-IN" sz="1300" spc="-1" strike="noStrike">
              <a:solidFill>
                <a:srgbClr val="000000"/>
              </a:solidFill>
              <a:latin typeface="Arial"/>
            </a:endParaRPr>
          </a:p>
        </p:txBody>
      </p:sp>
      <p:sp>
        <p:nvSpPr>
          <p:cNvPr id="123" name="PlaceHolder 2"/>
          <p:cNvSpPr>
            <a:spLocks noGrp="1"/>
          </p:cNvSpPr>
          <p:nvPr>
            <p:ph type="sldNum" idx="4"/>
          </p:nvPr>
        </p:nvSpPr>
        <p:spPr>
          <a:xfrm>
            <a:off x="8472600" y="4663080"/>
            <a:ext cx="548280" cy="393120"/>
          </a:xfrm>
          <a:prstGeom prst="rect">
            <a:avLst/>
          </a:prstGeom>
          <a:noFill/>
          <a:ln w="0">
            <a:noFill/>
          </a:ln>
        </p:spPr>
        <p:txBody>
          <a:bodyPr tIns="91440" bIns="91440" anchor="ctr">
            <a:noAutofit/>
          </a:bodyPr>
          <a:lstStyle>
            <a:lvl1pPr algn="r">
              <a:lnSpc>
                <a:spcPct val="100000"/>
              </a:lnSpc>
              <a:buNone/>
              <a:tabLst>
                <a:tab algn="l" pos="0"/>
              </a:tabLst>
              <a:defRPr b="0" lang="en" sz="1000" spc="-1" strike="noStrike">
                <a:solidFill>
                  <a:srgbClr val="ffffff"/>
                </a:solidFill>
                <a:latin typeface="Roboto"/>
                <a:ea typeface="Roboto"/>
              </a:defRPr>
            </a:lvl1pPr>
          </a:lstStyle>
          <a:p>
            <a:pPr algn="r">
              <a:lnSpc>
                <a:spcPct val="100000"/>
              </a:lnSpc>
              <a:buNone/>
              <a:tabLst>
                <a:tab algn="l" pos="0"/>
              </a:tabLst>
            </a:pPr>
            <a:fld id="{D1FD0C68-7580-47C1-A3D7-41F347AFBCC4}" type="slidenum">
              <a:rPr b="0" lang="en" sz="1000" spc="-1" strike="noStrike">
                <a:solidFill>
                  <a:srgbClr val="ffffff"/>
                </a:solidFill>
                <a:latin typeface="Roboto"/>
                <a:ea typeface="Roboto"/>
              </a:rPr>
              <a:t>&lt;number&gt;</a:t>
            </a:fld>
            <a:endParaRPr b="0" lang="en-IN" sz="1000" spc="-1" strike="noStrike">
              <a:latin typeface="Times New Roman"/>
            </a:endParaRPr>
          </a:p>
        </p:txBody>
      </p:sp>
      <p:sp>
        <p:nvSpPr>
          <p:cNvPr id="124" name="PlaceHolder 3"/>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hyperlink" Target="https://visualgo.net/" TargetMode="External"/><Relationship Id="rId2" Type="http://schemas.openxmlformats.org/officeDocument/2006/relationships/hyperlink" Target="https://www.geeksforgeeks.org/datastructures/" TargetMode="External"/><Relationship Id="rId3" Type="http://schemas.openxmlformats.org/officeDocument/2006/relationships/hyperlink" Target="https://www.cs.usfca.edu/~galles/visualization/Algorithms.html" TargetMode="External"/><Relationship Id="rId4" Type="http://schemas.openxmlformats.org/officeDocument/2006/relationships/hyperlink" Target="https://www.toptal.com/developers/sorting-algorithm" TargetMode="External"/><Relationship Id="rId5"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hyperlink" Target="https://stemeducationjournal.springeropen.com/articles/10.1186/s40594-022-00382-8" TargetMode="External"/><Relationship Id="rId2" Type="http://schemas.openxmlformats.org/officeDocument/2006/relationships/hyperlink" Target="https://link.springer.com/article/10.1007/s10956-020-09880-2" TargetMode="External"/><Relationship Id="rId3" Type="http://schemas.openxmlformats.org/officeDocument/2006/relationships/hyperlink" Target="https://pixelperfect-studios.com/3d-animation-future-education/" TargetMode="External"/><Relationship Id="rId4"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11760" y="539640"/>
            <a:ext cx="8520120" cy="1282320"/>
          </a:xfrm>
          <a:prstGeom prst="rect">
            <a:avLst/>
          </a:prstGeom>
          <a:noFill/>
          <a:ln w="0">
            <a:noFill/>
          </a:ln>
        </p:spPr>
        <p:txBody>
          <a:bodyPr tIns="91440" bIns="91440" anchor="t">
            <a:noAutofit/>
          </a:bodyPr>
          <a:p>
            <a:pPr algn="ctr">
              <a:lnSpc>
                <a:spcPct val="100000"/>
              </a:lnSpc>
              <a:buNone/>
              <a:tabLst>
                <a:tab algn="l" pos="0"/>
              </a:tabLst>
            </a:pPr>
            <a:r>
              <a:rPr b="0" lang="en" sz="3600" spc="-1" strike="noStrike">
                <a:solidFill>
                  <a:srgbClr val="002f4a"/>
                </a:solidFill>
                <a:latin typeface="Merriweather"/>
                <a:ea typeface="Merriweather"/>
              </a:rPr>
              <a:t>3D ED-TECH</a:t>
            </a:r>
            <a:endParaRPr b="0" lang="en-IN" sz="3600" spc="-1" strike="noStrike">
              <a:solidFill>
                <a:srgbClr val="000000"/>
              </a:solidFill>
              <a:latin typeface="Arial"/>
            </a:endParaRPr>
          </a:p>
          <a:p>
            <a:pPr algn="ctr">
              <a:lnSpc>
                <a:spcPct val="100000"/>
              </a:lnSpc>
              <a:buNone/>
              <a:tabLst>
                <a:tab algn="l" pos="0"/>
              </a:tabLst>
            </a:pPr>
            <a:r>
              <a:rPr b="0" lang="en" sz="2000" spc="-1" strike="noStrike">
                <a:solidFill>
                  <a:srgbClr val="002f4a"/>
                </a:solidFill>
                <a:latin typeface="Merriweather"/>
                <a:ea typeface="Merriweather"/>
              </a:rPr>
              <a:t>Sustainable Goal: Quality Education</a:t>
            </a:r>
            <a:endParaRPr b="0" lang="en-IN" sz="2000" spc="-1" strike="noStrike">
              <a:solidFill>
                <a:srgbClr val="000000"/>
              </a:solidFill>
              <a:latin typeface="Arial"/>
            </a:endParaRPr>
          </a:p>
        </p:txBody>
      </p:sp>
      <p:sp>
        <p:nvSpPr>
          <p:cNvPr id="162" name="PlaceHolder 2"/>
          <p:cNvSpPr>
            <a:spLocks noGrp="1"/>
          </p:cNvSpPr>
          <p:nvPr>
            <p:ph type="subTitle"/>
          </p:nvPr>
        </p:nvSpPr>
        <p:spPr>
          <a:xfrm>
            <a:off x="311760" y="1878480"/>
            <a:ext cx="7512480" cy="738000"/>
          </a:xfrm>
          <a:prstGeom prst="rect">
            <a:avLst/>
          </a:prstGeom>
          <a:noFill/>
          <a:ln w="0">
            <a:noFill/>
          </a:ln>
        </p:spPr>
        <p:txBody>
          <a:bodyPr tIns="91440" bIns="91440" anchor="t">
            <a:noAutofit/>
          </a:bodyPr>
          <a:p>
            <a:pPr>
              <a:lnSpc>
                <a:spcPct val="100000"/>
              </a:lnSpc>
              <a:buNone/>
              <a:tabLst>
                <a:tab algn="l" pos="0"/>
              </a:tabLst>
            </a:pPr>
            <a:r>
              <a:rPr b="1" lang="en" sz="1800" spc="-1" strike="noStrike">
                <a:solidFill>
                  <a:srgbClr val="626b73"/>
                </a:solidFill>
                <a:latin typeface="Roboto"/>
                <a:ea typeface="Roboto"/>
              </a:rPr>
              <a:t>Project Mentor:</a:t>
            </a:r>
            <a:r>
              <a:rPr b="0" lang="en" sz="1800" spc="-1" strike="noStrike">
                <a:solidFill>
                  <a:srgbClr val="626b73"/>
                </a:solidFill>
                <a:latin typeface="Roboto"/>
                <a:ea typeface="Roboto"/>
              </a:rPr>
              <a:t>              </a:t>
            </a:r>
            <a:r>
              <a:rPr b="0" lang="en" sz="2000" spc="-1" strike="noStrike">
                <a:solidFill>
                  <a:srgbClr val="626b73"/>
                </a:solidFill>
                <a:latin typeface="Roboto"/>
                <a:ea typeface="Roboto"/>
              </a:rPr>
              <a:t>Mrs. Priyanka Shah</a:t>
            </a:r>
            <a:endParaRPr b="0" lang="en-IN" sz="2000" spc="-1" strike="noStrike">
              <a:latin typeface="Arial"/>
            </a:endParaRPr>
          </a:p>
          <a:p>
            <a:pPr>
              <a:lnSpc>
                <a:spcPct val="100000"/>
              </a:lnSpc>
              <a:buNone/>
              <a:tabLst>
                <a:tab algn="l" pos="0"/>
              </a:tabLst>
            </a:pPr>
            <a:r>
              <a:rPr b="0" lang="en" sz="2000" spc="-1" strike="noStrike">
                <a:solidFill>
                  <a:srgbClr val="626b73"/>
                </a:solidFill>
                <a:latin typeface="Roboto"/>
                <a:ea typeface="Roboto"/>
              </a:rPr>
              <a:t>               </a:t>
            </a:r>
            <a:r>
              <a:rPr b="0" lang="en" sz="2000" spc="-1" strike="noStrike">
                <a:solidFill>
                  <a:srgbClr val="626b73"/>
                </a:solidFill>
                <a:latin typeface="Roboto"/>
                <a:ea typeface="Roboto"/>
              </a:rPr>
              <a:t>(Assistant Professor, Computer Engineering)</a:t>
            </a:r>
            <a:endParaRPr b="0" lang="en-IN" sz="2000" spc="-1" strike="noStrike">
              <a:latin typeface="Arial"/>
            </a:endParaRPr>
          </a:p>
          <a:p>
            <a:pPr>
              <a:lnSpc>
                <a:spcPct val="100000"/>
              </a:lnSpc>
              <a:buNone/>
              <a:tabLst>
                <a:tab algn="l" pos="0"/>
              </a:tabLst>
            </a:pPr>
            <a:endParaRPr b="0" lang="en-IN" sz="1600" spc="-1" strike="noStrike">
              <a:latin typeface="Arial"/>
            </a:endParaRPr>
          </a:p>
        </p:txBody>
      </p:sp>
      <p:pic>
        <p:nvPicPr>
          <p:cNvPr id="163" name="Google Shape;66;p1" descr=""/>
          <p:cNvPicPr/>
          <p:nvPr/>
        </p:nvPicPr>
        <p:blipFill>
          <a:blip r:embed="rId1"/>
          <a:stretch/>
        </p:blipFill>
        <p:spPr>
          <a:xfrm>
            <a:off x="4212000" y="2973600"/>
            <a:ext cx="931320" cy="1503720"/>
          </a:xfrm>
          <a:prstGeom prst="rect">
            <a:avLst/>
          </a:prstGeom>
          <a:ln w="0">
            <a:noFill/>
          </a:ln>
        </p:spPr>
      </p:pic>
      <p:sp>
        <p:nvSpPr>
          <p:cNvPr id="164" name="Google Shape;67;p1"/>
          <p:cNvSpPr/>
          <p:nvPr/>
        </p:nvSpPr>
        <p:spPr>
          <a:xfrm>
            <a:off x="5926320" y="3321360"/>
            <a:ext cx="3062160" cy="18565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1" lang="en" sz="1400" spc="-1" strike="noStrike">
                <a:solidFill>
                  <a:srgbClr val="f3f3f3"/>
                </a:solidFill>
                <a:latin typeface="Arial"/>
                <a:ea typeface="Arial"/>
              </a:rPr>
              <a:t>Group Number </a:t>
            </a:r>
            <a:r>
              <a:rPr b="0" lang="en" sz="1400" spc="-1" strike="noStrike">
                <a:solidFill>
                  <a:srgbClr val="f3f3f3"/>
                </a:solidFill>
                <a:latin typeface="Arial"/>
                <a:ea typeface="Arial"/>
              </a:rPr>
              <a:t>: 48</a:t>
            </a:r>
            <a:endParaRPr b="0" lang="en-IN" sz="1400" spc="-1" strike="noStrike">
              <a:latin typeface="Arial"/>
            </a:endParaRPr>
          </a:p>
          <a:p>
            <a:pPr>
              <a:lnSpc>
                <a:spcPct val="100000"/>
              </a:lnSpc>
              <a:buNone/>
              <a:tabLst>
                <a:tab algn="l" pos="0"/>
              </a:tabLst>
            </a:pPr>
            <a:r>
              <a:rPr b="1" lang="en" sz="1400" spc="-1" strike="noStrike">
                <a:solidFill>
                  <a:srgbClr val="f3f3f3"/>
                </a:solidFill>
                <a:latin typeface="Arial"/>
                <a:ea typeface="Arial"/>
              </a:rPr>
              <a:t>Group Members :  </a:t>
            </a:r>
            <a:endParaRPr b="0" lang="en-IN" sz="1400" spc="-1" strike="noStrike">
              <a:latin typeface="Arial"/>
            </a:endParaRPr>
          </a:p>
          <a:p>
            <a:pPr marL="343080" indent="-343080">
              <a:lnSpc>
                <a:spcPct val="100000"/>
              </a:lnSpc>
              <a:buClr>
                <a:srgbClr val="000000"/>
              </a:buClr>
              <a:buFont typeface="Arial"/>
              <a:buAutoNum type="arabicPeriod"/>
              <a:tabLst>
                <a:tab algn="l" pos="0"/>
              </a:tabLst>
            </a:pPr>
            <a:r>
              <a:rPr b="0" lang="en" sz="1400" spc="-1" strike="noStrike">
                <a:solidFill>
                  <a:srgbClr val="f3f3f3"/>
                </a:solidFill>
                <a:latin typeface="Arial"/>
                <a:ea typeface="Arial"/>
              </a:rPr>
              <a:t>Mahek Kataria</a:t>
            </a:r>
            <a:endParaRPr b="0" lang="en-IN" sz="1400" spc="-1" strike="noStrike">
              <a:latin typeface="Arial"/>
            </a:endParaRPr>
          </a:p>
          <a:p>
            <a:pPr marL="343080" indent="-343080">
              <a:lnSpc>
                <a:spcPct val="100000"/>
              </a:lnSpc>
              <a:buClr>
                <a:srgbClr val="000000"/>
              </a:buClr>
              <a:buFont typeface="Arial"/>
              <a:buAutoNum type="arabicPeriod"/>
              <a:tabLst>
                <a:tab algn="l" pos="0"/>
              </a:tabLst>
            </a:pPr>
            <a:r>
              <a:rPr b="0" lang="en" sz="1400" spc="-1" strike="noStrike">
                <a:solidFill>
                  <a:srgbClr val="f3f3f3"/>
                </a:solidFill>
                <a:latin typeface="Arial"/>
                <a:ea typeface="Arial"/>
              </a:rPr>
              <a:t>Riya Laasi</a:t>
            </a:r>
            <a:endParaRPr b="0" lang="en-IN" sz="1400" spc="-1" strike="noStrike">
              <a:latin typeface="Arial"/>
            </a:endParaRPr>
          </a:p>
          <a:p>
            <a:pPr marL="343080" indent="-343080">
              <a:lnSpc>
                <a:spcPct val="100000"/>
              </a:lnSpc>
              <a:buClr>
                <a:srgbClr val="000000"/>
              </a:buClr>
              <a:buFont typeface="Arial"/>
              <a:buAutoNum type="arabicPeriod"/>
              <a:tabLst>
                <a:tab algn="l" pos="0"/>
              </a:tabLst>
            </a:pPr>
            <a:r>
              <a:rPr b="0" lang="en" sz="1400" spc="-1" strike="noStrike">
                <a:solidFill>
                  <a:srgbClr val="f3f3f3"/>
                </a:solidFill>
                <a:latin typeface="Arial"/>
                <a:ea typeface="Arial"/>
              </a:rPr>
              <a:t>Harshita Lohana </a:t>
            </a:r>
            <a:endParaRPr b="0" lang="en-IN" sz="1400" spc="-1" strike="noStrike">
              <a:latin typeface="Arial"/>
            </a:endParaRPr>
          </a:p>
          <a:p>
            <a:pPr marL="343080" indent="-343080">
              <a:lnSpc>
                <a:spcPct val="100000"/>
              </a:lnSpc>
              <a:buClr>
                <a:srgbClr val="000000"/>
              </a:buClr>
              <a:buFont typeface="Arial"/>
              <a:buAutoNum type="arabicPeriod"/>
              <a:tabLst>
                <a:tab algn="l" pos="0"/>
              </a:tabLst>
            </a:pPr>
            <a:r>
              <a:rPr b="0" lang="en" sz="1400" spc="-1" strike="noStrike">
                <a:solidFill>
                  <a:srgbClr val="f3f3f3"/>
                </a:solidFill>
                <a:latin typeface="Arial"/>
                <a:ea typeface="Arial"/>
              </a:rPr>
              <a:t>Gazal Keshwaani</a:t>
            </a:r>
            <a:endParaRPr b="0" lang="en-IN" sz="1400" spc="-1" strike="noStrike">
              <a:latin typeface="Arial"/>
            </a:endParaRPr>
          </a:p>
          <a:p>
            <a:pPr>
              <a:lnSpc>
                <a:spcPct val="100000"/>
              </a:lnSpc>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11760" y="500760"/>
            <a:ext cx="8520120" cy="62352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Hardware, Software, Tools and constraint</a:t>
            </a:r>
            <a:endParaRPr b="0" lang="en-IN" sz="2800" spc="-1" strike="noStrike">
              <a:solidFill>
                <a:srgbClr val="000000"/>
              </a:solidFill>
              <a:latin typeface="Arial"/>
            </a:endParaRPr>
          </a:p>
        </p:txBody>
      </p:sp>
      <p:sp>
        <p:nvSpPr>
          <p:cNvPr id="185" name="PlaceHolder 2"/>
          <p:cNvSpPr>
            <a:spLocks noGrp="1"/>
          </p:cNvSpPr>
          <p:nvPr>
            <p:ph/>
          </p:nvPr>
        </p:nvSpPr>
        <p:spPr>
          <a:xfrm>
            <a:off x="-163440" y="1505520"/>
            <a:ext cx="8995320" cy="3457080"/>
          </a:xfrm>
          <a:prstGeom prst="rect">
            <a:avLst/>
          </a:prstGeom>
          <a:noFill/>
          <a:ln w="0">
            <a:noFill/>
          </a:ln>
        </p:spPr>
        <p:txBody>
          <a:bodyPr tIns="91440" bIns="91440" anchor="t">
            <a:noAutofit/>
          </a:bodyPr>
          <a:p>
            <a:pPr marL="457200" indent="-228600" algn="ctr">
              <a:lnSpc>
                <a:spcPct val="115000"/>
              </a:lnSpc>
              <a:buNone/>
              <a:tabLst>
                <a:tab algn="l" pos="0"/>
              </a:tabLst>
            </a:pPr>
            <a:r>
              <a:rPr b="1" lang="en-US" sz="1800" spc="-1" strike="noStrike">
                <a:solidFill>
                  <a:srgbClr val="191d27"/>
                </a:solidFill>
                <a:latin typeface="Roboto"/>
                <a:ea typeface="Roboto"/>
              </a:rPr>
              <a:t>HARDWARE:</a:t>
            </a:r>
            <a:endParaRPr b="0" lang="en-IN" sz="1800" spc="-1" strike="noStrike">
              <a:solidFill>
                <a:srgbClr val="000000"/>
              </a:solidFill>
              <a:latin typeface="Arial"/>
            </a:endParaRPr>
          </a:p>
          <a:p>
            <a:pPr marL="457200" indent="-228600" algn="ctr">
              <a:lnSpc>
                <a:spcPct val="115000"/>
              </a:lnSpc>
              <a:buNone/>
              <a:tabLst>
                <a:tab algn="l" pos="0"/>
              </a:tabLst>
            </a:pPr>
            <a:r>
              <a:rPr b="0" lang="en-US" sz="1800" spc="-1" strike="noStrike">
                <a:solidFill>
                  <a:srgbClr val="191d27"/>
                </a:solidFill>
                <a:latin typeface="Roboto"/>
                <a:ea typeface="Roboto"/>
              </a:rPr>
              <a:t>     </a:t>
            </a:r>
            <a:r>
              <a:rPr b="0" lang="en-US" sz="1800" spc="-1" strike="noStrike">
                <a:solidFill>
                  <a:srgbClr val="191d27"/>
                </a:solidFill>
                <a:latin typeface="Roboto"/>
                <a:ea typeface="Roboto"/>
              </a:rPr>
              <a:t>Computer system with suitable specifications for software development and 3D Animation.</a:t>
            </a:r>
            <a:endParaRPr b="0" lang="en-IN" sz="1800" spc="-1" strike="noStrike">
              <a:solidFill>
                <a:srgbClr val="000000"/>
              </a:solidFill>
              <a:latin typeface="Arial"/>
            </a:endParaRPr>
          </a:p>
          <a:p>
            <a:pPr marL="457200" indent="-228600" algn="ctr">
              <a:lnSpc>
                <a:spcPct val="115000"/>
              </a:lnSpc>
              <a:buNone/>
              <a:tabLst>
                <a:tab algn="l" pos="0"/>
              </a:tabLst>
            </a:pPr>
            <a:endParaRPr b="0" lang="en-IN" sz="1800" spc="-1" strike="noStrike">
              <a:solidFill>
                <a:srgbClr val="000000"/>
              </a:solidFill>
              <a:latin typeface="Arial"/>
            </a:endParaRPr>
          </a:p>
          <a:p>
            <a:pPr marL="457200" indent="-228600" algn="ctr">
              <a:lnSpc>
                <a:spcPct val="115000"/>
              </a:lnSpc>
              <a:buNone/>
              <a:tabLst>
                <a:tab algn="l" pos="0"/>
              </a:tabLst>
            </a:pPr>
            <a:r>
              <a:rPr b="1" lang="en-US" sz="1800" spc="-1" strike="noStrike">
                <a:solidFill>
                  <a:srgbClr val="191d27"/>
                </a:solidFill>
                <a:latin typeface="Roboto"/>
                <a:ea typeface="Roboto"/>
              </a:rPr>
              <a:t>SOFTWARE/TOOLS:</a:t>
            </a:r>
            <a:endParaRPr b="0" lang="en-IN" sz="1800" spc="-1" strike="noStrike">
              <a:solidFill>
                <a:srgbClr val="000000"/>
              </a:solidFill>
              <a:latin typeface="Arial"/>
            </a:endParaRPr>
          </a:p>
          <a:p>
            <a:pPr marL="457200" indent="-228600" algn="ctr">
              <a:lnSpc>
                <a:spcPct val="114000"/>
              </a:lnSpc>
              <a:buNone/>
              <a:tabLst>
                <a:tab algn="l" pos="0"/>
              </a:tabLst>
            </a:pPr>
            <a:r>
              <a:rPr b="0" lang="en-US" sz="1800" spc="-1" strike="noStrike">
                <a:solidFill>
                  <a:srgbClr val="191d27"/>
                </a:solidFill>
                <a:latin typeface="Roboto"/>
                <a:ea typeface="Roboto"/>
              </a:rPr>
              <a:t>Html</a:t>
            </a:r>
            <a:endParaRPr b="0" lang="en-IN" sz="1800" spc="-1" strike="noStrike">
              <a:solidFill>
                <a:srgbClr val="000000"/>
              </a:solidFill>
              <a:latin typeface="Arial"/>
            </a:endParaRPr>
          </a:p>
          <a:p>
            <a:pPr marL="457200" indent="-228600" algn="ctr">
              <a:lnSpc>
                <a:spcPct val="114000"/>
              </a:lnSpc>
              <a:buNone/>
              <a:tabLst>
                <a:tab algn="l" pos="0"/>
              </a:tabLst>
            </a:pPr>
            <a:r>
              <a:rPr b="0" lang="en-US" sz="1800" spc="-1" strike="noStrike">
                <a:solidFill>
                  <a:srgbClr val="191d27"/>
                </a:solidFill>
                <a:latin typeface="Roboto"/>
                <a:ea typeface="Roboto"/>
              </a:rPr>
              <a:t>Css</a:t>
            </a:r>
            <a:endParaRPr b="0" lang="en-IN" sz="1800" spc="-1" strike="noStrike">
              <a:solidFill>
                <a:srgbClr val="000000"/>
              </a:solidFill>
              <a:latin typeface="Arial"/>
            </a:endParaRPr>
          </a:p>
          <a:p>
            <a:pPr marL="457200" indent="-228600" algn="ctr">
              <a:lnSpc>
                <a:spcPct val="114000"/>
              </a:lnSpc>
              <a:buNone/>
              <a:tabLst>
                <a:tab algn="l" pos="0"/>
              </a:tabLst>
            </a:pPr>
            <a:r>
              <a:rPr b="0" lang="en-US" sz="1800" spc="-1" strike="noStrike">
                <a:solidFill>
                  <a:srgbClr val="191d27"/>
                </a:solidFill>
                <a:latin typeface="Roboto"/>
                <a:ea typeface="Roboto"/>
              </a:rPr>
              <a:t>Javascript,</a:t>
            </a:r>
            <a:endParaRPr b="0" lang="en-IN" sz="1800" spc="-1" strike="noStrike">
              <a:solidFill>
                <a:srgbClr val="000000"/>
              </a:solidFill>
              <a:latin typeface="Arial"/>
            </a:endParaRPr>
          </a:p>
          <a:p>
            <a:pPr marL="457200" indent="-228600" algn="ctr">
              <a:lnSpc>
                <a:spcPct val="114000"/>
              </a:lnSpc>
              <a:buNone/>
              <a:tabLst>
                <a:tab algn="l" pos="0"/>
              </a:tabLst>
            </a:pPr>
            <a:r>
              <a:rPr b="0" lang="en-US" sz="1800" spc="-1" strike="noStrike">
                <a:solidFill>
                  <a:srgbClr val="191d27"/>
                </a:solidFill>
                <a:latin typeface="Roboto"/>
                <a:ea typeface="Roboto"/>
              </a:rPr>
              <a:t>Node.js</a:t>
            </a:r>
            <a:endParaRPr b="0" lang="en-IN" sz="1800" spc="-1" strike="noStrike">
              <a:solidFill>
                <a:srgbClr val="000000"/>
              </a:solidFill>
              <a:latin typeface="Arial"/>
            </a:endParaRPr>
          </a:p>
          <a:p>
            <a:pPr marL="457200" indent="-228600" algn="ctr">
              <a:lnSpc>
                <a:spcPct val="114000"/>
              </a:lnSpc>
              <a:buNone/>
              <a:tabLst>
                <a:tab algn="l" pos="0"/>
              </a:tabLst>
            </a:pPr>
            <a:r>
              <a:rPr b="0" lang="en-US" sz="1800" spc="-1" strike="noStrike">
                <a:solidFill>
                  <a:srgbClr val="191d27"/>
                </a:solidFill>
                <a:latin typeface="Roboto"/>
                <a:ea typeface="Roboto"/>
              </a:rPr>
              <a:t>bootstrap and</a:t>
            </a:r>
            <a:endParaRPr b="0" lang="en-IN" sz="1800" spc="-1" strike="noStrike">
              <a:solidFill>
                <a:srgbClr val="000000"/>
              </a:solidFill>
              <a:latin typeface="Arial"/>
            </a:endParaRPr>
          </a:p>
          <a:p>
            <a:pPr marL="457200" indent="-228600" algn="ctr">
              <a:lnSpc>
                <a:spcPct val="114000"/>
              </a:lnSpc>
              <a:buNone/>
              <a:tabLst>
                <a:tab algn="l" pos="0"/>
              </a:tabLst>
            </a:pPr>
            <a:r>
              <a:rPr b="0" lang="en-US" sz="1800" spc="-1" strike="noStrike">
                <a:solidFill>
                  <a:srgbClr val="191d27"/>
                </a:solidFill>
                <a:latin typeface="Roboto"/>
                <a:ea typeface="Roboto"/>
              </a:rPr>
              <a:t>Json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155880" y="304920"/>
            <a:ext cx="8520120" cy="78012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Results Obtained</a:t>
            </a:r>
            <a:endParaRPr b="0" lang="en-IN" sz="2800" spc="-1" strike="noStrike">
              <a:solidFill>
                <a:srgbClr val="000000"/>
              </a:solidFill>
              <a:latin typeface="Arial"/>
            </a:endParaRPr>
          </a:p>
        </p:txBody>
      </p:sp>
      <p:pic>
        <p:nvPicPr>
          <p:cNvPr id="187" name="Picture 1" descr="A screenshot of a login form&#10;&#10;Description automatically generated"/>
          <p:cNvPicPr/>
          <p:nvPr/>
        </p:nvPicPr>
        <p:blipFill>
          <a:blip r:embed="rId1"/>
          <a:stretch/>
        </p:blipFill>
        <p:spPr>
          <a:xfrm>
            <a:off x="416160" y="1287360"/>
            <a:ext cx="8173440" cy="3773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155880" y="304920"/>
            <a:ext cx="8520120" cy="78012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Results Obtained</a:t>
            </a:r>
            <a:endParaRPr b="0" lang="en-IN" sz="2800" spc="-1" strike="noStrike">
              <a:solidFill>
                <a:srgbClr val="000000"/>
              </a:solidFill>
              <a:latin typeface="Arial"/>
            </a:endParaRPr>
          </a:p>
        </p:txBody>
      </p:sp>
      <p:pic>
        <p:nvPicPr>
          <p:cNvPr id="189" name="" descr=""/>
          <p:cNvPicPr/>
          <p:nvPr/>
        </p:nvPicPr>
        <p:blipFill>
          <a:blip r:embed="rId1"/>
          <a:stretch/>
        </p:blipFill>
        <p:spPr>
          <a:xfrm>
            <a:off x="416160" y="1260000"/>
            <a:ext cx="8403840" cy="3780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11760" y="330120"/>
            <a:ext cx="8520120" cy="62352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Conclusion </a:t>
            </a:r>
            <a:endParaRPr b="0" lang="en-IN" sz="2800" spc="-1" strike="noStrike">
              <a:solidFill>
                <a:srgbClr val="000000"/>
              </a:solidFill>
              <a:latin typeface="Arial"/>
            </a:endParaRPr>
          </a:p>
        </p:txBody>
      </p:sp>
      <p:sp>
        <p:nvSpPr>
          <p:cNvPr id="191" name="TextBox 1"/>
          <p:cNvSpPr/>
          <p:nvPr/>
        </p:nvSpPr>
        <p:spPr>
          <a:xfrm flipH="1">
            <a:off x="218520" y="1449720"/>
            <a:ext cx="8705160" cy="342396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50000"/>
              </a:lnSpc>
              <a:buClr>
                <a:srgbClr val="000000"/>
              </a:buClr>
              <a:buFont typeface="Arial"/>
              <a:buChar char="•"/>
            </a:pPr>
            <a:r>
              <a:rPr b="1" lang="en-US" sz="1400" spc="-1" strike="noStrike">
                <a:solidFill>
                  <a:srgbClr val="000000"/>
                </a:solidFill>
                <a:latin typeface="Arial"/>
                <a:ea typeface="Arial"/>
              </a:rPr>
              <a:t>3D EDTECH </a:t>
            </a:r>
            <a:r>
              <a:rPr b="0" lang="en-US" sz="1400" spc="-1" strike="noStrike">
                <a:solidFill>
                  <a:srgbClr val="000000"/>
                </a:solidFill>
                <a:latin typeface="Arial"/>
                <a:ea typeface="Arial"/>
              </a:rPr>
              <a:t>is a website that provides</a:t>
            </a:r>
            <a:r>
              <a:rPr b="1" lang="en-US" sz="1400" spc="-1" strike="noStrike">
                <a:solidFill>
                  <a:srgbClr val="000000"/>
                </a:solidFill>
                <a:latin typeface="Arial"/>
                <a:ea typeface="Arial"/>
              </a:rPr>
              <a:t> 3D Quizes and Visual Explanation </a:t>
            </a:r>
            <a:r>
              <a:rPr b="0" lang="en-US" sz="1400" spc="-1" strike="noStrike">
                <a:solidFill>
                  <a:srgbClr val="000000"/>
                </a:solidFill>
                <a:latin typeface="Arial"/>
                <a:ea typeface="Arial"/>
              </a:rPr>
              <a:t>of data structures and other technical concepts specifically for engineering students. </a:t>
            </a:r>
            <a:endParaRPr b="0" lang="en-IN" sz="1400" spc="-1" strike="noStrike">
              <a:latin typeface="Arial"/>
            </a:endParaRPr>
          </a:p>
          <a:p>
            <a:pPr>
              <a:lnSpc>
                <a:spcPct val="150000"/>
              </a:lnSpc>
              <a:buNone/>
            </a:pPr>
            <a:endParaRPr b="0" lang="en-IN" sz="1400" spc="-1" strike="noStrike">
              <a:latin typeface="Arial"/>
            </a:endParaRPr>
          </a:p>
          <a:p>
            <a:pPr marL="343080" indent="-343080">
              <a:lnSpc>
                <a:spcPct val="150000"/>
              </a:lnSpc>
              <a:buClr>
                <a:srgbClr val="000000"/>
              </a:buClr>
              <a:buFont typeface="Arial"/>
              <a:buChar char="•"/>
            </a:pPr>
            <a:r>
              <a:rPr b="0" lang="en-US" sz="1400" spc="-1" strike="noStrike">
                <a:solidFill>
                  <a:srgbClr val="000000"/>
                </a:solidFill>
                <a:latin typeface="Arial"/>
                <a:ea typeface="Arial"/>
              </a:rPr>
              <a:t>It is seen that many students struggle to understand the concepts which needs imagination in classroom learning. (3D EDTECH) which provides the 3D visualisation of such concepts.</a:t>
            </a:r>
            <a:endParaRPr b="0" lang="en-IN" sz="1400" spc="-1" strike="noStrike">
              <a:latin typeface="Arial"/>
            </a:endParaRPr>
          </a:p>
          <a:p>
            <a:pPr>
              <a:lnSpc>
                <a:spcPct val="150000"/>
              </a:lnSpc>
              <a:buNone/>
            </a:pPr>
            <a:endParaRPr b="0" lang="en-IN" sz="1400" spc="-1" strike="noStrike">
              <a:latin typeface="Arial"/>
            </a:endParaRPr>
          </a:p>
          <a:p>
            <a:pPr marL="343080" indent="-343080">
              <a:lnSpc>
                <a:spcPct val="150000"/>
              </a:lnSpc>
              <a:buClr>
                <a:srgbClr val="000000"/>
              </a:buClr>
              <a:buFont typeface="Arial"/>
              <a:buChar char="•"/>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3D EDTECH is effective and cost-efficient as it is a free source of learning which increases the student access to the subject.</a:t>
            </a:r>
            <a:endParaRPr b="0" lang="en-IN" sz="1400" spc="-1" strike="noStrike">
              <a:latin typeface="Arial"/>
            </a:endParaRPr>
          </a:p>
          <a:p>
            <a:pPr>
              <a:lnSpc>
                <a:spcPct val="150000"/>
              </a:lnSpc>
              <a:buNone/>
            </a:pPr>
            <a:endParaRPr b="0" lang="en-IN" sz="1400" spc="-1" strike="noStrike">
              <a:latin typeface="Arial"/>
            </a:endParaRPr>
          </a:p>
          <a:p>
            <a:pPr marL="343080" indent="-343080">
              <a:lnSpc>
                <a:spcPct val="150000"/>
              </a:lnSpc>
              <a:buClr>
                <a:srgbClr val="000000"/>
              </a:buClr>
              <a:buFont typeface="Arial"/>
              <a:buChar char="•"/>
            </a:pPr>
            <a:r>
              <a:rPr b="0" lang="en-US" sz="1400" spc="-1" strike="noStrike">
                <a:solidFill>
                  <a:srgbClr val="000000"/>
                </a:solidFill>
                <a:latin typeface="Arial"/>
                <a:ea typeface="Arial"/>
              </a:rPr>
              <a:t> </a:t>
            </a:r>
            <a:r>
              <a:rPr b="1" lang="en-US" sz="1400" spc="-1" strike="noStrike">
                <a:solidFill>
                  <a:srgbClr val="000000"/>
                </a:solidFill>
                <a:latin typeface="Arial"/>
                <a:ea typeface="Arial"/>
              </a:rPr>
              <a:t>3D</a:t>
            </a:r>
            <a:r>
              <a:rPr b="0" lang="en-US" sz="1400" spc="-1" strike="noStrike">
                <a:solidFill>
                  <a:srgbClr val="000000"/>
                </a:solidFill>
                <a:latin typeface="Arial"/>
                <a:ea typeface="Arial"/>
              </a:rPr>
              <a:t> </a:t>
            </a:r>
            <a:r>
              <a:rPr b="1" lang="en-US" sz="1400" spc="-1" strike="noStrike">
                <a:solidFill>
                  <a:srgbClr val="000000"/>
                </a:solidFill>
                <a:latin typeface="Arial"/>
                <a:ea typeface="Arial"/>
              </a:rPr>
              <a:t>EDTECH</a:t>
            </a:r>
            <a:r>
              <a:rPr b="0" lang="en-US" sz="1400" spc="-1" strike="noStrike">
                <a:solidFill>
                  <a:srgbClr val="000000"/>
                </a:solidFill>
                <a:latin typeface="Arial"/>
                <a:ea typeface="Arial"/>
              </a:rPr>
              <a:t> can lead to improved outcomes and high student satisfaction ratings</a:t>
            </a:r>
            <a:r>
              <a:rPr b="0" lang="en-US" sz="2000" spc="-1" strike="noStrike">
                <a:solidFill>
                  <a:srgbClr val="000000"/>
                </a:solidFill>
                <a:latin typeface="Arial"/>
                <a:ea typeface="Arial"/>
              </a:rPr>
              <a: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11760" y="500760"/>
            <a:ext cx="8520120" cy="62352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References</a:t>
            </a:r>
            <a:endParaRPr b="0" lang="en-IN" sz="2800" spc="-1" strike="noStrike">
              <a:solidFill>
                <a:srgbClr val="000000"/>
              </a:solidFill>
              <a:latin typeface="Arial"/>
            </a:endParaRPr>
          </a:p>
        </p:txBody>
      </p:sp>
      <p:sp>
        <p:nvSpPr>
          <p:cNvPr id="193" name="PlaceHolder 2"/>
          <p:cNvSpPr>
            <a:spLocks noGrp="1"/>
          </p:cNvSpPr>
          <p:nvPr>
            <p:ph/>
          </p:nvPr>
        </p:nvSpPr>
        <p:spPr>
          <a:xfrm>
            <a:off x="0" y="1278720"/>
            <a:ext cx="9143640" cy="3454200"/>
          </a:xfrm>
          <a:prstGeom prst="rect">
            <a:avLst/>
          </a:prstGeom>
          <a:noFill/>
          <a:ln w="0">
            <a:noFill/>
          </a:ln>
        </p:spPr>
        <p:txBody>
          <a:bodyPr tIns="91440" bIns="91440" anchor="t">
            <a:noAutofit/>
          </a:bodyPr>
          <a:p>
            <a:pPr marL="457200" indent="-228600" algn="ctr">
              <a:lnSpc>
                <a:spcPct val="115000"/>
              </a:lnSpc>
              <a:buNone/>
              <a:tabLst>
                <a:tab algn="l" pos="0"/>
              </a:tabLst>
            </a:pPr>
            <a:r>
              <a:rPr b="0" lang="en-US" sz="2000" spc="-1" strike="noStrike">
                <a:solidFill>
                  <a:srgbClr val="31394d"/>
                </a:solidFill>
                <a:latin typeface="Roboto"/>
                <a:ea typeface="Roboto"/>
              </a:rPr>
              <a:t>VisuAlgo: </a:t>
            </a:r>
            <a:endParaRPr b="0" lang="en-IN" sz="2000" spc="-1" strike="noStrike">
              <a:solidFill>
                <a:srgbClr val="000000"/>
              </a:solidFill>
              <a:latin typeface="Arial"/>
            </a:endParaRPr>
          </a:p>
          <a:p>
            <a:pPr marL="457200" indent="-228600" algn="ctr">
              <a:lnSpc>
                <a:spcPct val="115000"/>
              </a:lnSpc>
              <a:buNone/>
              <a:tabLst>
                <a:tab algn="l" pos="0"/>
              </a:tabLst>
            </a:pPr>
            <a:r>
              <a:rPr b="0" lang="en-US" sz="2000" spc="-1" strike="noStrike" u="sng">
                <a:solidFill>
                  <a:srgbClr val="009384"/>
                </a:solidFill>
                <a:uFillTx/>
                <a:latin typeface="Roboto"/>
                <a:ea typeface="Roboto"/>
                <a:hlinkClick r:id="rId1"/>
              </a:rPr>
              <a:t>https://visualgo.net/</a:t>
            </a:r>
            <a:endParaRPr b="0" lang="en-IN" sz="2000" spc="-1" strike="noStrike">
              <a:solidFill>
                <a:srgbClr val="000000"/>
              </a:solidFill>
              <a:latin typeface="Arial"/>
            </a:endParaRPr>
          </a:p>
          <a:p>
            <a:pPr marL="457200" indent="-228600" algn="ctr">
              <a:lnSpc>
                <a:spcPct val="115000"/>
              </a:lnSpc>
              <a:buNone/>
              <a:tabLst>
                <a:tab algn="l" pos="0"/>
              </a:tabLst>
            </a:pPr>
            <a:r>
              <a:rPr b="0" lang="en-US" sz="2000" spc="-1" strike="noStrike">
                <a:solidFill>
                  <a:srgbClr val="31394d"/>
                </a:solidFill>
                <a:latin typeface="Roboto"/>
                <a:ea typeface="Roboto"/>
              </a:rPr>
              <a:t>Geeksforgeeks.(for theory content): </a:t>
            </a:r>
            <a:r>
              <a:rPr b="0" lang="en-US" sz="2000" spc="-1" strike="noStrike" u="sng">
                <a:solidFill>
                  <a:srgbClr val="00eed5"/>
                </a:solidFill>
                <a:uFillTx/>
                <a:latin typeface="Roboto"/>
                <a:ea typeface="Roboto"/>
                <a:hlinkClick r:id="rId2"/>
              </a:rPr>
              <a:t>https://www.geeksforgeeks.org/datastructures/ </a:t>
            </a:r>
            <a:endParaRPr b="0" lang="en-IN" sz="2000" spc="-1" strike="noStrike">
              <a:solidFill>
                <a:srgbClr val="000000"/>
              </a:solidFill>
              <a:latin typeface="Arial"/>
            </a:endParaRPr>
          </a:p>
          <a:p>
            <a:pPr marL="457200" indent="-228600" algn="ctr">
              <a:lnSpc>
                <a:spcPct val="115000"/>
              </a:lnSpc>
              <a:buNone/>
              <a:tabLst>
                <a:tab algn="l" pos="0"/>
              </a:tabLst>
            </a:pPr>
            <a:r>
              <a:rPr b="0" lang="en-US" sz="2000" spc="-1" strike="noStrike">
                <a:solidFill>
                  <a:srgbClr val="31394d"/>
                </a:solidFill>
                <a:latin typeface="Roboto"/>
                <a:ea typeface="Roboto"/>
              </a:rPr>
              <a:t>Professor David Galles’ of San Francisco’s visualizer. </a:t>
            </a:r>
            <a:r>
              <a:rPr b="0" lang="en-US" sz="2000" spc="-1" strike="noStrike" u="sng">
                <a:solidFill>
                  <a:srgbClr val="00eed5"/>
                </a:solidFill>
                <a:uFillTx/>
                <a:latin typeface="Roboto"/>
                <a:ea typeface="Roboto"/>
                <a:hlinkClick r:id="rId3"/>
              </a:rPr>
              <a:t>https://www.cs.usfca.edu/~galles/visualization/Algorithms.html </a:t>
            </a:r>
            <a:endParaRPr b="0" lang="en-IN" sz="2000" spc="-1" strike="noStrike">
              <a:solidFill>
                <a:srgbClr val="000000"/>
              </a:solidFill>
              <a:latin typeface="Arial"/>
            </a:endParaRPr>
          </a:p>
          <a:p>
            <a:pPr marL="457200" indent="-228600" algn="ctr">
              <a:lnSpc>
                <a:spcPct val="115000"/>
              </a:lnSpc>
              <a:buNone/>
              <a:tabLst>
                <a:tab algn="l" pos="0"/>
              </a:tabLst>
            </a:pPr>
            <a:r>
              <a:rPr b="0" lang="en-US" sz="2000" spc="-1" strike="noStrike">
                <a:solidFill>
                  <a:srgbClr val="31394d"/>
                </a:solidFill>
                <a:latin typeface="Roboto"/>
                <a:ea typeface="Roboto"/>
              </a:rPr>
              <a:t>Sorting Algorithms Animations. </a:t>
            </a:r>
            <a:endParaRPr b="0" lang="en-IN" sz="2000" spc="-1" strike="noStrike">
              <a:solidFill>
                <a:srgbClr val="000000"/>
              </a:solidFill>
              <a:latin typeface="Arial"/>
            </a:endParaRPr>
          </a:p>
          <a:p>
            <a:pPr marL="457200" indent="-228600" algn="ctr">
              <a:lnSpc>
                <a:spcPct val="115000"/>
              </a:lnSpc>
              <a:buNone/>
              <a:tabLst>
                <a:tab algn="l" pos="0"/>
              </a:tabLst>
            </a:pPr>
            <a:r>
              <a:rPr b="0" lang="en-US" sz="2000" spc="-1" strike="noStrike" u="sng">
                <a:solidFill>
                  <a:srgbClr val="00eed5"/>
                </a:solidFill>
                <a:uFillTx/>
                <a:latin typeface="Roboto"/>
                <a:ea typeface="Roboto"/>
                <a:hlinkClick r:id="rId4"/>
              </a:rPr>
              <a:t>    https://www.toptal.com/developers/sorting-algorithm</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Box 2"/>
          <p:cNvSpPr/>
          <p:nvPr/>
        </p:nvSpPr>
        <p:spPr>
          <a:xfrm>
            <a:off x="81720" y="1371600"/>
            <a:ext cx="9061920" cy="11876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IN" sz="7200" spc="-1" strike="noStrike">
                <a:solidFill>
                  <a:srgbClr val="000000"/>
                </a:solidFill>
                <a:latin typeface="Arial"/>
                <a:ea typeface="Arial"/>
              </a:rPr>
              <a:t>THANK YOU !!</a:t>
            </a:r>
            <a:endParaRPr b="0" lang="en-IN" sz="7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311760" y="289800"/>
            <a:ext cx="8520120" cy="83448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Content</a:t>
            </a:r>
            <a:endParaRPr b="0" lang="en-IN" sz="2800" spc="-1" strike="noStrike">
              <a:solidFill>
                <a:srgbClr val="000000"/>
              </a:solidFill>
              <a:latin typeface="Arial"/>
            </a:endParaRPr>
          </a:p>
        </p:txBody>
      </p:sp>
      <p:sp>
        <p:nvSpPr>
          <p:cNvPr id="166" name="PlaceHolder 2"/>
          <p:cNvSpPr>
            <a:spLocks noGrp="1"/>
          </p:cNvSpPr>
          <p:nvPr>
            <p:ph/>
          </p:nvPr>
        </p:nvSpPr>
        <p:spPr>
          <a:xfrm>
            <a:off x="0" y="1286280"/>
            <a:ext cx="9143640" cy="3768480"/>
          </a:xfrm>
          <a:prstGeom prst="rect">
            <a:avLst/>
          </a:prstGeom>
          <a:noFill/>
          <a:ln w="0">
            <a:solidFill>
              <a:srgbClr val="eafbff"/>
            </a:solidFill>
          </a:ln>
        </p:spPr>
        <p:txBody>
          <a:bodyPr tIns="91440" bIns="91440" anchor="t">
            <a:noAutofit/>
          </a:bodyPr>
          <a:p>
            <a:pPr lvl="1" marL="914400" indent="-311040">
              <a:lnSpc>
                <a:spcPct val="150000"/>
              </a:lnSpc>
              <a:spcBef>
                <a:spcPts val="1800"/>
              </a:spcBef>
              <a:buClr>
                <a:srgbClr val="000000"/>
              </a:buClr>
              <a:buFont typeface="Roboto"/>
              <a:buAutoNum type="romanUcPeriod"/>
            </a:pPr>
            <a:r>
              <a:rPr b="0" lang="en" sz="1400" spc="-1" strike="noStrike">
                <a:solidFill>
                  <a:srgbClr val="000000"/>
                </a:solidFill>
                <a:latin typeface="Roboto"/>
                <a:ea typeface="Roboto"/>
              </a:rPr>
              <a:t>Introduction.</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 sz="1400" spc="-1" strike="noStrike">
                <a:solidFill>
                  <a:srgbClr val="000000"/>
                </a:solidFill>
                <a:latin typeface="Roboto"/>
                <a:ea typeface="Roboto"/>
              </a:rPr>
              <a:t>Survey of Existing System.</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 sz="1400" spc="-1" strike="noStrike">
                <a:solidFill>
                  <a:srgbClr val="000000"/>
                </a:solidFill>
                <a:latin typeface="Roboto"/>
                <a:ea typeface="Roboto"/>
              </a:rPr>
              <a:t>Limitations of Existing System.</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IN" sz="1400" spc="-1" strike="noStrike">
                <a:solidFill>
                  <a:srgbClr val="000000"/>
                </a:solidFill>
                <a:latin typeface="Roboto"/>
                <a:ea typeface="Roboto"/>
              </a:rPr>
              <a:t>P</a:t>
            </a:r>
            <a:r>
              <a:rPr b="0" lang="en" sz="1400" spc="-1" strike="noStrike">
                <a:solidFill>
                  <a:srgbClr val="000000"/>
                </a:solidFill>
                <a:latin typeface="Roboto"/>
                <a:ea typeface="Roboto"/>
              </a:rPr>
              <a:t>roblem definition.</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IN" sz="1400" spc="-1" strike="noStrike">
                <a:solidFill>
                  <a:srgbClr val="000000"/>
                </a:solidFill>
                <a:latin typeface="Roboto"/>
                <a:ea typeface="Roboto"/>
              </a:rPr>
              <a:t>Architecture/ Framework   (Block Diagram, Conceptual Diagram, ER Diagram).</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 sz="1400" spc="-1" strike="noStrike">
                <a:solidFill>
                  <a:srgbClr val="000000"/>
                </a:solidFill>
                <a:latin typeface="Roboto"/>
                <a:ea typeface="Roboto"/>
              </a:rPr>
              <a:t>Proposed System.</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IN" sz="1400" spc="-1" strike="noStrike">
                <a:solidFill>
                  <a:srgbClr val="000000"/>
                </a:solidFill>
                <a:latin typeface="Roboto"/>
                <a:ea typeface="Roboto"/>
              </a:rPr>
              <a:t>Methodology.</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 sz="1400" spc="-1" strike="noStrike">
                <a:solidFill>
                  <a:srgbClr val="000000"/>
                </a:solidFill>
                <a:latin typeface="Roboto"/>
                <a:ea typeface="Roboto"/>
              </a:rPr>
              <a:t>Details of Hardware and Software.</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 sz="1400" spc="-1" strike="noStrike">
                <a:solidFill>
                  <a:srgbClr val="000000"/>
                </a:solidFill>
                <a:latin typeface="Roboto"/>
                <a:ea typeface="Roboto"/>
              </a:rPr>
              <a:t>Results Obtained.</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 sz="1400" spc="-1" strike="noStrike">
                <a:solidFill>
                  <a:srgbClr val="000000"/>
                </a:solidFill>
                <a:latin typeface="Roboto"/>
                <a:ea typeface="Roboto"/>
              </a:rPr>
              <a:t>Conclusion.</a:t>
            </a:r>
            <a:endParaRPr b="0" lang="en-IN" sz="1400" spc="-1" strike="noStrike">
              <a:solidFill>
                <a:srgbClr val="000000"/>
              </a:solidFill>
              <a:latin typeface="Arial"/>
            </a:endParaRPr>
          </a:p>
          <a:p>
            <a:pPr lvl="1" marL="914400" indent="-311040">
              <a:lnSpc>
                <a:spcPct val="150000"/>
              </a:lnSpc>
              <a:buClr>
                <a:srgbClr val="000000"/>
              </a:buClr>
              <a:buFont typeface="Roboto"/>
              <a:buAutoNum type="romanUcPeriod"/>
            </a:pPr>
            <a:r>
              <a:rPr b="0" lang="en" sz="1400" spc="-1" strike="noStrike">
                <a:solidFill>
                  <a:srgbClr val="000000"/>
                </a:solidFill>
                <a:latin typeface="Roboto"/>
                <a:ea typeface="Roboto"/>
              </a:rPr>
              <a:t>References.</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311760" y="292680"/>
            <a:ext cx="8520120" cy="83160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Arial"/>
                <a:ea typeface="Merriweather"/>
              </a:rPr>
              <a:t>Introduction to 3D-EDTECH</a:t>
            </a:r>
            <a:endParaRPr b="0" lang="en-IN" sz="2800" spc="-1" strike="noStrike">
              <a:solidFill>
                <a:srgbClr val="000000"/>
              </a:solidFill>
              <a:latin typeface="Arial"/>
            </a:endParaRPr>
          </a:p>
          <a:p>
            <a:pPr>
              <a:lnSpc>
                <a:spcPct val="100000"/>
              </a:lnSpc>
              <a:buNone/>
              <a:tabLst>
                <a:tab algn="l" pos="0"/>
              </a:tabLst>
            </a:pPr>
            <a:endParaRPr b="0" lang="en-IN" sz="2800" spc="-1" strike="noStrike">
              <a:solidFill>
                <a:srgbClr val="000000"/>
              </a:solidFill>
              <a:latin typeface="Arial"/>
            </a:endParaRPr>
          </a:p>
          <a:p>
            <a:pPr>
              <a:lnSpc>
                <a:spcPct val="100000"/>
              </a:lnSpc>
              <a:buNone/>
              <a:tabLst>
                <a:tab algn="l" pos="0"/>
              </a:tabLst>
            </a:pPr>
            <a:endParaRPr b="0" lang="en-IN" sz="2800" spc="-1" strike="noStrike">
              <a:solidFill>
                <a:srgbClr val="000000"/>
              </a:solidFill>
              <a:latin typeface="Arial"/>
            </a:endParaRPr>
          </a:p>
        </p:txBody>
      </p:sp>
      <p:sp>
        <p:nvSpPr>
          <p:cNvPr id="168" name="PlaceHolder 2"/>
          <p:cNvSpPr>
            <a:spLocks noGrp="1"/>
          </p:cNvSpPr>
          <p:nvPr>
            <p:ph/>
          </p:nvPr>
        </p:nvSpPr>
        <p:spPr>
          <a:xfrm>
            <a:off x="-163440" y="1479240"/>
            <a:ext cx="9143640" cy="3371040"/>
          </a:xfrm>
          <a:prstGeom prst="rect">
            <a:avLst/>
          </a:prstGeom>
          <a:noFill/>
          <a:ln w="0">
            <a:noFill/>
          </a:ln>
        </p:spPr>
        <p:txBody>
          <a:bodyPr tIns="91440" bIns="91440" anchor="t">
            <a:noAutofit/>
          </a:bodyPr>
          <a:p>
            <a:pPr marL="457200" indent="-228600" algn="just">
              <a:lnSpc>
                <a:spcPct val="150000"/>
              </a:lnSpc>
              <a:buNone/>
              <a:tabLst>
                <a:tab algn="l" pos="0"/>
              </a:tabLst>
            </a:pPr>
            <a:r>
              <a:rPr b="1" i="1" lang="en-US" sz="1400" spc="-1" strike="noStrike">
                <a:solidFill>
                  <a:srgbClr val="00252e"/>
                </a:solidFill>
                <a:latin typeface="Roboto"/>
                <a:ea typeface="Roboto"/>
              </a:rPr>
              <a:t>     </a:t>
            </a:r>
            <a:r>
              <a:rPr b="0" lang="en-US" sz="1400" spc="-1" strike="noStrike">
                <a:solidFill>
                  <a:srgbClr val="00252e"/>
                </a:solidFill>
                <a:latin typeface="Roboto"/>
                <a:ea typeface="Roboto"/>
              </a:rPr>
              <a:t>We believe that learning should be an adventure that engages your senses and ignites your curiosity. Step into a realm where flat screens give way to the depth and excitement of three dimensions. Whether you're a budding artist, an aspiring engineer, or simply curious about the magic behind 3D creations, you've come to the right place. The mission of this website is </a:t>
            </a:r>
            <a:endParaRPr b="0" lang="en-IN" sz="1400" spc="-1" strike="noStrike">
              <a:solidFill>
                <a:srgbClr val="000000"/>
              </a:solidFill>
              <a:latin typeface="Arial"/>
            </a:endParaRPr>
          </a:p>
          <a:p>
            <a:pPr marL="457200" indent="-228600" algn="just">
              <a:lnSpc>
                <a:spcPct val="150000"/>
              </a:lnSpc>
              <a:buNone/>
              <a:tabLst>
                <a:tab algn="l" pos="0"/>
              </a:tabLst>
            </a:pPr>
            <a:endParaRPr b="0" lang="en-IN" sz="1400" spc="-1" strike="noStrike">
              <a:solidFill>
                <a:srgbClr val="000000"/>
              </a:solidFill>
              <a:latin typeface="Arial"/>
            </a:endParaRPr>
          </a:p>
          <a:p>
            <a:pPr marL="514440" indent="-285840" algn="just">
              <a:lnSpc>
                <a:spcPct val="150000"/>
              </a:lnSpc>
              <a:buClr>
                <a:srgbClr val="000000"/>
              </a:buClr>
              <a:buFont typeface="Wingdings" charset="2"/>
              <a:buChar char=""/>
              <a:tabLst>
                <a:tab algn="l" pos="0"/>
              </a:tabLst>
            </a:pPr>
            <a:r>
              <a:rPr b="0" lang="en-US" sz="1400" spc="-1" strike="noStrike">
                <a:solidFill>
                  <a:srgbClr val="00252e"/>
                </a:solidFill>
                <a:latin typeface="Roboto"/>
                <a:ea typeface="Roboto"/>
              </a:rPr>
              <a:t>To demystify the captivating universe of 3D concepts </a:t>
            </a:r>
            <a:endParaRPr b="0" lang="en-IN" sz="1400" spc="-1" strike="noStrike">
              <a:solidFill>
                <a:srgbClr val="000000"/>
              </a:solidFill>
              <a:latin typeface="Arial"/>
            </a:endParaRPr>
          </a:p>
          <a:p>
            <a:pPr marL="514440" indent="-285840" algn="just">
              <a:lnSpc>
                <a:spcPct val="115000"/>
              </a:lnSpc>
              <a:buClr>
                <a:srgbClr val="000000"/>
              </a:buClr>
              <a:buFont typeface="Wingdings" charset="2"/>
              <a:buChar char=""/>
              <a:tabLst>
                <a:tab algn="l" pos="0"/>
              </a:tabLst>
            </a:pPr>
            <a:r>
              <a:rPr b="0" lang="en-US" sz="1400" spc="-1" strike="noStrike">
                <a:solidFill>
                  <a:srgbClr val="00252e"/>
                </a:solidFill>
                <a:latin typeface="Roboto"/>
                <a:ea typeface="Roboto"/>
              </a:rPr>
              <a:t>Empower learners of all ages and backgrounds to master this transformative technology.</a:t>
            </a:r>
            <a:endParaRPr b="0" lang="en-IN" sz="1400" spc="-1" strike="noStrike">
              <a:solidFill>
                <a:srgbClr val="000000"/>
              </a:solidFill>
              <a:latin typeface="Arial"/>
            </a:endParaRPr>
          </a:p>
          <a:p>
            <a:pPr marL="228600" algn="just">
              <a:lnSpc>
                <a:spcPct val="115000"/>
              </a:lnSpc>
              <a:buNone/>
              <a:tabLst>
                <a:tab algn="l" pos="0"/>
              </a:tabLst>
            </a:pPr>
            <a:endParaRPr b="0" lang="en-IN" sz="1400" spc="-1" strike="noStrike">
              <a:solidFill>
                <a:srgbClr val="000000"/>
              </a:solidFill>
              <a:latin typeface="Arial"/>
            </a:endParaRPr>
          </a:p>
          <a:p>
            <a:pPr algn="just">
              <a:lnSpc>
                <a:spcPct val="115000"/>
              </a:lnSpc>
              <a:buNone/>
              <a:tabLst>
                <a:tab algn="l" pos="0"/>
              </a:tabLst>
            </a:pPr>
            <a:endParaRPr b="0" lang="en-IN" sz="1400" spc="-1" strike="noStrike">
              <a:solidFill>
                <a:srgbClr val="000000"/>
              </a:solidFill>
              <a:latin typeface="Arial"/>
            </a:endParaRPr>
          </a:p>
          <a:p>
            <a:pPr marL="457200" indent="-228600" algn="just">
              <a:lnSpc>
                <a:spcPct val="115000"/>
              </a:lnSpc>
              <a:buNone/>
              <a:tabLst>
                <a:tab algn="l" pos="0"/>
              </a:tabLst>
            </a:pPr>
            <a:r>
              <a:rPr b="0" lang="en-US" sz="1400" spc="-1" strike="noStrike">
                <a:solidFill>
                  <a:srgbClr val="00252e"/>
                </a:solidFill>
                <a:latin typeface="Roboto"/>
                <a:ea typeface="Roboto"/>
              </a:rPr>
              <a:t>Through a combination of interactive learning we're here to guide you through the journey of turning your imagination into reality.</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311760" y="0"/>
            <a:ext cx="8520120" cy="62352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Literature Survey</a:t>
            </a:r>
            <a:endParaRPr b="0" lang="en-IN" sz="2800" spc="-1" strike="noStrike">
              <a:solidFill>
                <a:srgbClr val="000000"/>
              </a:solidFill>
              <a:latin typeface="Arial"/>
            </a:endParaRPr>
          </a:p>
        </p:txBody>
      </p:sp>
      <p:sp>
        <p:nvSpPr>
          <p:cNvPr id="170" name="PlaceHolder 2"/>
          <p:cNvSpPr>
            <a:spLocks noGrp="1"/>
          </p:cNvSpPr>
          <p:nvPr>
            <p:ph/>
          </p:nvPr>
        </p:nvSpPr>
        <p:spPr>
          <a:xfrm>
            <a:off x="0" y="1271160"/>
            <a:ext cx="9143640" cy="3871800"/>
          </a:xfrm>
          <a:prstGeom prst="rect">
            <a:avLst/>
          </a:prstGeom>
          <a:noFill/>
          <a:ln w="0">
            <a:noFill/>
          </a:ln>
        </p:spPr>
        <p:txBody>
          <a:bodyPr tIns="91440" bIns="91440" anchor="t">
            <a:noAutofit/>
          </a:bodyPr>
          <a:p>
            <a:endParaRPr b="0" lang="en-IN" sz="1400" spc="-1" strike="noStrike">
              <a:solidFill>
                <a:srgbClr val="000000"/>
              </a:solidFill>
              <a:latin typeface="Arial"/>
            </a:endParaRPr>
          </a:p>
        </p:txBody>
      </p:sp>
      <p:graphicFrame>
        <p:nvGraphicFramePr>
          <p:cNvPr id="171" name="Table 8"/>
          <p:cNvGraphicFramePr/>
          <p:nvPr/>
        </p:nvGraphicFramePr>
        <p:xfrm>
          <a:off x="0" y="556200"/>
          <a:ext cx="9167040" cy="4297680"/>
        </p:xfrm>
        <a:graphic>
          <a:graphicData uri="http://schemas.openxmlformats.org/drawingml/2006/table">
            <a:tbl>
              <a:tblPr/>
              <a:tblGrid>
                <a:gridCol w="811080"/>
                <a:gridCol w="2009880"/>
                <a:gridCol w="3711960"/>
                <a:gridCol w="789120"/>
                <a:gridCol w="1845000"/>
              </a:tblGrid>
              <a:tr h="491400">
                <a:tc>
                  <a:txBody>
                    <a:bodyPr anchor="t">
                      <a:noAutofit/>
                    </a:bodyPr>
                    <a:p>
                      <a:pPr algn="ctr">
                        <a:lnSpc>
                          <a:spcPct val="100000"/>
                        </a:lnSpc>
                        <a:buNone/>
                      </a:pPr>
                      <a:r>
                        <a:rPr b="1" lang="en-IN" sz="1400" spc="-1" strike="noStrike">
                          <a:solidFill>
                            <a:srgbClr val="ffffff"/>
                          </a:solidFill>
                          <a:latin typeface="Arial"/>
                          <a:ea typeface="Arial"/>
                        </a:rPr>
                        <a:t>SR. NO.</a:t>
                      </a:r>
                      <a:endParaRPr b="0" lang="en-IN" sz="1400" spc="-1" strike="noStrike">
                        <a:latin typeface="Arial"/>
                      </a:endParaRPr>
                    </a:p>
                  </a:txBody>
                  <a:tcPr anchor="t" marL="91440" marR="91440">
                    <a:lnL w="9360">
                      <a:solidFill>
                        <a:srgbClr val="002d48"/>
                      </a:solidFill>
                    </a:lnL>
                    <a:lnR w="9360">
                      <a:solidFill>
                        <a:srgbClr val="002d48"/>
                      </a:solidFill>
                    </a:lnR>
                    <a:lnT w="9360">
                      <a:solidFill>
                        <a:srgbClr val="002d48"/>
                      </a:solidFill>
                    </a:lnT>
                    <a:lnB w="25200">
                      <a:solidFill>
                        <a:srgbClr val="ffffff"/>
                      </a:solidFill>
                    </a:lnB>
                    <a:solidFill>
                      <a:srgbClr val="002f4a"/>
                    </a:solidFill>
                  </a:tcPr>
                </a:tc>
                <a:tc>
                  <a:txBody>
                    <a:bodyPr anchor="t">
                      <a:noAutofit/>
                    </a:bodyPr>
                    <a:p>
                      <a:pPr algn="ctr">
                        <a:lnSpc>
                          <a:spcPct val="100000"/>
                        </a:lnSpc>
                        <a:buNone/>
                      </a:pPr>
                      <a:r>
                        <a:rPr b="1" lang="en-IN" sz="1400" spc="-1" strike="noStrike">
                          <a:solidFill>
                            <a:srgbClr val="ffffff"/>
                          </a:solidFill>
                          <a:latin typeface="Arial"/>
                          <a:ea typeface="Arial"/>
                        </a:rPr>
                        <a:t>TITLE</a:t>
                      </a:r>
                      <a:endParaRPr b="0" lang="en-IN" sz="1400" spc="-1" strike="noStrike">
                        <a:latin typeface="Arial"/>
                      </a:endParaRPr>
                    </a:p>
                  </a:txBody>
                  <a:tcPr anchor="t" marL="91440" marR="91440">
                    <a:lnL w="9360">
                      <a:solidFill>
                        <a:srgbClr val="002d48"/>
                      </a:solidFill>
                    </a:lnL>
                    <a:lnR w="9360">
                      <a:solidFill>
                        <a:srgbClr val="002d48"/>
                      </a:solidFill>
                    </a:lnR>
                    <a:lnT w="9360">
                      <a:solidFill>
                        <a:srgbClr val="002d48"/>
                      </a:solidFill>
                    </a:lnT>
                    <a:lnB w="25200">
                      <a:solidFill>
                        <a:srgbClr val="ffffff"/>
                      </a:solidFill>
                    </a:lnB>
                    <a:solidFill>
                      <a:srgbClr val="002f4a"/>
                    </a:solidFill>
                  </a:tcPr>
                </a:tc>
                <a:tc>
                  <a:txBody>
                    <a:bodyPr anchor="t">
                      <a:noAutofit/>
                    </a:bodyPr>
                    <a:p>
                      <a:pPr algn="ctr">
                        <a:lnSpc>
                          <a:spcPct val="100000"/>
                        </a:lnSpc>
                        <a:buNone/>
                      </a:pPr>
                      <a:r>
                        <a:rPr b="1" lang="en-IN" sz="1400" spc="-1" strike="noStrike">
                          <a:solidFill>
                            <a:srgbClr val="ffffff"/>
                          </a:solidFill>
                          <a:latin typeface="Arial"/>
                          <a:ea typeface="Arial"/>
                        </a:rPr>
                        <a:t>SUMMARY</a:t>
                      </a:r>
                      <a:endParaRPr b="0" lang="en-IN" sz="1400" spc="-1" strike="noStrike">
                        <a:latin typeface="Arial"/>
                      </a:endParaRPr>
                    </a:p>
                  </a:txBody>
                  <a:tcPr anchor="t" marL="91440" marR="91440">
                    <a:lnL w="9360">
                      <a:solidFill>
                        <a:srgbClr val="002d48"/>
                      </a:solidFill>
                    </a:lnL>
                    <a:lnR w="9360">
                      <a:solidFill>
                        <a:srgbClr val="002d48"/>
                      </a:solidFill>
                    </a:lnR>
                    <a:lnT w="9360">
                      <a:solidFill>
                        <a:srgbClr val="002d48"/>
                      </a:solidFill>
                    </a:lnT>
                    <a:lnB w="25200">
                      <a:solidFill>
                        <a:srgbClr val="ffffff"/>
                      </a:solidFill>
                    </a:lnB>
                    <a:solidFill>
                      <a:srgbClr val="002f4a"/>
                    </a:solidFill>
                  </a:tcPr>
                </a:tc>
                <a:tc>
                  <a:txBody>
                    <a:bodyPr anchor="t">
                      <a:noAutofit/>
                    </a:bodyPr>
                    <a:p>
                      <a:pPr algn="ctr">
                        <a:lnSpc>
                          <a:spcPct val="100000"/>
                        </a:lnSpc>
                        <a:buNone/>
                      </a:pPr>
                      <a:r>
                        <a:rPr b="1" lang="en-IN" sz="1400" spc="-1" strike="noStrike">
                          <a:solidFill>
                            <a:srgbClr val="ffffff"/>
                          </a:solidFill>
                          <a:latin typeface="Arial"/>
                          <a:ea typeface="Arial"/>
                        </a:rPr>
                        <a:t>YEAR</a:t>
                      </a:r>
                      <a:endParaRPr b="0" lang="en-IN" sz="1400" spc="-1" strike="noStrike">
                        <a:latin typeface="Arial"/>
                      </a:endParaRPr>
                    </a:p>
                  </a:txBody>
                  <a:tcPr anchor="t" marL="91440" marR="91440">
                    <a:lnL w="9360">
                      <a:solidFill>
                        <a:srgbClr val="002d48"/>
                      </a:solidFill>
                    </a:lnL>
                    <a:lnR w="9360">
                      <a:solidFill>
                        <a:srgbClr val="002d48"/>
                      </a:solidFill>
                    </a:lnR>
                    <a:lnT w="9360">
                      <a:solidFill>
                        <a:srgbClr val="002d48"/>
                      </a:solidFill>
                    </a:lnT>
                    <a:lnB w="25200">
                      <a:solidFill>
                        <a:srgbClr val="ffffff"/>
                      </a:solidFill>
                    </a:lnB>
                    <a:solidFill>
                      <a:srgbClr val="002f4a"/>
                    </a:solidFill>
                  </a:tcPr>
                </a:tc>
                <a:tc>
                  <a:txBody>
                    <a:bodyPr anchor="t">
                      <a:noAutofit/>
                    </a:bodyPr>
                    <a:p>
                      <a:pPr algn="ctr">
                        <a:lnSpc>
                          <a:spcPct val="100000"/>
                        </a:lnSpc>
                        <a:buNone/>
                      </a:pPr>
                      <a:r>
                        <a:rPr b="1" lang="en-IN" sz="1400" spc="-1" strike="noStrike">
                          <a:solidFill>
                            <a:srgbClr val="ffffff"/>
                          </a:solidFill>
                          <a:latin typeface="Arial"/>
                          <a:ea typeface="Arial"/>
                        </a:rPr>
                        <a:t>SOURCE LINK</a:t>
                      </a:r>
                      <a:endParaRPr b="0" lang="en-IN" sz="1400" spc="-1" strike="noStrike">
                        <a:latin typeface="Arial"/>
                      </a:endParaRPr>
                    </a:p>
                  </a:txBody>
                  <a:tcPr anchor="t" marL="91440" marR="91440">
                    <a:lnL w="9360">
                      <a:solidFill>
                        <a:srgbClr val="002d48"/>
                      </a:solidFill>
                    </a:lnL>
                    <a:lnR w="9360">
                      <a:solidFill>
                        <a:srgbClr val="002d48"/>
                      </a:solidFill>
                    </a:lnR>
                    <a:lnT w="9360">
                      <a:solidFill>
                        <a:srgbClr val="002d48"/>
                      </a:solidFill>
                    </a:lnT>
                    <a:lnB w="25200">
                      <a:solidFill>
                        <a:srgbClr val="ffffff"/>
                      </a:solidFill>
                    </a:lnB>
                    <a:solidFill>
                      <a:srgbClr val="002f4a"/>
                    </a:solidFill>
                  </a:tcPr>
                </a:tc>
              </a:tr>
              <a:tr h="1734120">
                <a:tc>
                  <a:txBody>
                    <a:bodyPr anchor="t">
                      <a:noAutofit/>
                    </a:bodyPr>
                    <a:p>
                      <a:pPr algn="ctr">
                        <a:lnSpc>
                          <a:spcPct val="100000"/>
                        </a:lnSpc>
                        <a:buNone/>
                      </a:pPr>
                      <a:r>
                        <a:rPr b="0" lang="en-IN" sz="1200" spc="-1" strike="noStrike">
                          <a:solidFill>
                            <a:srgbClr val="31394d"/>
                          </a:solidFill>
                          <a:latin typeface="Arial"/>
                          <a:ea typeface="Arial"/>
                        </a:rPr>
                        <a:t>1.</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c>
                  <a:txBody>
                    <a:bodyPr anchor="t">
                      <a:noAutofit/>
                    </a:bodyPr>
                    <a:p>
                      <a:pPr algn="ctr">
                        <a:lnSpc>
                          <a:spcPct val="100000"/>
                        </a:lnSpc>
                        <a:buNone/>
                      </a:pPr>
                      <a:r>
                        <a:rPr b="0" lang="en-IN" sz="1200" spc="-1" strike="noStrike">
                          <a:solidFill>
                            <a:srgbClr val="31394d"/>
                          </a:solidFill>
                          <a:latin typeface="Arial"/>
                          <a:ea typeface="Arial"/>
                        </a:rPr>
                        <a:t>Influence of 3D Models and animations on students in natural subjects.</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c>
                  <a:txBody>
                    <a:bodyPr anchor="t">
                      <a:noAutofit/>
                    </a:bodyPr>
                    <a:p>
                      <a:pPr algn="ctr">
                        <a:lnSpc>
                          <a:spcPct val="100000"/>
                        </a:lnSpc>
                        <a:buNone/>
                      </a:pPr>
                      <a:r>
                        <a:rPr b="0" lang="en-IN" sz="1200" spc="-1" strike="noStrike">
                          <a:solidFill>
                            <a:srgbClr val="31394d"/>
                          </a:solidFill>
                          <a:latin typeface="Arial"/>
                          <a:ea typeface="Arial"/>
                        </a:rPr>
                        <a:t>This study assesses whether dynamic visualization used in the experimental group has a stronger positive influence on the intrinsic motivation and learning outcomes of science students than static visualization used in control group.</a:t>
                      </a:r>
                      <a:endParaRPr b="0" lang="en-IN" sz="1200" spc="-1" strike="noStrike">
                        <a:latin typeface="Arial"/>
                      </a:endParaRPr>
                    </a:p>
                    <a:p>
                      <a:pPr algn="ctr">
                        <a:lnSpc>
                          <a:spcPct val="100000"/>
                        </a:lnSpc>
                        <a:buNone/>
                      </a:pPr>
                      <a:r>
                        <a:rPr b="0" lang="en-IN" sz="1200" spc="-1" strike="noStrike">
                          <a:solidFill>
                            <a:srgbClr val="31394d"/>
                          </a:solidFill>
                          <a:latin typeface="Arial"/>
                          <a:ea typeface="Arial"/>
                        </a:rPr>
                        <a:t>The result show that using 3d models and animations in the teaching process significantly increased the student’s intrinsic motivation for learning natural sciences.</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c>
                  <a:txBody>
                    <a:bodyPr anchor="t">
                      <a:noAutofit/>
                    </a:bodyPr>
                    <a:p>
                      <a:pPr algn="ctr">
                        <a:lnSpc>
                          <a:spcPct val="100000"/>
                        </a:lnSpc>
                        <a:buNone/>
                      </a:pPr>
                      <a:r>
                        <a:rPr b="0" lang="en-IN" sz="1200" spc="-1" strike="noStrike">
                          <a:solidFill>
                            <a:srgbClr val="31394d"/>
                          </a:solidFill>
                          <a:latin typeface="Arial"/>
                          <a:ea typeface="Arial"/>
                        </a:rPr>
                        <a:t>2022</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c>
                  <a:txBody>
                    <a:bodyPr anchor="t">
                      <a:noAutofit/>
                    </a:bodyPr>
                    <a:p>
                      <a:pPr algn="ctr">
                        <a:lnSpc>
                          <a:spcPct val="100000"/>
                        </a:lnSpc>
                        <a:buNone/>
                      </a:pPr>
                      <a:r>
                        <a:rPr b="0" lang="en-GB" sz="1200" spc="-1" strike="noStrike" u="sng">
                          <a:solidFill>
                            <a:srgbClr val="009384"/>
                          </a:solidFill>
                          <a:uFillTx/>
                          <a:latin typeface="Arial"/>
                          <a:ea typeface="Arial"/>
                          <a:hlinkClick r:id="rId1"/>
                        </a:rPr>
                        <a:t>https://stemeducationjournal.springeropen.com/articles/10.1186/s40594-022-00382-8</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r>
              <a:tr h="1581120">
                <a:tc>
                  <a:txBody>
                    <a:bodyPr anchor="t">
                      <a:noAutofit/>
                    </a:bodyPr>
                    <a:p>
                      <a:pPr algn="ctr">
                        <a:lnSpc>
                          <a:spcPct val="100000"/>
                        </a:lnSpc>
                        <a:buNone/>
                      </a:pPr>
                      <a:r>
                        <a:rPr b="0" lang="en-IN" sz="1200" spc="-1" strike="noStrike">
                          <a:solidFill>
                            <a:srgbClr val="31394d"/>
                          </a:solidFill>
                          <a:latin typeface="Arial"/>
                          <a:ea typeface="Arial"/>
                        </a:rPr>
                        <a:t>2.</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cdd0d6"/>
                    </a:solidFill>
                  </a:tcPr>
                </a:tc>
                <a:tc>
                  <a:txBody>
                    <a:bodyPr anchor="t">
                      <a:noAutofit/>
                    </a:bodyPr>
                    <a:p>
                      <a:pPr algn="ctr">
                        <a:lnSpc>
                          <a:spcPct val="100000"/>
                        </a:lnSpc>
                        <a:buNone/>
                      </a:pPr>
                      <a:r>
                        <a:rPr b="0" lang="en-IN" sz="1200" spc="-1" strike="noStrike">
                          <a:solidFill>
                            <a:srgbClr val="31394d"/>
                          </a:solidFill>
                          <a:latin typeface="Arial"/>
                          <a:ea typeface="Arial"/>
                        </a:rPr>
                        <a:t>Student Perceptions using Augmented Reality and 3D Visualization Technologies in Chemistry Education. </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cdd0d6"/>
                    </a:solidFill>
                  </a:tcPr>
                </a:tc>
                <a:tc>
                  <a:txBody>
                    <a:bodyPr anchor="t">
                      <a:noAutofit/>
                    </a:bodyPr>
                    <a:p>
                      <a:pPr algn="ctr">
                        <a:lnSpc>
                          <a:spcPct val="100000"/>
                        </a:lnSpc>
                        <a:buNone/>
                      </a:pPr>
                      <a:r>
                        <a:rPr b="0" lang="en-IN" sz="1200" spc="-1" strike="noStrike">
                          <a:solidFill>
                            <a:srgbClr val="31394d"/>
                          </a:solidFill>
                          <a:latin typeface="Arial"/>
                          <a:ea typeface="Arial"/>
                        </a:rPr>
                        <a:t>This article discusses how Modern Computational technologies have revolutionized education, including the visualization of molecular geometry in chemistry. The authors developed several 3D animations of Fundamental chemical transformation aimed at organic chemistry courses. These animations became the basis for the 3D augmented reality tool called ARchemy.</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cdd0d6"/>
                    </a:solidFill>
                  </a:tcPr>
                </a:tc>
                <a:tc>
                  <a:txBody>
                    <a:bodyPr anchor="t">
                      <a:noAutofit/>
                    </a:bodyPr>
                    <a:p>
                      <a:pPr algn="ctr">
                        <a:lnSpc>
                          <a:spcPct val="100000"/>
                        </a:lnSpc>
                        <a:buNone/>
                      </a:pPr>
                      <a:r>
                        <a:rPr b="0" lang="en-IN" sz="1200" spc="-1" strike="noStrike">
                          <a:solidFill>
                            <a:srgbClr val="31394d"/>
                          </a:solidFill>
                          <a:latin typeface="Arial"/>
                          <a:ea typeface="Arial"/>
                        </a:rPr>
                        <a:t>2020</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cdd0d6"/>
                    </a:solidFill>
                  </a:tcPr>
                </a:tc>
                <a:tc>
                  <a:txBody>
                    <a:bodyPr anchor="t">
                      <a:noAutofit/>
                    </a:bodyPr>
                    <a:p>
                      <a:pPr algn="ctr">
                        <a:lnSpc>
                          <a:spcPct val="100000"/>
                        </a:lnSpc>
                        <a:buNone/>
                      </a:pPr>
                      <a:r>
                        <a:rPr b="0" lang="en-GB" sz="1200" spc="-1" strike="noStrike" u="sng">
                          <a:solidFill>
                            <a:srgbClr val="009384"/>
                          </a:solidFill>
                          <a:uFillTx/>
                          <a:latin typeface="Arial"/>
                          <a:ea typeface="Arial"/>
                          <a:hlinkClick r:id="rId2"/>
                        </a:rPr>
                        <a:t>https://link.springer.com/article/10.1007/s10956-020-09880-2</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cdd0d6"/>
                    </a:solidFill>
                  </a:tcPr>
                </a:tc>
              </a:tr>
              <a:tr h="982440">
                <a:tc>
                  <a:txBody>
                    <a:bodyPr anchor="t">
                      <a:noAutofit/>
                    </a:bodyPr>
                    <a:p>
                      <a:pPr algn="ctr">
                        <a:lnSpc>
                          <a:spcPct val="100000"/>
                        </a:lnSpc>
                        <a:buNone/>
                      </a:pPr>
                      <a:r>
                        <a:rPr b="0" lang="en-IN" sz="1200" spc="-1" strike="noStrike">
                          <a:solidFill>
                            <a:srgbClr val="31394d"/>
                          </a:solidFill>
                          <a:latin typeface="Arial"/>
                          <a:ea typeface="Arial"/>
                        </a:rPr>
                        <a:t>3.</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c>
                  <a:txBody>
                    <a:bodyPr anchor="t">
                      <a:noAutofit/>
                    </a:bodyPr>
                    <a:p>
                      <a:pPr algn="ctr">
                        <a:lnSpc>
                          <a:spcPct val="100000"/>
                        </a:lnSpc>
                        <a:buNone/>
                      </a:pPr>
                      <a:r>
                        <a:rPr b="0" lang="en-IN" sz="1200" spc="-1" strike="noStrike">
                          <a:solidFill>
                            <a:srgbClr val="31394d"/>
                          </a:solidFill>
                          <a:latin typeface="Arial"/>
                          <a:ea typeface="Arial"/>
                        </a:rPr>
                        <a:t>3D Animation in Education</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c>
                  <a:txBody>
                    <a:bodyPr anchor="t">
                      <a:noAutofit/>
                    </a:bodyPr>
                    <a:p>
                      <a:pPr algn="ctr">
                        <a:lnSpc>
                          <a:spcPct val="100000"/>
                        </a:lnSpc>
                        <a:buNone/>
                      </a:pPr>
                      <a:r>
                        <a:rPr b="0" lang="en-IN" sz="1200" spc="-1" strike="noStrike">
                          <a:solidFill>
                            <a:srgbClr val="31394d"/>
                          </a:solidFill>
                          <a:latin typeface="Arial"/>
                          <a:ea typeface="Arial"/>
                        </a:rPr>
                        <a:t>This article discusses how 3D educational animation ca be used to enhance learning. It suggests that these types of assignments can help mold the future of academia.</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c>
                  <a:txBody>
                    <a:bodyPr anchor="t">
                      <a:noAutofit/>
                    </a:bodyPr>
                    <a:p>
                      <a:pPr algn="ctr">
                        <a:lnSpc>
                          <a:spcPct val="100000"/>
                        </a:lnSpc>
                        <a:buNone/>
                      </a:pPr>
                      <a:r>
                        <a:rPr b="0" lang="en-IN" sz="1200" spc="-1" strike="noStrike">
                          <a:solidFill>
                            <a:srgbClr val="31394d"/>
                          </a:solidFill>
                          <a:latin typeface="Arial"/>
                          <a:ea typeface="Arial"/>
                        </a:rPr>
                        <a:t>2017</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c>
                  <a:txBody>
                    <a:bodyPr anchor="t">
                      <a:noAutofit/>
                    </a:bodyPr>
                    <a:p>
                      <a:pPr algn="ctr">
                        <a:lnSpc>
                          <a:spcPct val="100000"/>
                        </a:lnSpc>
                        <a:buNone/>
                      </a:pPr>
                      <a:r>
                        <a:rPr b="0" lang="en-GB" sz="1200" spc="-1" strike="noStrike" u="sng">
                          <a:solidFill>
                            <a:srgbClr val="009384"/>
                          </a:solidFill>
                          <a:uFillTx/>
                          <a:latin typeface="Arial"/>
                          <a:ea typeface="Arial"/>
                          <a:hlinkClick r:id="rId3"/>
                        </a:rPr>
                        <a:t>https://pixelperfect-studios.com/3d-animation-future-education/</a:t>
                      </a:r>
                      <a:endParaRPr b="0" lang="en-IN" sz="1200" spc="-1" strike="noStrike">
                        <a:latin typeface="Arial"/>
                      </a:endParaRPr>
                    </a:p>
                  </a:txBody>
                  <a:tcPr anchor="t" marL="91440" marR="91440">
                    <a:lnL w="9360">
                      <a:solidFill>
                        <a:srgbClr val="002d48"/>
                      </a:solidFill>
                    </a:lnL>
                    <a:lnR w="9360">
                      <a:solidFill>
                        <a:srgbClr val="002d48"/>
                      </a:solidFill>
                    </a:lnR>
                    <a:lnT w="9360">
                      <a:solidFill>
                        <a:srgbClr val="002d48"/>
                      </a:solidFill>
                    </a:lnT>
                    <a:lnB w="9360">
                      <a:solidFill>
                        <a:srgbClr val="002d48"/>
                      </a:solidFill>
                    </a:lnB>
                    <a:solidFill>
                      <a:srgbClr val="7b909e"/>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11760" y="342000"/>
            <a:ext cx="8520120" cy="78228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Limitation of Existing system </a:t>
            </a:r>
            <a:endParaRPr b="0" lang="en-IN" sz="2800" spc="-1" strike="noStrike">
              <a:solidFill>
                <a:srgbClr val="000000"/>
              </a:solidFill>
              <a:latin typeface="Arial"/>
            </a:endParaRPr>
          </a:p>
          <a:p>
            <a:pPr>
              <a:lnSpc>
                <a:spcPct val="100000"/>
              </a:lnSpc>
              <a:buNone/>
              <a:tabLst>
                <a:tab algn="l" pos="0"/>
              </a:tabLst>
            </a:pPr>
            <a:endParaRPr b="0" lang="en-IN" sz="2800" spc="-1" strike="noStrike">
              <a:solidFill>
                <a:srgbClr val="000000"/>
              </a:solidFill>
              <a:latin typeface="Arial"/>
            </a:endParaRPr>
          </a:p>
        </p:txBody>
      </p:sp>
      <p:sp>
        <p:nvSpPr>
          <p:cNvPr id="173" name="PlaceHolder 2"/>
          <p:cNvSpPr>
            <a:spLocks noGrp="1"/>
          </p:cNvSpPr>
          <p:nvPr>
            <p:ph/>
          </p:nvPr>
        </p:nvSpPr>
        <p:spPr>
          <a:xfrm>
            <a:off x="0" y="1278720"/>
            <a:ext cx="9121320" cy="3864600"/>
          </a:xfrm>
          <a:prstGeom prst="rect">
            <a:avLst/>
          </a:prstGeom>
          <a:noFill/>
          <a:ln w="0">
            <a:noFill/>
          </a:ln>
        </p:spPr>
        <p:txBody>
          <a:bodyPr tIns="91440" bIns="91440" anchor="t">
            <a:noAutofit/>
          </a:bodyPr>
          <a:p>
            <a:pPr>
              <a:lnSpc>
                <a:spcPct val="150000"/>
              </a:lnSpc>
              <a:buNone/>
              <a:tabLst>
                <a:tab algn="l" pos="0"/>
              </a:tabLst>
            </a:pPr>
            <a:endParaRPr b="0" lang="en-IN" sz="1300" spc="-1" strike="noStrike">
              <a:solidFill>
                <a:srgbClr val="000000"/>
              </a:solidFill>
              <a:latin typeface="Arial"/>
            </a:endParaRPr>
          </a:p>
          <a:p>
            <a:pPr>
              <a:lnSpc>
                <a:spcPct val="150000"/>
              </a:lnSpc>
              <a:buNone/>
              <a:tabLst>
                <a:tab algn="l" pos="0"/>
              </a:tabLst>
            </a:pPr>
            <a:r>
              <a:rPr b="1" lang="en-US" sz="1400" spc="-1" strike="noStrike">
                <a:solidFill>
                  <a:srgbClr val="00252e"/>
                </a:solidFill>
                <a:latin typeface="Roboto"/>
                <a:ea typeface="Roboto"/>
              </a:rPr>
              <a:t>The Limitation in Existing System are:</a:t>
            </a:r>
            <a:endParaRPr b="0" lang="en-IN" sz="1400" spc="-1" strike="noStrike">
              <a:solidFill>
                <a:srgbClr val="000000"/>
              </a:solidFill>
              <a:latin typeface="Arial"/>
            </a:endParaRPr>
          </a:p>
          <a:p>
            <a:pPr marL="743040" indent="-285840">
              <a:lnSpc>
                <a:spcPct val="115000"/>
              </a:lnSpc>
              <a:buClr>
                <a:srgbClr val="666666"/>
              </a:buClr>
              <a:buFont typeface="Wingdings" charset="2"/>
              <a:buChar char=""/>
              <a:tabLst>
                <a:tab algn="l" pos="0"/>
              </a:tabLst>
            </a:pPr>
            <a:r>
              <a:rPr b="0" lang="en-US" sz="1400" spc="-1" strike="noStrike">
                <a:solidFill>
                  <a:srgbClr val="00252e"/>
                </a:solidFill>
                <a:latin typeface="Roboto"/>
                <a:ea typeface="Roboto"/>
              </a:rPr>
              <a:t>Lack of Depth and Perspective</a:t>
            </a:r>
            <a:endParaRPr b="0" lang="en-IN" sz="1400" spc="-1" strike="noStrike">
              <a:solidFill>
                <a:srgbClr val="000000"/>
              </a:solidFill>
              <a:latin typeface="Arial"/>
            </a:endParaRPr>
          </a:p>
          <a:p>
            <a:pPr marL="743040" indent="-285840">
              <a:lnSpc>
                <a:spcPct val="115000"/>
              </a:lnSpc>
              <a:buClr>
                <a:srgbClr val="666666"/>
              </a:buClr>
              <a:buFont typeface="Wingdings" charset="2"/>
              <a:buChar char=""/>
              <a:tabLst>
                <a:tab algn="l" pos="0"/>
              </a:tabLst>
            </a:pPr>
            <a:r>
              <a:rPr b="0" lang="en-US" sz="1400" spc="-1" strike="noStrike">
                <a:solidFill>
                  <a:srgbClr val="00252e"/>
                </a:solidFill>
                <a:latin typeface="Roboto"/>
                <a:ea typeface="Roboto"/>
              </a:rPr>
              <a:t>Difficulty in Visualizing 3D Concepts</a:t>
            </a:r>
            <a:endParaRPr b="0" lang="en-IN" sz="1400" spc="-1" strike="noStrike">
              <a:solidFill>
                <a:srgbClr val="000000"/>
              </a:solidFill>
              <a:latin typeface="Arial"/>
            </a:endParaRPr>
          </a:p>
          <a:p>
            <a:pPr marL="743040" indent="-285840">
              <a:lnSpc>
                <a:spcPct val="115000"/>
              </a:lnSpc>
              <a:buClr>
                <a:srgbClr val="666666"/>
              </a:buClr>
              <a:buFont typeface="Wingdings" charset="2"/>
              <a:buChar char=""/>
              <a:tabLst>
                <a:tab algn="l" pos="0"/>
              </a:tabLst>
            </a:pPr>
            <a:r>
              <a:rPr b="0" lang="en-US" sz="1400" spc="-1" strike="noStrike">
                <a:solidFill>
                  <a:srgbClr val="00252e"/>
                </a:solidFill>
                <a:latin typeface="Roboto"/>
                <a:ea typeface="Roboto"/>
              </a:rPr>
              <a:t>Complex Processes and Systems</a:t>
            </a:r>
            <a:endParaRPr b="0" lang="en-IN" sz="1400" spc="-1" strike="noStrike">
              <a:solidFill>
                <a:srgbClr val="000000"/>
              </a:solidFill>
              <a:latin typeface="Arial"/>
            </a:endParaRPr>
          </a:p>
          <a:p>
            <a:pPr marL="743040" indent="-285840">
              <a:lnSpc>
                <a:spcPct val="115000"/>
              </a:lnSpc>
              <a:buClr>
                <a:srgbClr val="666666"/>
              </a:buClr>
              <a:buFont typeface="Wingdings" charset="2"/>
              <a:buChar char=""/>
              <a:tabLst>
                <a:tab algn="l" pos="0"/>
              </a:tabLst>
            </a:pPr>
            <a:r>
              <a:rPr b="0" lang="en-US" sz="1400" spc="-1" strike="noStrike">
                <a:solidFill>
                  <a:srgbClr val="00252e"/>
                </a:solidFill>
                <a:latin typeface="Roboto"/>
                <a:ea typeface="Roboto"/>
              </a:rPr>
              <a:t>Real-World Context</a:t>
            </a:r>
            <a:endParaRPr b="0" lang="en-IN" sz="1400" spc="-1" strike="noStrike">
              <a:solidFill>
                <a:srgbClr val="000000"/>
              </a:solidFill>
              <a:latin typeface="Arial"/>
            </a:endParaRPr>
          </a:p>
          <a:p>
            <a:pPr marL="743040" indent="-285840">
              <a:lnSpc>
                <a:spcPct val="115000"/>
              </a:lnSpc>
              <a:buClr>
                <a:srgbClr val="666666"/>
              </a:buClr>
              <a:buFont typeface="Wingdings" charset="2"/>
              <a:buChar char=""/>
              <a:tabLst>
                <a:tab algn="l" pos="0"/>
              </a:tabLst>
            </a:pPr>
            <a:r>
              <a:rPr b="0" lang="en-US" sz="1400" spc="-1" strike="noStrike">
                <a:solidFill>
                  <a:srgbClr val="00252e"/>
                </a:solidFill>
                <a:latin typeface="Roboto"/>
                <a:ea typeface="Roboto"/>
              </a:rPr>
              <a:t>Static Representations</a:t>
            </a:r>
            <a:endParaRPr b="0" lang="en-IN" sz="1400" spc="-1" strike="noStrike">
              <a:solidFill>
                <a:srgbClr val="000000"/>
              </a:solidFill>
              <a:latin typeface="Arial"/>
            </a:endParaRPr>
          </a:p>
          <a:p>
            <a:pPr>
              <a:lnSpc>
                <a:spcPct val="150000"/>
              </a:lnSpc>
              <a:buNone/>
              <a:tabLst>
                <a:tab algn="l" pos="0"/>
              </a:tabLst>
            </a:pPr>
            <a:endParaRPr b="0" lang="en-IN" sz="1400" spc="-1" strike="noStrike">
              <a:solidFill>
                <a:srgbClr val="000000"/>
              </a:solidFill>
              <a:latin typeface="Arial"/>
            </a:endParaRPr>
          </a:p>
        </p:txBody>
      </p:sp>
      <p:pic>
        <p:nvPicPr>
          <p:cNvPr id="174" name="Picture 2" descr=""/>
          <p:cNvPicPr/>
          <p:nvPr/>
        </p:nvPicPr>
        <p:blipFill>
          <a:blip r:embed="rId1"/>
          <a:stretch/>
        </p:blipFill>
        <p:spPr>
          <a:xfrm>
            <a:off x="3936240" y="1489320"/>
            <a:ext cx="5185080" cy="3433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11760" y="315000"/>
            <a:ext cx="8520120" cy="62352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Problem Definition</a:t>
            </a:r>
            <a:endParaRPr b="0" lang="en-IN" sz="2800" spc="-1" strike="noStrike">
              <a:solidFill>
                <a:srgbClr val="000000"/>
              </a:solidFill>
              <a:latin typeface="Arial"/>
            </a:endParaRPr>
          </a:p>
        </p:txBody>
      </p:sp>
      <p:sp>
        <p:nvSpPr>
          <p:cNvPr id="176" name="PlaceHolder 2"/>
          <p:cNvSpPr>
            <a:spLocks noGrp="1"/>
          </p:cNvSpPr>
          <p:nvPr>
            <p:ph/>
          </p:nvPr>
        </p:nvSpPr>
        <p:spPr>
          <a:xfrm>
            <a:off x="0" y="1266120"/>
            <a:ext cx="9143640" cy="3877200"/>
          </a:xfrm>
          <a:prstGeom prst="rect">
            <a:avLst/>
          </a:prstGeom>
          <a:noFill/>
          <a:ln w="0">
            <a:noFill/>
          </a:ln>
        </p:spPr>
        <p:txBody>
          <a:bodyPr tIns="91440" bIns="91440" anchor="t">
            <a:noAutofit/>
          </a:bodyPr>
          <a:p>
            <a:pPr marL="457200" indent="-311040">
              <a:lnSpc>
                <a:spcPct val="115000"/>
              </a:lnSpc>
              <a:buClr>
                <a:srgbClr val="666666"/>
              </a:buClr>
              <a:buFont typeface="Roboto"/>
              <a:buChar char="●"/>
            </a:pPr>
            <a:r>
              <a:rPr b="0" lang="en-GB" sz="1400" spc="-1" strike="noStrike">
                <a:solidFill>
                  <a:srgbClr val="000000"/>
                </a:solidFill>
                <a:latin typeface="Times New Roman"/>
                <a:ea typeface="Times New Roman"/>
              </a:rPr>
              <a:t>3D Quiz can accurately represent depth and perspective, enhancing the understanding of complex three-dimensional concepts. For example, a 3D Quiz of a tree data structure can show how nodes are connected in multiple directions, providing a more intuitive understanding.</a:t>
            </a:r>
            <a:endParaRPr b="0" lang="en-IN" sz="1400" spc="-1" strike="noStrike">
              <a:solidFill>
                <a:srgbClr val="000000"/>
              </a:solidFill>
              <a:latin typeface="Arial"/>
            </a:endParaRPr>
          </a:p>
          <a:p>
            <a:pPr marL="457200" indent="-311040">
              <a:lnSpc>
                <a:spcPct val="115000"/>
              </a:lnSpc>
              <a:buClr>
                <a:srgbClr val="666666"/>
              </a:buClr>
              <a:buFont typeface="Roboto"/>
              <a:buChar char="●"/>
            </a:pPr>
            <a:r>
              <a:rPr b="0" lang="en-GB" sz="1400" spc="-1" strike="noStrike">
                <a:solidFill>
                  <a:srgbClr val="000000"/>
                </a:solidFill>
                <a:latin typeface="Times New Roman"/>
                <a:ea typeface="Times New Roman"/>
              </a:rPr>
              <a:t>With 3D visualization, complex concepts like Stacks or Linked Lists can be better understood as they can be represented in three-dimensional space. For instance, visualizing how nodes are connected in a linked list or how elements are stacked in a stack data structure becomes more intuitive in 3D.</a:t>
            </a:r>
            <a:endParaRPr b="0" lang="en-IN" sz="1400" spc="-1" strike="noStrike">
              <a:solidFill>
                <a:srgbClr val="000000"/>
              </a:solidFill>
              <a:latin typeface="Arial"/>
            </a:endParaRPr>
          </a:p>
          <a:p>
            <a:pPr marL="457200" indent="-311040">
              <a:lnSpc>
                <a:spcPct val="115000"/>
              </a:lnSpc>
              <a:buClr>
                <a:srgbClr val="666666"/>
              </a:buClr>
              <a:buFont typeface="Roboto"/>
              <a:buChar char="●"/>
            </a:pPr>
            <a:r>
              <a:rPr b="0" lang="en-GB" sz="1400" spc="-1" strike="noStrike">
                <a:solidFill>
                  <a:srgbClr val="000000"/>
                </a:solidFill>
                <a:latin typeface="Times New Roman"/>
                <a:ea typeface="Times New Roman"/>
              </a:rPr>
              <a:t>3D visualization can make learning complex processes, systems, or procedures easier as it can accurately convey the sequence of events or the interaction between components. For example, understanding how an algorithm works step-by-step becomes more intuitive with dynamic 3D visualization.</a:t>
            </a:r>
            <a:endParaRPr b="0" lang="en-IN" sz="1400" spc="-1" strike="noStrike">
              <a:solidFill>
                <a:srgbClr val="000000"/>
              </a:solidFill>
              <a:latin typeface="Arial"/>
            </a:endParaRPr>
          </a:p>
          <a:p>
            <a:pPr marL="457200" indent="-311040">
              <a:lnSpc>
                <a:spcPct val="115000"/>
              </a:lnSpc>
              <a:buClr>
                <a:srgbClr val="666666"/>
              </a:buClr>
              <a:buFont typeface="Roboto"/>
              <a:buChar char="●"/>
            </a:pPr>
            <a:r>
              <a:rPr b="0" lang="en-GB" sz="1400" spc="-1" strike="noStrike">
                <a:solidFill>
                  <a:srgbClr val="000000"/>
                </a:solidFill>
                <a:latin typeface="Times New Roman"/>
                <a:ea typeface="Times New Roman"/>
              </a:rPr>
              <a:t>3D Quiz allows for the simulation of real-world scenarios, enhancing understanding and application. For instance, seeing how a particular data structure or algorithm would work in a real-world application can enhance understanding.</a:t>
            </a:r>
            <a:endParaRPr b="0" lang="en-IN" sz="1400" spc="-1" strike="noStrike">
              <a:solidFill>
                <a:srgbClr val="000000"/>
              </a:solidFill>
              <a:latin typeface="Arial"/>
            </a:endParaRPr>
          </a:p>
          <a:p>
            <a:pPr marL="457200" indent="-311040">
              <a:lnSpc>
                <a:spcPct val="115000"/>
              </a:lnSpc>
              <a:buClr>
                <a:srgbClr val="666666"/>
              </a:buClr>
              <a:buFont typeface="Roboto"/>
              <a:buChar char="●"/>
            </a:pPr>
            <a:r>
              <a:rPr b="0" lang="en-GB" sz="1400" spc="-1" strike="noStrike">
                <a:solidFill>
                  <a:srgbClr val="000000"/>
                </a:solidFill>
                <a:latin typeface="Times New Roman"/>
                <a:ea typeface="Times New Roman"/>
              </a:rPr>
              <a:t>Unlike 2D formats, 3D visualizations are dynamic and flexible, making it easier to demonstrate processes that involve motion, change over time, or cause-and-effect relationships. For example, showing how data changes over time in a data structure or how an algorithm progresses through its steps becomes more intuitive with dynamic 3D visualization.</a:t>
            </a:r>
            <a:endParaRPr b="0" lang="en-IN" sz="1400" spc="-1" strike="noStrike">
              <a:solidFill>
                <a:srgbClr val="000000"/>
              </a:solidFill>
              <a:latin typeface="Arial"/>
            </a:endParaRPr>
          </a:p>
          <a:p>
            <a:pPr algn="just">
              <a:lnSpc>
                <a:spcPct val="115000"/>
              </a:lnSpc>
              <a:buNone/>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0" y="0"/>
            <a:ext cx="9069120" cy="1270800"/>
          </a:xfrm>
          <a:prstGeom prst="rect">
            <a:avLst/>
          </a:prstGeom>
          <a:noFill/>
          <a:ln w="0">
            <a:noFill/>
          </a:ln>
        </p:spPr>
        <p:txBody>
          <a:bodyPr tIns="91440" bIns="91440" anchor="t">
            <a:noAutofit/>
          </a:bodyPr>
          <a:p>
            <a:pPr algn="ctr">
              <a:lnSpc>
                <a:spcPct val="100000"/>
              </a:lnSpc>
              <a:spcBef>
                <a:spcPts val="1800"/>
              </a:spcBef>
              <a:buNone/>
              <a:tabLst>
                <a:tab algn="l" pos="0"/>
              </a:tabLst>
            </a:pPr>
            <a:r>
              <a:rPr b="0" lang="en" sz="2800" spc="-1" strike="noStrike">
                <a:solidFill>
                  <a:srgbClr val="ffffff"/>
                </a:solidFill>
                <a:latin typeface="Merriweather"/>
                <a:ea typeface="Merriweather"/>
              </a:rPr>
              <a:t>Architecture/ Framework   (Block Diagram, Conceptual Diagram, ER Diagram)</a:t>
            </a:r>
            <a:endParaRPr b="0" lang="en-IN" sz="2800" spc="-1" strike="noStrike">
              <a:solidFill>
                <a:srgbClr val="000000"/>
              </a:solidFill>
              <a:latin typeface="Arial"/>
            </a:endParaRPr>
          </a:p>
        </p:txBody>
      </p:sp>
      <p:pic>
        <p:nvPicPr>
          <p:cNvPr id="178" name="" descr=""/>
          <p:cNvPicPr/>
          <p:nvPr/>
        </p:nvPicPr>
        <p:blipFill>
          <a:blip r:embed="rId1"/>
          <a:stretch/>
        </p:blipFill>
        <p:spPr>
          <a:xfrm>
            <a:off x="360000" y="1440000"/>
            <a:ext cx="3654000" cy="3076560"/>
          </a:xfrm>
          <a:prstGeom prst="rect">
            <a:avLst/>
          </a:prstGeom>
          <a:ln w="0">
            <a:noFill/>
          </a:ln>
        </p:spPr>
      </p:pic>
      <p:pic>
        <p:nvPicPr>
          <p:cNvPr id="179" name="" descr=""/>
          <p:cNvPicPr/>
          <p:nvPr/>
        </p:nvPicPr>
        <p:blipFill>
          <a:blip r:embed="rId2"/>
          <a:stretch/>
        </p:blipFill>
        <p:spPr>
          <a:xfrm>
            <a:off x="5400000" y="1343160"/>
            <a:ext cx="2771640" cy="36968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171000" y="267480"/>
            <a:ext cx="8660880" cy="826920"/>
          </a:xfrm>
          <a:prstGeom prst="rect">
            <a:avLst/>
          </a:prstGeom>
          <a:noFill/>
          <a:ln w="0">
            <a:noFill/>
          </a:ln>
        </p:spPr>
        <p:txBody>
          <a:bodyPr tIns="91440" bIns="91440" anchor="t">
            <a:noAutofit/>
          </a:bodyPr>
          <a:p>
            <a:pPr algn="ctr">
              <a:lnSpc>
                <a:spcPct val="100000"/>
              </a:lnSpc>
              <a:buNone/>
              <a:tabLst>
                <a:tab algn="l" pos="0"/>
              </a:tabLst>
            </a:pPr>
            <a:r>
              <a:rPr b="0" lang="en" sz="2800" spc="-1" strike="noStrike">
                <a:solidFill>
                  <a:srgbClr val="ffffff"/>
                </a:solidFill>
                <a:latin typeface="Merriweather"/>
                <a:ea typeface="Merriweather"/>
              </a:rPr>
              <a:t>Proposed System</a:t>
            </a:r>
            <a:endParaRPr b="0" lang="en-IN" sz="2800" spc="-1" strike="noStrike">
              <a:solidFill>
                <a:srgbClr val="000000"/>
              </a:solidFill>
              <a:latin typeface="Arial"/>
            </a:endParaRPr>
          </a:p>
        </p:txBody>
      </p:sp>
      <p:sp>
        <p:nvSpPr>
          <p:cNvPr id="181" name="TextBox 1"/>
          <p:cNvSpPr/>
          <p:nvPr/>
        </p:nvSpPr>
        <p:spPr>
          <a:xfrm>
            <a:off x="180000" y="1800000"/>
            <a:ext cx="9069120" cy="283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1) 3D EdTech Visualization Platform ➡the Central element, representing the main project.</a:t>
            </a:r>
            <a:endParaRPr b="0" lang="en-IN" sz="1800" spc="-1" strike="noStrike">
              <a:latin typeface="Arial"/>
            </a:endParaRPr>
          </a:p>
          <a:p>
            <a:pPr>
              <a:lnSpc>
                <a:spcPct val="100000"/>
              </a:lnSpc>
              <a:buNone/>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2) User Interface(Web Application) ➡ The interface that users interact with, providing access to animation explanation and search functionality.</a:t>
            </a:r>
            <a:endParaRPr b="0" lang="en-IN" sz="1800" spc="-1" strike="noStrike">
              <a:latin typeface="Arial"/>
            </a:endParaRPr>
          </a:p>
          <a:p>
            <a:pPr>
              <a:lnSpc>
                <a:spcPct val="100000"/>
              </a:lnSpc>
              <a:buNone/>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3) Content Management(Database) ➡ The database stores login details of the user</a:t>
            </a:r>
            <a:endParaRPr b="0" lang="en-IN" sz="1800" spc="-1" strike="noStrike">
              <a:latin typeface="Arial"/>
            </a:endParaRPr>
          </a:p>
          <a:p>
            <a:pPr>
              <a:lnSpc>
                <a:spcPct val="100000"/>
              </a:lnSpc>
              <a:buNone/>
            </a:pPr>
            <a:r>
              <a:rPr b="0" lang="en-US" sz="1800" spc="-1" strike="noStrike">
                <a:solidFill>
                  <a:srgbClr val="000000"/>
                </a:solidFill>
                <a:latin typeface="Arial"/>
                <a:ea typeface="Arial"/>
              </a:rPr>
              <a:t> </a:t>
            </a:r>
            <a:r>
              <a:rPr b="0" lang="en-US" sz="1800" spc="-1" strike="noStrike">
                <a:solidFill>
                  <a:srgbClr val="000000"/>
                </a:solidFill>
                <a:latin typeface="Arial"/>
                <a:ea typeface="Arial"/>
              </a:rPr>
              <a:t>4)3D Animation Engine ➡The engine integrates 3D quiz and animations with the user interface, allowing users to interact with visual representations of concepts. </a:t>
            </a:r>
            <a:endParaRPr b="0" lang="en-IN" sz="1800" spc="-1" strike="noStrike">
              <a:latin typeface="Arial"/>
            </a:endParaRPr>
          </a:p>
          <a:p>
            <a:pPr>
              <a:lnSpc>
                <a:spcPct val="100000"/>
              </a:lnSpc>
              <a:buNone/>
            </a:pPr>
            <a:r>
              <a:rPr b="0" lang="en-US" sz="1800" spc="-1" strike="noStrike">
                <a:solidFill>
                  <a:srgbClr val="000000"/>
                </a:solidFill>
                <a:latin typeface="Arial"/>
                <a:ea typeface="Arial"/>
              </a:rPr>
              <a:t>5) Visual Explanations ➡ Comprehensive dynamic explanation of the concept along with algorithm.</a:t>
            </a:r>
            <a:endParaRPr b="0" lang="en-IN" sz="1800" spc="-1" strike="noStrike">
              <a:latin typeface="Arial"/>
            </a:endParaRPr>
          </a:p>
          <a:p>
            <a:pPr>
              <a:lnSpc>
                <a:spcPct val="100000"/>
              </a:lnSpc>
              <a:buNone/>
            </a:pPr>
            <a:r>
              <a:rPr b="0" lang="en-US" sz="1800" spc="-1" strike="noStrike">
                <a:solidFill>
                  <a:srgbClr val="000000"/>
                </a:solidFill>
                <a:latin typeface="Arial"/>
                <a:ea typeface="Arial"/>
              </a:rPr>
              <a:t>6)Dashboard</a:t>
            </a:r>
            <a:r>
              <a:rPr b="0" lang="en-US" sz="1800" spc="-1" strike="noStrike">
                <a:solidFill>
                  <a:srgbClr val="000000"/>
                </a:solidFill>
                <a:latin typeface="Arial"/>
                <a:ea typeface="Arial"/>
              </a:rPr>
              <a:t>➡Shows the Progress of the user.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237240" y="297360"/>
            <a:ext cx="8520120" cy="690840"/>
          </a:xfrm>
          <a:prstGeom prst="rect">
            <a:avLst/>
          </a:prstGeom>
          <a:noFill/>
          <a:ln w="0">
            <a:noFill/>
          </a:ln>
        </p:spPr>
        <p:txBody>
          <a:bodyPr tIns="91440" bIns="91440" anchor="t">
            <a:noAutofit/>
          </a:bodyPr>
          <a:p>
            <a:pPr>
              <a:lnSpc>
                <a:spcPct val="100000"/>
              </a:lnSpc>
              <a:buNone/>
              <a:tabLst>
                <a:tab algn="l" pos="0"/>
              </a:tabLst>
            </a:pPr>
            <a:r>
              <a:rPr b="0" lang="en" sz="2800" spc="-1" strike="noStrike">
                <a:solidFill>
                  <a:srgbClr val="ffffff"/>
                </a:solidFill>
                <a:latin typeface="Merriweather"/>
                <a:ea typeface="Merriweather"/>
              </a:rPr>
              <a:t>Methodology : Algorithm and Process Design</a:t>
            </a:r>
            <a:endParaRPr b="0" lang="en-IN" sz="2800" spc="-1" strike="noStrike">
              <a:solidFill>
                <a:srgbClr val="000000"/>
              </a:solidFill>
              <a:latin typeface="Arial"/>
            </a:endParaRPr>
          </a:p>
        </p:txBody>
      </p:sp>
      <p:sp>
        <p:nvSpPr>
          <p:cNvPr id="183" name="TextBox 1"/>
          <p:cNvSpPr/>
          <p:nvPr/>
        </p:nvSpPr>
        <p:spPr>
          <a:xfrm flipH="1">
            <a:off x="311040" y="1295640"/>
            <a:ext cx="8520120" cy="337500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0" lang="en-US" sz="1600" spc="-1" strike="noStrike">
                <a:solidFill>
                  <a:srgbClr val="000000"/>
                </a:solidFill>
                <a:latin typeface="Arial"/>
                <a:ea typeface="Arial"/>
              </a:rPr>
              <a:t>The development process involves several stages, including: </a:t>
            </a:r>
            <a:endParaRPr b="0" lang="en-IN" sz="1600" spc="-1" strike="noStrike">
              <a:latin typeface="Arial"/>
            </a:endParaRPr>
          </a:p>
          <a:p>
            <a:pPr>
              <a:lnSpc>
                <a:spcPct val="150000"/>
              </a:lnSpc>
              <a:buNone/>
            </a:pPr>
            <a:r>
              <a:rPr b="0" lang="en-US" sz="1600" spc="-1" strike="noStrike">
                <a:solidFill>
                  <a:srgbClr val="000000"/>
                </a:solidFill>
                <a:latin typeface="Arial"/>
                <a:ea typeface="Arial"/>
              </a:rPr>
              <a:t>i)Visual Explanation and suitable 3D quiz.</a:t>
            </a:r>
            <a:endParaRPr b="0" lang="en-IN" sz="1600" spc="-1" strike="noStrike">
              <a:latin typeface="Arial"/>
            </a:endParaRPr>
          </a:p>
          <a:p>
            <a:pPr>
              <a:lnSpc>
                <a:spcPct val="150000"/>
              </a:lnSpc>
              <a:buNone/>
            </a:pPr>
            <a:r>
              <a:rPr b="0" lang="en-US" sz="1600" spc="-1" strike="noStrike">
                <a:solidFill>
                  <a:srgbClr val="000000"/>
                </a:solidFill>
                <a:latin typeface="Arial"/>
                <a:ea typeface="Arial"/>
              </a:rPr>
              <a:t>ii)Creation of 3D Quizes and animation to represent various data structures.</a:t>
            </a:r>
            <a:endParaRPr b="0" lang="en-IN" sz="1600" spc="-1" strike="noStrike">
              <a:latin typeface="Arial"/>
            </a:endParaRPr>
          </a:p>
          <a:p>
            <a:pPr>
              <a:lnSpc>
                <a:spcPct val="150000"/>
              </a:lnSpc>
              <a:buNone/>
            </a:pPr>
            <a:r>
              <a:rPr b="0" lang="en-US" sz="1600" spc="-1" strike="noStrike">
                <a:solidFill>
                  <a:srgbClr val="000000"/>
                </a:solidFill>
                <a:latin typeface="Arial"/>
                <a:ea typeface="Arial"/>
              </a:rPr>
              <a:t>iii)Development of an intuitive user interface of seamless navigation and exploration. </a:t>
            </a:r>
            <a:endParaRPr b="0" lang="en-IN" sz="1600" spc="-1" strike="noStrike">
              <a:latin typeface="Arial"/>
            </a:endParaRPr>
          </a:p>
          <a:p>
            <a:pPr>
              <a:lnSpc>
                <a:spcPct val="150000"/>
              </a:lnSpc>
              <a:buNone/>
            </a:pPr>
            <a:r>
              <a:rPr b="0" lang="en-US" sz="1600" spc="-1" strike="noStrike">
                <a:solidFill>
                  <a:srgbClr val="000000"/>
                </a:solidFill>
                <a:latin typeface="Arial"/>
                <a:ea typeface="Arial"/>
              </a:rPr>
              <a:t>iv)Integration of Visual explanand relevant Algorithms alongwith animated Quizes  </a:t>
            </a:r>
            <a:endParaRPr b="0" lang="en-IN" sz="1600" spc="-1" strike="noStrike">
              <a:latin typeface="Arial"/>
            </a:endParaRPr>
          </a:p>
          <a:p>
            <a:pPr>
              <a:lnSpc>
                <a:spcPct val="150000"/>
              </a:lnSpc>
              <a:buNone/>
            </a:pPr>
            <a:r>
              <a:rPr b="0" lang="en-US" sz="1600" spc="-1" strike="noStrike">
                <a:solidFill>
                  <a:srgbClr val="000000"/>
                </a:solidFill>
                <a:latin typeface="Arial"/>
                <a:ea typeface="Arial"/>
              </a:rPr>
              <a:t>v) The user first creates an account on the website and signs up using a mobile number or email. Then, the user will be guided to an interface where they can select the topic that they want to learn along with animated quizes to enhance their knowledge regarding the topic.</a:t>
            </a:r>
            <a:endParaRPr b="0" lang="en-IN" sz="1600" spc="-1" strike="noStrike">
              <a:latin typeface="Arial"/>
            </a:endParaRPr>
          </a:p>
          <a:p>
            <a:pPr>
              <a:lnSpc>
                <a:spcPct val="150000"/>
              </a:lnSpc>
              <a:buNone/>
            </a:pPr>
            <a:r>
              <a:rPr b="0" lang="en-US" sz="1600" spc="-1" strike="noStrike">
                <a:solidFill>
                  <a:srgbClr val="000000"/>
                </a:solidFill>
                <a:latin typeface="Arial"/>
                <a:ea typeface="Arial"/>
              </a:rPr>
              <a:t>vi) Then we have integrated a Dashboard indicating progress of the user.</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2448</TotalTime>
  <Application>LibreOffice/7.3.4.2$Windows_X86_64 LibreOffice_project/728fec16bd5f605073805c3c9e7c4212a0120dc5</Application>
  <AppVersion>15.0000</AppVersion>
  <Words>1190</Words>
  <Paragraphs>112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dc:description/>
  <dc:language>en-IN</dc:language>
  <cp:lastModifiedBy/>
  <dcterms:modified xsi:type="dcterms:W3CDTF">2024-03-26T13:17:49Z</dcterms:modified>
  <cp:revision>47</cp:revision>
  <dc:subject/>
  <dc:title>SE Mini Project Title Sustainable Goal: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14</vt:i4>
  </property>
  <property fmtid="{D5CDD505-2E9C-101B-9397-08002B2CF9AE}" pid="4" name="PresentationFormat">
    <vt:lpwstr>On-screen Show (16:9)</vt:lpwstr>
  </property>
  <property fmtid="{D5CDD505-2E9C-101B-9397-08002B2CF9AE}" pid="5" name="Slides">
    <vt:i4>15</vt:i4>
  </property>
</Properties>
</file>