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59" r:id="rId5"/>
    <p:sldId id="266" r:id="rId6"/>
    <p:sldId id="269" r:id="rId7"/>
    <p:sldId id="260" r:id="rId8"/>
    <p:sldId id="261" r:id="rId9"/>
    <p:sldId id="263" r:id="rId10"/>
    <p:sldId id="268" r:id="rId11"/>
    <p:sldId id="267" r:id="rId12"/>
    <p:sldId id="262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201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A293F7A-A839-486A-8166-4691CAE43F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6CC4032-E418-4FA1-830D-4D8A7B22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3F7A-A839-486A-8166-4691CAE43F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4032-E418-4FA1-830D-4D8A7B22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8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3F7A-A839-486A-8166-4691CAE43F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4032-E418-4FA1-830D-4D8A7B22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0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3F7A-A839-486A-8166-4691CAE43F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4032-E418-4FA1-830D-4D8A7B22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3F7A-A839-486A-8166-4691CAE43F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4032-E418-4FA1-830D-4D8A7B22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3F7A-A839-486A-8166-4691CAE43F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4032-E418-4FA1-830D-4D8A7B22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2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3F7A-A839-486A-8166-4691CAE43F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4032-E418-4FA1-830D-4D8A7B22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5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3F7A-A839-486A-8166-4691CAE43F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4032-E418-4FA1-830D-4D8A7B22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3F7A-A839-486A-8166-4691CAE43F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4032-E418-4FA1-830D-4D8A7B22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3F7A-A839-486A-8166-4691CAE43F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6CC4032-E418-4FA1-830D-4D8A7B22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A293F7A-A839-486A-8166-4691CAE43F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6CC4032-E418-4FA1-830D-4D8A7B22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22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A293F7A-A839-486A-8166-4691CAE43F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6CC4032-E418-4FA1-830D-4D8A7B22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16D5-89D9-4C16-B461-2F25C0498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 State University, Northridge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Lemonade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System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5DA1B-B06F-4F01-A87A-0F35BFDBA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3642232"/>
            <a:ext cx="10858538" cy="2210564"/>
          </a:xfrm>
        </p:spPr>
        <p:txBody>
          <a:bodyPr>
            <a:normAutofit/>
          </a:bodyPr>
          <a:lstStyle/>
          <a:p>
            <a:pPr algn="ctr"/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Umar Nasir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Rigoberto Juarez</a:t>
            </a:r>
          </a:p>
          <a:p>
            <a:pPr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Jasnoor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Chawla</a:t>
            </a:r>
          </a:p>
          <a:p>
            <a:pPr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Mahek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Donga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1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82AB-A11C-495C-ABF5-4465DF81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7C3C-A2E3-4A1B-8A28-78DD451A2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come up with the best data structure for database system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Attempted</a:t>
            </a:r>
          </a:p>
          <a:p>
            <a:pPr lvl="5" fontAlgn="base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AVL trees</a:t>
            </a:r>
          </a:p>
          <a:p>
            <a:pPr lvl="5" fontAlgn="base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</a:p>
          <a:p>
            <a:pPr lvl="5" fontAlgn="base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and exporting data from Excel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Choice	</a:t>
            </a:r>
          </a:p>
          <a:p>
            <a:pPr lvl="5" fontAlgn="base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MySQLWorkbench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137160" fontAlgn="base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58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F40B-47C3-4FBC-8494-97B3008A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DFFD9CD-67FB-4571-BA87-4AC3A6EBF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983975"/>
            <a:ext cx="11002203" cy="4721086"/>
          </a:xfrm>
        </p:spPr>
      </p:pic>
    </p:spTree>
    <p:extLst>
      <p:ext uri="{BB962C8B-B14F-4D97-AF65-F5344CB8AC3E}">
        <p14:creationId xmlns:p14="http://schemas.microsoft.com/office/powerpoint/2010/main" val="88004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170B-2776-468A-9061-58DAF674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40BD-1125-400D-8F1B-2F14ED354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Lemonade helps small to mid sized relators…</a:t>
            </a:r>
          </a:p>
          <a:p>
            <a:pPr marL="857250" lvl="2" indent="-342900">
              <a:buFont typeface="Wingdings" panose="05000000000000000000" pitchFamily="2" charset="2"/>
              <a:buChar char="§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</a:p>
          <a:p>
            <a:pPr marL="857250" lvl="2" indent="-342900">
              <a:buFont typeface="Wingdings" panose="05000000000000000000" pitchFamily="2" charset="2"/>
              <a:buChar char="§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</a:t>
            </a:r>
          </a:p>
          <a:p>
            <a:pPr marL="857250" lvl="2" indent="-342900">
              <a:buFont typeface="Wingdings" panose="05000000000000000000" pitchFamily="2" charset="2"/>
              <a:buChar char="§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endParaRPr lang="en-US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on java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ensured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Lemonade allows system to system communication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183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11C5-F245-4214-922E-C03C65E3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DD8A-EB3C-40BB-8D9A-87D67F23A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layout</a:t>
            </a:r>
          </a:p>
          <a:p>
            <a:pPr marL="342900"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allow to delete an order, if it is shipped already</a:t>
            </a:r>
          </a:p>
          <a:p>
            <a:pPr marL="342900"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web based system</a:t>
            </a:r>
          </a:p>
          <a:p>
            <a:pPr marL="342900"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Lemonade will support new outputs and hardware</a:t>
            </a:r>
          </a:p>
        </p:txBody>
      </p:sp>
    </p:spTree>
    <p:extLst>
      <p:ext uri="{BB962C8B-B14F-4D97-AF65-F5344CB8AC3E}">
        <p14:creationId xmlns:p14="http://schemas.microsoft.com/office/powerpoint/2010/main" val="140349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68DF-3655-4377-B069-83533F7D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2"/>
            <a:ext cx="10772775" cy="259713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7C58-51CD-4148-8186-38FFFAAC5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3242662"/>
            <a:ext cx="10753725" cy="253520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6294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F9C0-55CA-42AE-A43E-687D621C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6F6C-A290-45BE-BE9A-570C852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Motivation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and Process 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Work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50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2141-5FE8-4543-B928-D37BF720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0632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9B0A3-ADD6-4EB8-A071-C91AB4945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636699"/>
            <a:ext cx="10753725" cy="52213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66812" indent="-342900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a working inventory and order management system for mid-sized retailer</a:t>
            </a:r>
          </a:p>
          <a:p>
            <a:pPr marL="1166812" indent="-342900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multi-faceted systems that connect to each other</a:t>
            </a:r>
          </a:p>
          <a:p>
            <a:pPr marL="1166812" indent="-342900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order and customer records </a:t>
            </a:r>
          </a:p>
          <a:p>
            <a:pPr marL="1166812" indent="-342900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efficient and fast search/lookup functionality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66812" indent="-342900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Model</a:t>
            </a:r>
          </a:p>
          <a:p>
            <a:pPr marL="1166812" indent="-342900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</a:t>
            </a:r>
          </a:p>
          <a:p>
            <a:pPr marL="1166812" indent="-342900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and GUI using Swing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4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BB28-7BA9-4D4C-BE50-12AEF894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376518"/>
            <a:ext cx="10772775" cy="2712464"/>
          </a:xfrm>
        </p:spPr>
        <p:txBody>
          <a:bodyPr>
            <a:no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project?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76C2-6258-4534-8F56-4A9C6761A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04596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Frameworks and Tech</a:t>
            </a:r>
          </a:p>
          <a:p>
            <a:pPr marL="1311275" lvl="7" indent="-342900" fontAlgn="base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Swing (and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ActionListeners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11275" lvl="7" indent="-342900" fontAlgn="base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databases via phpMyAdmin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Workbench</a:t>
            </a:r>
          </a:p>
          <a:p>
            <a:pPr marL="1311275" lvl="7" indent="-342900" fontAlgn="base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code and syntax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Familiar</a:t>
            </a:r>
          </a:p>
          <a:p>
            <a:pPr marL="1257300" lvl="7" indent="-342900" fontAlgn="base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and OOP</a:t>
            </a:r>
          </a:p>
          <a:p>
            <a:pPr marL="1257300" lvl="7" indent="-342900" fontAlgn="base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Lots of classes ---&gt; Imports and Packages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Attainability and Practicality</a:t>
            </a:r>
          </a:p>
          <a:p>
            <a:pPr marL="1257300" lvl="7" indent="-342900" fontAlgn="base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Usefulness as a tool</a:t>
            </a:r>
          </a:p>
          <a:p>
            <a:pPr marL="1257300" lvl="7" indent="-342900" fontAlgn="base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vs. Timeframe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32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187E-69EB-49E2-A401-79DDC80F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Overview on Swing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1BB3-E420-40D3-AE8B-FE25B9192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488" indent="-90488" fontAlgn="base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component sets to build GUIs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JTextField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JButton,etc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90488" indent="-90488" fontAlgn="base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in/for Java → Platform Dependent</a:t>
            </a:r>
          </a:p>
          <a:p>
            <a:pPr marL="90488" indent="-90488" fontAlgn="base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heavy use of MVC Design Pattern</a:t>
            </a:r>
          </a:p>
          <a:p>
            <a:pPr marL="90488" indent="-90488" fontAlgn="base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ActionListener objects used for button clicks</a:t>
            </a:r>
          </a:p>
          <a:p>
            <a:pPr marL="90488" indent="-90488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7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0270-3E61-41E7-B6A3-4AC1F754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C3DB5AAC-6668-4EC3-BE32-AA0E5B034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63" y="310785"/>
            <a:ext cx="8835887" cy="7196515"/>
          </a:xfrm>
        </p:spPr>
      </p:pic>
    </p:spTree>
    <p:extLst>
      <p:ext uri="{BB962C8B-B14F-4D97-AF65-F5344CB8AC3E}">
        <p14:creationId xmlns:p14="http://schemas.microsoft.com/office/powerpoint/2010/main" val="313962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8F33-1785-4DDA-BE40-C87CFFA0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53681"/>
            <a:ext cx="4437290" cy="119102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E88A8-75C1-4BA9-9CF8-9CE46EE05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layout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Language-java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Database-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Connector-JDBC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Flow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B4867EE-3DA6-4543-957F-C121F73E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4" y="891348"/>
            <a:ext cx="7054851" cy="54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4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17F0-939B-40B9-8F3E-50AB2122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D7B7-F993-4360-93C5-F7EF8DEC1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4" y="2011680"/>
            <a:ext cx="11345857" cy="3766185"/>
          </a:xfrm>
        </p:spPr>
        <p:txBody>
          <a:bodyPr>
            <a:normAutofit fontScale="92500" lnSpcReduction="10000"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Modules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Inventory</a:t>
            </a:r>
          </a:p>
          <a:p>
            <a:pPr marL="746125" lvl="2" indent="-515938">
              <a:buFont typeface="Wingdings" panose="05000000000000000000" pitchFamily="2" charset="2"/>
              <a:buChar char="§"/>
            </a:pPr>
            <a:r>
              <a:rPr lang="en-US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Information</a:t>
            </a:r>
          </a:p>
          <a:p>
            <a:pPr marL="746125" lvl="2" indent="-515938">
              <a:buFont typeface="Wingdings" panose="05000000000000000000" pitchFamily="2" charset="2"/>
              <a:buChar char="§"/>
            </a:pPr>
            <a:r>
              <a:rPr lang="en-US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Information</a:t>
            </a:r>
          </a:p>
          <a:p>
            <a:pPr marL="746125" lvl="2" indent="-515938">
              <a:buFont typeface="Wingdings" panose="05000000000000000000" pitchFamily="2" charset="2"/>
              <a:buChar char="§"/>
            </a:pPr>
            <a:r>
              <a:rPr lang="en-US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Information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Shipping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 &amp; Loss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BF5F7EC-AB49-48CC-B20D-8EA02015F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774" y="2157731"/>
            <a:ext cx="7296150" cy="423386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8344D4-E2F6-49CB-9485-933F5F5D5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671" y="2136299"/>
            <a:ext cx="7277100" cy="42767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CE7C1C-055D-436A-B7D8-642D7706A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671" y="2166064"/>
            <a:ext cx="7310438" cy="42576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F39D913-F671-4467-A77C-249CF81E8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36" y="2176270"/>
            <a:ext cx="7329488" cy="427196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D1023F-E921-4043-B01A-2B9BF5270D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86" y="2155349"/>
            <a:ext cx="7296150" cy="42576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3456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8FE2-FD2B-466B-B4A6-B334818A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7080D-9D5F-4DBD-A9A4-18AEB7AD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Purpose: “Produce a working inventory and order management system”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Intended Functionalities: </a:t>
            </a:r>
          </a:p>
          <a:p>
            <a:pPr marL="1166812" indent="-342900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for the products</a:t>
            </a:r>
          </a:p>
          <a:p>
            <a:pPr marL="1166812" indent="-342900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repository of customers</a:t>
            </a:r>
          </a:p>
          <a:p>
            <a:pPr marL="1166812" indent="-342900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display of the company’s total expenditures and profit</a:t>
            </a:r>
          </a:p>
          <a:p>
            <a:pPr marL="1166812" indent="-342900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generate an order and apply different shipping values/ costs to it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</a:p>
          <a:p>
            <a:pPr marL="1166812" indent="-342900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feature</a:t>
            </a:r>
          </a:p>
        </p:txBody>
      </p:sp>
    </p:spTree>
    <p:extLst>
      <p:ext uri="{BB962C8B-B14F-4D97-AF65-F5344CB8AC3E}">
        <p14:creationId xmlns:p14="http://schemas.microsoft.com/office/powerpoint/2010/main" val="344477832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1580</TotalTime>
  <Words>322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 Light</vt:lpstr>
      <vt:lpstr>Courier New</vt:lpstr>
      <vt:lpstr>Times New Roman</vt:lpstr>
      <vt:lpstr>Wingdings</vt:lpstr>
      <vt:lpstr>Metropolitan</vt:lpstr>
      <vt:lpstr>California State University, Northridge Lemonade Inventory Management System  </vt:lpstr>
      <vt:lpstr>Contents</vt:lpstr>
      <vt:lpstr>Introduction</vt:lpstr>
      <vt:lpstr>Why this project?  </vt:lpstr>
      <vt:lpstr>An Overview on Swing  </vt:lpstr>
      <vt:lpstr>PowerPoint Presentation</vt:lpstr>
      <vt:lpstr>Process Overview</vt:lpstr>
      <vt:lpstr>Process Overview</vt:lpstr>
      <vt:lpstr>Result</vt:lpstr>
      <vt:lpstr>Experience</vt:lpstr>
      <vt:lpstr>PowerPoint Presentation</vt:lpstr>
      <vt:lpstr>Conclusion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Mahek Donga</dc:creator>
  <cp:lastModifiedBy>Mahek Donga</cp:lastModifiedBy>
  <cp:revision>45</cp:revision>
  <dcterms:created xsi:type="dcterms:W3CDTF">2018-07-08T17:10:44Z</dcterms:created>
  <dcterms:modified xsi:type="dcterms:W3CDTF">2018-07-09T21:01:06Z</dcterms:modified>
</cp:coreProperties>
</file>