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62" r:id="rId4"/>
    <p:sldId id="261" r:id="rId5"/>
    <p:sldId id="271" r:id="rId6"/>
    <p:sldId id="265" r:id="rId7"/>
    <p:sldId id="257" r:id="rId8"/>
    <p:sldId id="258" r:id="rId9"/>
    <p:sldId id="259" r:id="rId10"/>
    <p:sldId id="264" r:id="rId11"/>
    <p:sldId id="266" r:id="rId12"/>
    <p:sldId id="267" r:id="rId13"/>
    <p:sldId id="268" r:id="rId14"/>
    <p:sldId id="269" r:id="rId15"/>
    <p:sldId id="270"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DD9"/>
    <a:srgbClr val="FAD2F7"/>
    <a:srgbClr val="FFA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F5382-13BB-43B2-958E-FDAC0D5944B7}" v="84" dt="2024-06-12T19:25:32.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k Shaikh" userId="cd5af613d6b0015b" providerId="LiveId" clId="{B0AF5382-13BB-43B2-958E-FDAC0D5944B7}"/>
    <pc:docChg chg="undo custSel addSld delSld modSld sldOrd">
      <pc:chgData name="Mahek Shaikh" userId="cd5af613d6b0015b" providerId="LiveId" clId="{B0AF5382-13BB-43B2-958E-FDAC0D5944B7}" dt="2024-06-12T19:25:39.703" v="1105" actId="1076"/>
      <pc:docMkLst>
        <pc:docMk/>
      </pc:docMkLst>
      <pc:sldChg chg="addSp delSp modSp mod">
        <pc:chgData name="Mahek Shaikh" userId="cd5af613d6b0015b" providerId="LiveId" clId="{B0AF5382-13BB-43B2-958E-FDAC0D5944B7}" dt="2024-06-12T15:46:40.163" v="213" actId="255"/>
        <pc:sldMkLst>
          <pc:docMk/>
          <pc:sldMk cId="378680533" sldId="256"/>
        </pc:sldMkLst>
        <pc:spChg chg="del mod">
          <ac:chgData name="Mahek Shaikh" userId="cd5af613d6b0015b" providerId="LiveId" clId="{B0AF5382-13BB-43B2-958E-FDAC0D5944B7}" dt="2024-06-12T15:43:30.080" v="131" actId="21"/>
          <ac:spMkLst>
            <pc:docMk/>
            <pc:sldMk cId="378680533" sldId="256"/>
            <ac:spMk id="2" creationId="{26872C68-1C50-9103-9D1C-E8C26D468D74}"/>
          </ac:spMkLst>
        </pc:spChg>
        <pc:spChg chg="del">
          <ac:chgData name="Mahek Shaikh" userId="cd5af613d6b0015b" providerId="LiveId" clId="{B0AF5382-13BB-43B2-958E-FDAC0D5944B7}" dt="2024-06-12T15:43:34.708" v="132" actId="21"/>
          <ac:spMkLst>
            <pc:docMk/>
            <pc:sldMk cId="378680533" sldId="256"/>
            <ac:spMk id="3" creationId="{1EF05C87-7136-047D-595A-972FBF34FCBE}"/>
          </ac:spMkLst>
        </pc:spChg>
        <pc:spChg chg="add mod">
          <ac:chgData name="Mahek Shaikh" userId="cd5af613d6b0015b" providerId="LiveId" clId="{B0AF5382-13BB-43B2-958E-FDAC0D5944B7}" dt="2024-06-12T15:44:38.492" v="167" actId="1076"/>
          <ac:spMkLst>
            <pc:docMk/>
            <pc:sldMk cId="378680533" sldId="256"/>
            <ac:spMk id="4" creationId="{08138813-4C8E-546A-B2C6-07BD3E7E233D}"/>
          </ac:spMkLst>
        </pc:spChg>
        <pc:spChg chg="add mod">
          <ac:chgData name="Mahek Shaikh" userId="cd5af613d6b0015b" providerId="LiveId" clId="{B0AF5382-13BB-43B2-958E-FDAC0D5944B7}" dt="2024-06-12T15:46:40.163" v="213" actId="255"/>
          <ac:spMkLst>
            <pc:docMk/>
            <pc:sldMk cId="378680533" sldId="256"/>
            <ac:spMk id="5" creationId="{2B0C36D4-2A84-CA08-85E6-54A05CD2435E}"/>
          </ac:spMkLst>
        </pc:spChg>
        <pc:picChg chg="add del mod">
          <ac:chgData name="Mahek Shaikh" userId="cd5af613d6b0015b" providerId="LiveId" clId="{B0AF5382-13BB-43B2-958E-FDAC0D5944B7}" dt="2024-06-12T15:43:30.080" v="131" actId="21"/>
          <ac:picMkLst>
            <pc:docMk/>
            <pc:sldMk cId="378680533" sldId="256"/>
            <ac:picMk id="1026" creationId="{B6448B91-1D9B-EA7C-D42F-CF3551A2C61B}"/>
          </ac:picMkLst>
        </pc:picChg>
        <pc:picChg chg="add">
          <ac:chgData name="Mahek Shaikh" userId="cd5af613d6b0015b" providerId="LiveId" clId="{B0AF5382-13BB-43B2-958E-FDAC0D5944B7}" dt="2024-06-12T15:43:42.181" v="133"/>
          <ac:picMkLst>
            <pc:docMk/>
            <pc:sldMk cId="378680533" sldId="256"/>
            <ac:picMk id="1028" creationId="{9DE60304-9AED-82EA-CAFE-44EEFE7B6B6A}"/>
          </ac:picMkLst>
        </pc:picChg>
      </pc:sldChg>
      <pc:sldChg chg="modSp mod setBg">
        <pc:chgData name="Mahek Shaikh" userId="cd5af613d6b0015b" providerId="LiveId" clId="{B0AF5382-13BB-43B2-958E-FDAC0D5944B7}" dt="2024-06-12T17:25:50.993" v="525" actId="20577"/>
        <pc:sldMkLst>
          <pc:docMk/>
          <pc:sldMk cId="4186262099" sldId="257"/>
        </pc:sldMkLst>
        <pc:spChg chg="mod">
          <ac:chgData name="Mahek Shaikh" userId="cd5af613d6b0015b" providerId="LiveId" clId="{B0AF5382-13BB-43B2-958E-FDAC0D5944B7}" dt="2024-06-12T17:25:50.993" v="525" actId="20577"/>
          <ac:spMkLst>
            <pc:docMk/>
            <pc:sldMk cId="4186262099" sldId="257"/>
            <ac:spMk id="2" creationId="{F8A1FA25-C9BC-C5FC-87EF-042CA39311AD}"/>
          </ac:spMkLst>
        </pc:spChg>
      </pc:sldChg>
      <pc:sldChg chg="modSp mod">
        <pc:chgData name="Mahek Shaikh" userId="cd5af613d6b0015b" providerId="LiveId" clId="{B0AF5382-13BB-43B2-958E-FDAC0D5944B7}" dt="2024-06-12T17:27:50.883" v="544" actId="27636"/>
        <pc:sldMkLst>
          <pc:docMk/>
          <pc:sldMk cId="3212087602" sldId="258"/>
        </pc:sldMkLst>
        <pc:spChg chg="mod">
          <ac:chgData name="Mahek Shaikh" userId="cd5af613d6b0015b" providerId="LiveId" clId="{B0AF5382-13BB-43B2-958E-FDAC0D5944B7}" dt="2024-06-12T17:27:50.883" v="544" actId="27636"/>
          <ac:spMkLst>
            <pc:docMk/>
            <pc:sldMk cId="3212087602" sldId="258"/>
            <ac:spMk id="2" creationId="{FE54CC05-FB03-2C1E-A4C5-5E46F2D674E1}"/>
          </ac:spMkLst>
        </pc:spChg>
      </pc:sldChg>
      <pc:sldChg chg="addSp delSp modSp mod setBg">
        <pc:chgData name="Mahek Shaikh" userId="cd5af613d6b0015b" providerId="LiveId" clId="{B0AF5382-13BB-43B2-958E-FDAC0D5944B7}" dt="2024-06-12T19:25:39.703" v="1105" actId="1076"/>
        <pc:sldMkLst>
          <pc:docMk/>
          <pc:sldMk cId="3891563476" sldId="259"/>
        </pc:sldMkLst>
        <pc:spChg chg="del">
          <ac:chgData name="Mahek Shaikh" userId="cd5af613d6b0015b" providerId="LiveId" clId="{B0AF5382-13BB-43B2-958E-FDAC0D5944B7}" dt="2024-06-11T18:03:54.398" v="53" actId="21"/>
          <ac:spMkLst>
            <pc:docMk/>
            <pc:sldMk cId="3891563476" sldId="259"/>
            <ac:spMk id="2" creationId="{C926930D-B953-0E6F-6EE4-A820BCB9A968}"/>
          </ac:spMkLst>
        </pc:spChg>
        <pc:picChg chg="add mod">
          <ac:chgData name="Mahek Shaikh" userId="cd5af613d6b0015b" providerId="LiveId" clId="{B0AF5382-13BB-43B2-958E-FDAC0D5944B7}" dt="2024-06-12T19:25:39.703" v="1105" actId="1076"/>
          <ac:picMkLst>
            <pc:docMk/>
            <pc:sldMk cId="3891563476" sldId="259"/>
            <ac:picMk id="3" creationId="{B7D509C4-F3A7-E528-131D-F2B2D599ADD9}"/>
          </ac:picMkLst>
        </pc:picChg>
        <pc:picChg chg="mod">
          <ac:chgData name="Mahek Shaikh" userId="cd5af613d6b0015b" providerId="LiveId" clId="{B0AF5382-13BB-43B2-958E-FDAC0D5944B7}" dt="2024-06-12T19:25:37.347" v="1104" actId="1076"/>
          <ac:picMkLst>
            <pc:docMk/>
            <pc:sldMk cId="3891563476" sldId="259"/>
            <ac:picMk id="5" creationId="{545777B5-680F-F76A-601B-043419B72466}"/>
          </ac:picMkLst>
        </pc:picChg>
        <pc:picChg chg="mod">
          <ac:chgData name="Mahek Shaikh" userId="cd5af613d6b0015b" providerId="LiveId" clId="{B0AF5382-13BB-43B2-958E-FDAC0D5944B7}" dt="2024-06-12T19:00:27.378" v="1098" actId="1076"/>
          <ac:picMkLst>
            <pc:docMk/>
            <pc:sldMk cId="3891563476" sldId="259"/>
            <ac:picMk id="7" creationId="{5737555B-1182-E8A4-3B98-E8A2B847375E}"/>
          </ac:picMkLst>
        </pc:picChg>
      </pc:sldChg>
      <pc:sldChg chg="modSp mod setBg">
        <pc:chgData name="Mahek Shaikh" userId="cd5af613d6b0015b" providerId="LiveId" clId="{B0AF5382-13BB-43B2-958E-FDAC0D5944B7}" dt="2024-06-12T17:48:38.505" v="600" actId="13926"/>
        <pc:sldMkLst>
          <pc:docMk/>
          <pc:sldMk cId="2115239199" sldId="260"/>
        </pc:sldMkLst>
        <pc:spChg chg="mod">
          <ac:chgData name="Mahek Shaikh" userId="cd5af613d6b0015b" providerId="LiveId" clId="{B0AF5382-13BB-43B2-958E-FDAC0D5944B7}" dt="2024-06-12T17:48:38.505" v="600" actId="13926"/>
          <ac:spMkLst>
            <pc:docMk/>
            <pc:sldMk cId="2115239199" sldId="260"/>
            <ac:spMk id="2" creationId="{D7740B23-65EE-4A88-34D9-7E3B0C757FEC}"/>
          </ac:spMkLst>
        </pc:spChg>
      </pc:sldChg>
      <pc:sldChg chg="ord setBg">
        <pc:chgData name="Mahek Shaikh" userId="cd5af613d6b0015b" providerId="LiveId" clId="{B0AF5382-13BB-43B2-958E-FDAC0D5944B7}" dt="2024-06-12T19:25:00.086" v="1101"/>
        <pc:sldMkLst>
          <pc:docMk/>
          <pc:sldMk cId="1479605282" sldId="261"/>
        </pc:sldMkLst>
      </pc:sldChg>
      <pc:sldChg chg="setBg">
        <pc:chgData name="Mahek Shaikh" userId="cd5af613d6b0015b" providerId="LiveId" clId="{B0AF5382-13BB-43B2-958E-FDAC0D5944B7}" dt="2024-06-12T17:24:15.107" v="504"/>
        <pc:sldMkLst>
          <pc:docMk/>
          <pc:sldMk cId="2463620130" sldId="262"/>
        </pc:sldMkLst>
      </pc:sldChg>
      <pc:sldChg chg="del">
        <pc:chgData name="Mahek Shaikh" userId="cd5af613d6b0015b" providerId="LiveId" clId="{B0AF5382-13BB-43B2-958E-FDAC0D5944B7}" dt="2024-06-11T18:04:21.752" v="57" actId="2696"/>
        <pc:sldMkLst>
          <pc:docMk/>
          <pc:sldMk cId="3302110185" sldId="263"/>
        </pc:sldMkLst>
      </pc:sldChg>
      <pc:sldChg chg="addSp delSp modSp mod setBg">
        <pc:chgData name="Mahek Shaikh" userId="cd5af613d6b0015b" providerId="LiveId" clId="{B0AF5382-13BB-43B2-958E-FDAC0D5944B7}" dt="2024-06-12T18:01:26.856" v="709" actId="207"/>
        <pc:sldMkLst>
          <pc:docMk/>
          <pc:sldMk cId="2088560079" sldId="264"/>
        </pc:sldMkLst>
        <pc:spChg chg="add del mod">
          <ac:chgData name="Mahek Shaikh" userId="cd5af613d6b0015b" providerId="LiveId" clId="{B0AF5382-13BB-43B2-958E-FDAC0D5944B7}" dt="2024-06-12T11:46:43.229" v="109"/>
          <ac:spMkLst>
            <pc:docMk/>
            <pc:sldMk cId="2088560079" sldId="264"/>
            <ac:spMk id="2" creationId="{B817DF1D-DD2A-BFE1-C1B5-07588F33A941}"/>
          </ac:spMkLst>
        </pc:spChg>
        <pc:spChg chg="add mod">
          <ac:chgData name="Mahek Shaikh" userId="cd5af613d6b0015b" providerId="LiveId" clId="{B0AF5382-13BB-43B2-958E-FDAC0D5944B7}" dt="2024-06-12T18:00:47.001" v="702" actId="207"/>
          <ac:spMkLst>
            <pc:docMk/>
            <pc:sldMk cId="2088560079" sldId="264"/>
            <ac:spMk id="3" creationId="{080C84E1-8484-F8AF-665E-BA08916B6759}"/>
          </ac:spMkLst>
        </pc:spChg>
        <pc:spChg chg="add del mod">
          <ac:chgData name="Mahek Shaikh" userId="cd5af613d6b0015b" providerId="LiveId" clId="{B0AF5382-13BB-43B2-958E-FDAC0D5944B7}" dt="2024-06-12T11:54:18.163" v="115"/>
          <ac:spMkLst>
            <pc:docMk/>
            <pc:sldMk cId="2088560079" sldId="264"/>
            <ac:spMk id="4" creationId="{0F236DF9-2AE5-C2CB-FD3C-D75AA797DD06}"/>
          </ac:spMkLst>
        </pc:spChg>
        <pc:spChg chg="add mod">
          <ac:chgData name="Mahek Shaikh" userId="cd5af613d6b0015b" providerId="LiveId" clId="{B0AF5382-13BB-43B2-958E-FDAC0D5944B7}" dt="2024-06-12T18:01:26.856" v="709" actId="207"/>
          <ac:spMkLst>
            <pc:docMk/>
            <pc:sldMk cId="2088560079" sldId="264"/>
            <ac:spMk id="5" creationId="{C5A4E755-411B-2C7D-51E2-0D1F434380A7}"/>
          </ac:spMkLst>
        </pc:spChg>
        <pc:spChg chg="add">
          <ac:chgData name="Mahek Shaikh" userId="cd5af613d6b0015b" providerId="LiveId" clId="{B0AF5382-13BB-43B2-958E-FDAC0D5944B7}" dt="2024-06-12T11:55:13.900" v="122"/>
          <ac:spMkLst>
            <pc:docMk/>
            <pc:sldMk cId="2088560079" sldId="264"/>
            <ac:spMk id="6" creationId="{F904D3E6-281E-47EC-D6A8-494072097B02}"/>
          </ac:spMkLst>
        </pc:spChg>
        <pc:spChg chg="add">
          <ac:chgData name="Mahek Shaikh" userId="cd5af613d6b0015b" providerId="LiveId" clId="{B0AF5382-13BB-43B2-958E-FDAC0D5944B7}" dt="2024-06-12T11:55:30.794" v="126"/>
          <ac:spMkLst>
            <pc:docMk/>
            <pc:sldMk cId="2088560079" sldId="264"/>
            <ac:spMk id="7" creationId="{68D48CC6-5142-F4D8-A829-BD4772220FCF}"/>
          </ac:spMkLst>
        </pc:spChg>
      </pc:sldChg>
      <pc:sldChg chg="new del">
        <pc:chgData name="Mahek Shaikh" userId="cd5af613d6b0015b" providerId="LiveId" clId="{B0AF5382-13BB-43B2-958E-FDAC0D5944B7}" dt="2024-06-11T17:53:44.742" v="1" actId="2696"/>
        <pc:sldMkLst>
          <pc:docMk/>
          <pc:sldMk cId="1129951797" sldId="265"/>
        </pc:sldMkLst>
      </pc:sldChg>
      <pc:sldChg chg="addSp modSp new mod setBg">
        <pc:chgData name="Mahek Shaikh" userId="cd5af613d6b0015b" providerId="LiveId" clId="{B0AF5382-13BB-43B2-958E-FDAC0D5944B7}" dt="2024-06-12T17:24:52.844" v="510"/>
        <pc:sldMkLst>
          <pc:docMk/>
          <pc:sldMk cId="2791640805" sldId="265"/>
        </pc:sldMkLst>
        <pc:picChg chg="add mod">
          <ac:chgData name="Mahek Shaikh" userId="cd5af613d6b0015b" providerId="LiveId" clId="{B0AF5382-13BB-43B2-958E-FDAC0D5944B7}" dt="2024-06-11T17:54:15.614" v="5" actId="14100"/>
          <ac:picMkLst>
            <pc:docMk/>
            <pc:sldMk cId="2791640805" sldId="265"/>
            <ac:picMk id="3" creationId="{5CACFC66-FF15-F7AF-C234-F785217F5A63}"/>
          </ac:picMkLst>
        </pc:picChg>
        <pc:picChg chg="add mod">
          <ac:chgData name="Mahek Shaikh" userId="cd5af613d6b0015b" providerId="LiveId" clId="{B0AF5382-13BB-43B2-958E-FDAC0D5944B7}" dt="2024-06-11T17:54:50.657" v="8" actId="14100"/>
          <ac:picMkLst>
            <pc:docMk/>
            <pc:sldMk cId="2791640805" sldId="265"/>
            <ac:picMk id="5" creationId="{DE422C80-6F18-3C2C-1A9C-0442CC0FB5CF}"/>
          </ac:picMkLst>
        </pc:picChg>
        <pc:picChg chg="add mod">
          <ac:chgData name="Mahek Shaikh" userId="cd5af613d6b0015b" providerId="LiveId" clId="{B0AF5382-13BB-43B2-958E-FDAC0D5944B7}" dt="2024-06-11T17:55:44.945" v="11" actId="14100"/>
          <ac:picMkLst>
            <pc:docMk/>
            <pc:sldMk cId="2791640805" sldId="265"/>
            <ac:picMk id="7" creationId="{038FA005-99D1-DD81-BDE7-829E48AD14D9}"/>
          </ac:picMkLst>
        </pc:picChg>
        <pc:picChg chg="add mod">
          <ac:chgData name="Mahek Shaikh" userId="cd5af613d6b0015b" providerId="LiveId" clId="{B0AF5382-13BB-43B2-958E-FDAC0D5944B7}" dt="2024-06-11T17:56:34.953" v="15" actId="14100"/>
          <ac:picMkLst>
            <pc:docMk/>
            <pc:sldMk cId="2791640805" sldId="265"/>
            <ac:picMk id="9" creationId="{D100D8FB-2E5D-B35E-52EF-43B157E62035}"/>
          </ac:picMkLst>
        </pc:picChg>
        <pc:picChg chg="add mod">
          <ac:chgData name="Mahek Shaikh" userId="cd5af613d6b0015b" providerId="LiveId" clId="{B0AF5382-13BB-43B2-958E-FDAC0D5944B7}" dt="2024-06-11T18:00:20.448" v="36" actId="14100"/>
          <ac:picMkLst>
            <pc:docMk/>
            <pc:sldMk cId="2791640805" sldId="265"/>
            <ac:picMk id="11" creationId="{212D01AC-A91A-A886-B7A2-9DEE3C5B7D45}"/>
          </ac:picMkLst>
        </pc:picChg>
        <pc:picChg chg="add mod modCrop">
          <ac:chgData name="Mahek Shaikh" userId="cd5af613d6b0015b" providerId="LiveId" clId="{B0AF5382-13BB-43B2-958E-FDAC0D5944B7}" dt="2024-06-11T18:00:42.673" v="39" actId="1076"/>
          <ac:picMkLst>
            <pc:docMk/>
            <pc:sldMk cId="2791640805" sldId="265"/>
            <ac:picMk id="13" creationId="{1C53A9F9-E6CE-BCC2-6D51-BCF2DE4DCD56}"/>
          </ac:picMkLst>
        </pc:picChg>
        <pc:picChg chg="add mod">
          <ac:chgData name="Mahek Shaikh" userId="cd5af613d6b0015b" providerId="LiveId" clId="{B0AF5382-13BB-43B2-958E-FDAC0D5944B7}" dt="2024-06-11T18:00:51.326" v="42" actId="1076"/>
          <ac:picMkLst>
            <pc:docMk/>
            <pc:sldMk cId="2791640805" sldId="265"/>
            <ac:picMk id="15" creationId="{5B13AACA-0864-7942-7B48-9785CD9DA3F3}"/>
          </ac:picMkLst>
        </pc:picChg>
        <pc:picChg chg="add mod">
          <ac:chgData name="Mahek Shaikh" userId="cd5af613d6b0015b" providerId="LiveId" clId="{B0AF5382-13BB-43B2-958E-FDAC0D5944B7}" dt="2024-06-11T18:01:02.946" v="44" actId="14100"/>
          <ac:picMkLst>
            <pc:docMk/>
            <pc:sldMk cId="2791640805" sldId="265"/>
            <ac:picMk id="17" creationId="{C7FBFDDC-2C1E-0B1A-179B-A9962FFCCCAC}"/>
          </ac:picMkLst>
        </pc:picChg>
      </pc:sldChg>
      <pc:sldChg chg="addSp delSp modSp new mod setBg">
        <pc:chgData name="Mahek Shaikh" userId="cd5af613d6b0015b" providerId="LiveId" clId="{B0AF5382-13BB-43B2-958E-FDAC0D5944B7}" dt="2024-06-12T16:47:27.045" v="275" actId="14100"/>
        <pc:sldMkLst>
          <pc:docMk/>
          <pc:sldMk cId="360950580" sldId="266"/>
        </pc:sldMkLst>
        <pc:spChg chg="mod">
          <ac:chgData name="Mahek Shaikh" userId="cd5af613d6b0015b" providerId="LiveId" clId="{B0AF5382-13BB-43B2-958E-FDAC0D5944B7}" dt="2024-06-12T16:43:09.210" v="239" actId="20577"/>
          <ac:spMkLst>
            <pc:docMk/>
            <pc:sldMk cId="360950580" sldId="266"/>
            <ac:spMk id="2" creationId="{4E46A0E4-43BF-58C3-A3DC-4CF19842F3EF}"/>
          </ac:spMkLst>
        </pc:spChg>
        <pc:spChg chg="del">
          <ac:chgData name="Mahek Shaikh" userId="cd5af613d6b0015b" providerId="LiveId" clId="{B0AF5382-13BB-43B2-958E-FDAC0D5944B7}" dt="2024-06-12T16:43:14.249" v="240" actId="21"/>
          <ac:spMkLst>
            <pc:docMk/>
            <pc:sldMk cId="360950580" sldId="266"/>
            <ac:spMk id="3" creationId="{4F9CC725-D6CC-FFD4-3EAD-8EDA172A3070}"/>
          </ac:spMkLst>
        </pc:spChg>
        <pc:picChg chg="add mod">
          <ac:chgData name="Mahek Shaikh" userId="cd5af613d6b0015b" providerId="LiveId" clId="{B0AF5382-13BB-43B2-958E-FDAC0D5944B7}" dt="2024-06-12T16:43:36.458" v="243" actId="14100"/>
          <ac:picMkLst>
            <pc:docMk/>
            <pc:sldMk cId="360950580" sldId="266"/>
            <ac:picMk id="5" creationId="{7678B1B2-E879-93BC-835D-B9C78D299C87}"/>
          </ac:picMkLst>
        </pc:picChg>
        <pc:picChg chg="add mod">
          <ac:chgData name="Mahek Shaikh" userId="cd5af613d6b0015b" providerId="LiveId" clId="{B0AF5382-13BB-43B2-958E-FDAC0D5944B7}" dt="2024-06-12T16:44:29.488" v="249" actId="1076"/>
          <ac:picMkLst>
            <pc:docMk/>
            <pc:sldMk cId="360950580" sldId="266"/>
            <ac:picMk id="7" creationId="{C06799CE-8497-471E-608B-048B8EB64F55}"/>
          </ac:picMkLst>
        </pc:picChg>
        <pc:picChg chg="add mod">
          <ac:chgData name="Mahek Shaikh" userId="cd5af613d6b0015b" providerId="LiveId" clId="{B0AF5382-13BB-43B2-958E-FDAC0D5944B7}" dt="2024-06-12T16:44:47.530" v="251" actId="1076"/>
          <ac:picMkLst>
            <pc:docMk/>
            <pc:sldMk cId="360950580" sldId="266"/>
            <ac:picMk id="9" creationId="{95D0999C-9AD9-53B8-7A0E-A852BF8D11F4}"/>
          </ac:picMkLst>
        </pc:picChg>
        <pc:picChg chg="add mod">
          <ac:chgData name="Mahek Shaikh" userId="cd5af613d6b0015b" providerId="LiveId" clId="{B0AF5382-13BB-43B2-958E-FDAC0D5944B7}" dt="2024-06-12T16:45:09.961" v="255" actId="1076"/>
          <ac:picMkLst>
            <pc:docMk/>
            <pc:sldMk cId="360950580" sldId="266"/>
            <ac:picMk id="11" creationId="{67B086E8-2667-E53F-8F29-9E02C00ABFCB}"/>
          </ac:picMkLst>
        </pc:picChg>
        <pc:picChg chg="add mod">
          <ac:chgData name="Mahek Shaikh" userId="cd5af613d6b0015b" providerId="LiveId" clId="{B0AF5382-13BB-43B2-958E-FDAC0D5944B7}" dt="2024-06-12T16:45:33.523" v="258" actId="14100"/>
          <ac:picMkLst>
            <pc:docMk/>
            <pc:sldMk cId="360950580" sldId="266"/>
            <ac:picMk id="13" creationId="{8D03A56D-46EC-46CB-329B-558D220925EA}"/>
          </ac:picMkLst>
        </pc:picChg>
        <pc:picChg chg="add mod">
          <ac:chgData name="Mahek Shaikh" userId="cd5af613d6b0015b" providerId="LiveId" clId="{B0AF5382-13BB-43B2-958E-FDAC0D5944B7}" dt="2024-06-12T16:45:52.770" v="261" actId="14100"/>
          <ac:picMkLst>
            <pc:docMk/>
            <pc:sldMk cId="360950580" sldId="266"/>
            <ac:picMk id="15" creationId="{2809537F-A633-80A7-6D8D-205865D9AAD0}"/>
          </ac:picMkLst>
        </pc:picChg>
        <pc:picChg chg="add mod">
          <ac:chgData name="Mahek Shaikh" userId="cd5af613d6b0015b" providerId="LiveId" clId="{B0AF5382-13BB-43B2-958E-FDAC0D5944B7}" dt="2024-06-12T16:46:10.406" v="264" actId="14100"/>
          <ac:picMkLst>
            <pc:docMk/>
            <pc:sldMk cId="360950580" sldId="266"/>
            <ac:picMk id="17" creationId="{C7A979F8-F8F9-899B-B1ED-D271D3259F50}"/>
          </ac:picMkLst>
        </pc:picChg>
        <pc:picChg chg="add mod">
          <ac:chgData name="Mahek Shaikh" userId="cd5af613d6b0015b" providerId="LiveId" clId="{B0AF5382-13BB-43B2-958E-FDAC0D5944B7}" dt="2024-06-12T16:46:41.434" v="267" actId="14100"/>
          <ac:picMkLst>
            <pc:docMk/>
            <pc:sldMk cId="360950580" sldId="266"/>
            <ac:picMk id="19" creationId="{CE901B72-F082-2E01-889F-2144E8452787}"/>
          </ac:picMkLst>
        </pc:picChg>
        <pc:picChg chg="add mod">
          <ac:chgData name="Mahek Shaikh" userId="cd5af613d6b0015b" providerId="LiveId" clId="{B0AF5382-13BB-43B2-958E-FDAC0D5944B7}" dt="2024-06-12T16:46:54.781" v="269" actId="1076"/>
          <ac:picMkLst>
            <pc:docMk/>
            <pc:sldMk cId="360950580" sldId="266"/>
            <ac:picMk id="21" creationId="{EEA48FCE-3C92-E12F-7163-C8AFB71406F4}"/>
          </ac:picMkLst>
        </pc:picChg>
        <pc:picChg chg="add mod">
          <ac:chgData name="Mahek Shaikh" userId="cd5af613d6b0015b" providerId="LiveId" clId="{B0AF5382-13BB-43B2-958E-FDAC0D5944B7}" dt="2024-06-12T16:47:09.014" v="271" actId="1076"/>
          <ac:picMkLst>
            <pc:docMk/>
            <pc:sldMk cId="360950580" sldId="266"/>
            <ac:picMk id="23" creationId="{7DA7F2F6-84C2-C9EA-968D-40DBE2477DDE}"/>
          </ac:picMkLst>
        </pc:picChg>
        <pc:picChg chg="add mod">
          <ac:chgData name="Mahek Shaikh" userId="cd5af613d6b0015b" providerId="LiveId" clId="{B0AF5382-13BB-43B2-958E-FDAC0D5944B7}" dt="2024-06-12T16:47:27.045" v="275" actId="14100"/>
          <ac:picMkLst>
            <pc:docMk/>
            <pc:sldMk cId="360950580" sldId="266"/>
            <ac:picMk id="25" creationId="{0F82D3CE-13A8-535B-0EB2-BD1B350D1455}"/>
          </ac:picMkLst>
        </pc:picChg>
      </pc:sldChg>
      <pc:sldChg chg="addSp delSp modSp new mod setBg">
        <pc:chgData name="Mahek Shaikh" userId="cd5af613d6b0015b" providerId="LiveId" clId="{B0AF5382-13BB-43B2-958E-FDAC0D5944B7}" dt="2024-06-12T17:15:58.873" v="320" actId="2711"/>
        <pc:sldMkLst>
          <pc:docMk/>
          <pc:sldMk cId="461102937" sldId="267"/>
        </pc:sldMkLst>
        <pc:spChg chg="mod">
          <ac:chgData name="Mahek Shaikh" userId="cd5af613d6b0015b" providerId="LiveId" clId="{B0AF5382-13BB-43B2-958E-FDAC0D5944B7}" dt="2024-06-12T17:15:58.873" v="320" actId="2711"/>
          <ac:spMkLst>
            <pc:docMk/>
            <pc:sldMk cId="461102937" sldId="267"/>
            <ac:spMk id="2" creationId="{26751AE7-8E3F-3452-8D5E-46DDAEA66164}"/>
          </ac:spMkLst>
        </pc:spChg>
        <pc:spChg chg="del">
          <ac:chgData name="Mahek Shaikh" userId="cd5af613d6b0015b" providerId="LiveId" clId="{B0AF5382-13BB-43B2-958E-FDAC0D5944B7}" dt="2024-06-12T17:15:09.168" v="314" actId="22"/>
          <ac:spMkLst>
            <pc:docMk/>
            <pc:sldMk cId="461102937" sldId="267"/>
            <ac:spMk id="3" creationId="{C8045BFB-FB33-78FB-3E36-6C7A2F4062D4}"/>
          </ac:spMkLst>
        </pc:spChg>
        <pc:picChg chg="add mod ord">
          <ac:chgData name="Mahek Shaikh" userId="cd5af613d6b0015b" providerId="LiveId" clId="{B0AF5382-13BB-43B2-958E-FDAC0D5944B7}" dt="2024-06-12T17:15:19.335" v="316" actId="14100"/>
          <ac:picMkLst>
            <pc:docMk/>
            <pc:sldMk cId="461102937" sldId="267"/>
            <ac:picMk id="5" creationId="{13B0F7CA-BE72-EC69-BE77-CFE731A2F9EE}"/>
          </ac:picMkLst>
        </pc:picChg>
      </pc:sldChg>
      <pc:sldChg chg="addSp delSp modSp new mod">
        <pc:chgData name="Mahek Shaikh" userId="cd5af613d6b0015b" providerId="LiveId" clId="{B0AF5382-13BB-43B2-958E-FDAC0D5944B7}" dt="2024-06-12T17:17:04.613" v="325" actId="1076"/>
        <pc:sldMkLst>
          <pc:docMk/>
          <pc:sldMk cId="3839246336" sldId="268"/>
        </pc:sldMkLst>
        <pc:spChg chg="del">
          <ac:chgData name="Mahek Shaikh" userId="cd5af613d6b0015b" providerId="LiveId" clId="{B0AF5382-13BB-43B2-958E-FDAC0D5944B7}" dt="2024-06-12T17:16:54.893" v="322" actId="22"/>
          <ac:spMkLst>
            <pc:docMk/>
            <pc:sldMk cId="3839246336" sldId="268"/>
            <ac:spMk id="3" creationId="{0BEB3DF2-83FA-8488-8087-35387CB7CE43}"/>
          </ac:spMkLst>
        </pc:spChg>
        <pc:picChg chg="add mod ord">
          <ac:chgData name="Mahek Shaikh" userId="cd5af613d6b0015b" providerId="LiveId" clId="{B0AF5382-13BB-43B2-958E-FDAC0D5944B7}" dt="2024-06-12T17:17:04.613" v="325" actId="1076"/>
          <ac:picMkLst>
            <pc:docMk/>
            <pc:sldMk cId="3839246336" sldId="268"/>
            <ac:picMk id="5" creationId="{5BB0101A-3E9D-2FD7-027F-5A44E0089FF6}"/>
          </ac:picMkLst>
        </pc:picChg>
      </pc:sldChg>
      <pc:sldChg chg="modSp new mod">
        <pc:chgData name="Mahek Shaikh" userId="cd5af613d6b0015b" providerId="LiveId" clId="{B0AF5382-13BB-43B2-958E-FDAC0D5944B7}" dt="2024-06-12T17:23:23.263" v="492" actId="207"/>
        <pc:sldMkLst>
          <pc:docMk/>
          <pc:sldMk cId="1776788117" sldId="269"/>
        </pc:sldMkLst>
        <pc:spChg chg="mod">
          <ac:chgData name="Mahek Shaikh" userId="cd5af613d6b0015b" providerId="LiveId" clId="{B0AF5382-13BB-43B2-958E-FDAC0D5944B7}" dt="2024-06-12T17:23:03.362" v="489" actId="207"/>
          <ac:spMkLst>
            <pc:docMk/>
            <pc:sldMk cId="1776788117" sldId="269"/>
            <ac:spMk id="2" creationId="{08FC4800-8763-7BF7-E070-3042FFB92AA7}"/>
          </ac:spMkLst>
        </pc:spChg>
        <pc:spChg chg="mod">
          <ac:chgData name="Mahek Shaikh" userId="cd5af613d6b0015b" providerId="LiveId" clId="{B0AF5382-13BB-43B2-958E-FDAC0D5944B7}" dt="2024-06-12T17:23:23.263" v="492" actId="207"/>
          <ac:spMkLst>
            <pc:docMk/>
            <pc:sldMk cId="1776788117" sldId="269"/>
            <ac:spMk id="3" creationId="{CBD2D07B-9AE9-1E80-F3FA-C8B3CAA621D3}"/>
          </ac:spMkLst>
        </pc:spChg>
      </pc:sldChg>
      <pc:sldChg chg="addSp delSp modSp new mod setBg">
        <pc:chgData name="Mahek Shaikh" userId="cd5af613d6b0015b" providerId="LiveId" clId="{B0AF5382-13BB-43B2-958E-FDAC0D5944B7}" dt="2024-06-12T17:58:55.634" v="696" actId="14100"/>
        <pc:sldMkLst>
          <pc:docMk/>
          <pc:sldMk cId="1811938196" sldId="270"/>
        </pc:sldMkLst>
        <pc:spChg chg="mod">
          <ac:chgData name="Mahek Shaikh" userId="cd5af613d6b0015b" providerId="LiveId" clId="{B0AF5382-13BB-43B2-958E-FDAC0D5944B7}" dt="2024-06-12T17:58:55.634" v="696" actId="14100"/>
          <ac:spMkLst>
            <pc:docMk/>
            <pc:sldMk cId="1811938196" sldId="270"/>
            <ac:spMk id="2" creationId="{02E440CD-8E19-B42C-AF02-764B5D839A61}"/>
          </ac:spMkLst>
        </pc:spChg>
        <pc:spChg chg="del">
          <ac:chgData name="Mahek Shaikh" userId="cd5af613d6b0015b" providerId="LiveId" clId="{B0AF5382-13BB-43B2-958E-FDAC0D5944B7}" dt="2024-06-12T17:57:13.525" v="655" actId="22"/>
          <ac:spMkLst>
            <pc:docMk/>
            <pc:sldMk cId="1811938196" sldId="270"/>
            <ac:spMk id="3" creationId="{E4A64E17-DF61-FC39-69D3-E55CDC15D2B9}"/>
          </ac:spMkLst>
        </pc:spChg>
        <pc:picChg chg="add mod ord">
          <ac:chgData name="Mahek Shaikh" userId="cd5af613d6b0015b" providerId="LiveId" clId="{B0AF5382-13BB-43B2-958E-FDAC0D5944B7}" dt="2024-06-12T17:58:19.035" v="694" actId="1076"/>
          <ac:picMkLst>
            <pc:docMk/>
            <pc:sldMk cId="1811938196" sldId="270"/>
            <ac:picMk id="5" creationId="{A56CE59B-CDE7-2063-4983-AC769A778D7D}"/>
          </ac:picMkLst>
        </pc:picChg>
      </pc:sldChg>
      <pc:sldChg chg="addSp delSp modSp new mod">
        <pc:chgData name="Mahek Shaikh" userId="cd5af613d6b0015b" providerId="LiveId" clId="{B0AF5382-13BB-43B2-958E-FDAC0D5944B7}" dt="2024-06-12T17:45:54.900" v="598" actId="1076"/>
        <pc:sldMkLst>
          <pc:docMk/>
          <pc:sldMk cId="2950459875" sldId="271"/>
        </pc:sldMkLst>
        <pc:spChg chg="del">
          <ac:chgData name="Mahek Shaikh" userId="cd5af613d6b0015b" providerId="LiveId" clId="{B0AF5382-13BB-43B2-958E-FDAC0D5944B7}" dt="2024-06-12T17:43:51.362" v="554" actId="21"/>
          <ac:spMkLst>
            <pc:docMk/>
            <pc:sldMk cId="2950459875" sldId="271"/>
            <ac:spMk id="2" creationId="{1005F79A-5741-7B48-0D7C-F49C2DE08F68}"/>
          </ac:spMkLst>
        </pc:spChg>
        <pc:spChg chg="del">
          <ac:chgData name="Mahek Shaikh" userId="cd5af613d6b0015b" providerId="LiveId" clId="{B0AF5382-13BB-43B2-958E-FDAC0D5944B7}" dt="2024-06-12T17:43:54.754" v="555" actId="21"/>
          <ac:spMkLst>
            <pc:docMk/>
            <pc:sldMk cId="2950459875" sldId="271"/>
            <ac:spMk id="3" creationId="{4F8BECE7-6828-F6B0-380A-C29474E8930D}"/>
          </ac:spMkLst>
        </pc:spChg>
        <pc:spChg chg="add mod">
          <ac:chgData name="Mahek Shaikh" userId="cd5af613d6b0015b" providerId="LiveId" clId="{B0AF5382-13BB-43B2-958E-FDAC0D5944B7}" dt="2024-06-12T17:43:56.372" v="556"/>
          <ac:spMkLst>
            <pc:docMk/>
            <pc:sldMk cId="2950459875" sldId="271"/>
            <ac:spMk id="6" creationId="{4F8BECE7-6828-F6B0-380A-C29474E8930D}"/>
          </ac:spMkLst>
        </pc:spChg>
        <pc:spChg chg="add mod">
          <ac:chgData name="Mahek Shaikh" userId="cd5af613d6b0015b" providerId="LiveId" clId="{B0AF5382-13BB-43B2-958E-FDAC0D5944B7}" dt="2024-06-12T17:45:54.900" v="598" actId="1076"/>
          <ac:spMkLst>
            <pc:docMk/>
            <pc:sldMk cId="2950459875" sldId="271"/>
            <ac:spMk id="9" creationId="{C5E26CC6-586F-39A4-4FF8-5CE62E600793}"/>
          </ac:spMkLst>
        </pc:spChg>
        <pc:picChg chg="add mod modCrop">
          <ac:chgData name="Mahek Shaikh" userId="cd5af613d6b0015b" providerId="LiveId" clId="{B0AF5382-13BB-43B2-958E-FDAC0D5944B7}" dt="2024-06-12T17:45:00.034" v="566" actId="732"/>
          <ac:picMkLst>
            <pc:docMk/>
            <pc:sldMk cId="2950459875" sldId="271"/>
            <ac:picMk id="5" creationId="{91795AED-A86D-F402-3820-95EC04E9A6B7}"/>
          </ac:picMkLst>
        </pc:picChg>
        <pc:picChg chg="add mod">
          <ac:chgData name="Mahek Shaikh" userId="cd5af613d6b0015b" providerId="LiveId" clId="{B0AF5382-13BB-43B2-958E-FDAC0D5944B7}" dt="2024-06-12T17:44:50.811" v="565" actId="14100"/>
          <ac:picMkLst>
            <pc:docMk/>
            <pc:sldMk cId="2950459875" sldId="271"/>
            <ac:picMk id="8" creationId="{59927566-D062-484B-9EBC-EE5BDA0766EB}"/>
          </ac:picMkLst>
        </pc:picChg>
      </pc:sldChg>
      <pc:sldChg chg="addSp delSp modSp new mod setBg">
        <pc:chgData name="Mahek Shaikh" userId="cd5af613d6b0015b" providerId="LiveId" clId="{B0AF5382-13BB-43B2-958E-FDAC0D5944B7}" dt="2024-06-12T18:22:55.188" v="1067" actId="20577"/>
        <pc:sldMkLst>
          <pc:docMk/>
          <pc:sldMk cId="3779186715" sldId="272"/>
        </pc:sldMkLst>
        <pc:spChg chg="mod">
          <ac:chgData name="Mahek Shaikh" userId="cd5af613d6b0015b" providerId="LiveId" clId="{B0AF5382-13BB-43B2-958E-FDAC0D5944B7}" dt="2024-06-12T18:12:48.952" v="837" actId="1076"/>
          <ac:spMkLst>
            <pc:docMk/>
            <pc:sldMk cId="3779186715" sldId="272"/>
            <ac:spMk id="2" creationId="{8321674E-7814-1F22-62AE-1C155169FC60}"/>
          </ac:spMkLst>
        </pc:spChg>
        <pc:spChg chg="del mod">
          <ac:chgData name="Mahek Shaikh" userId="cd5af613d6b0015b" providerId="LiveId" clId="{B0AF5382-13BB-43B2-958E-FDAC0D5944B7}" dt="2024-06-12T18:06:28.757" v="776"/>
          <ac:spMkLst>
            <pc:docMk/>
            <pc:sldMk cId="3779186715" sldId="272"/>
            <ac:spMk id="3" creationId="{26A2E23C-1989-E06C-AC0A-985F8F402ECC}"/>
          </ac:spMkLst>
        </pc:spChg>
        <pc:spChg chg="add mod">
          <ac:chgData name="Mahek Shaikh" userId="cd5af613d6b0015b" providerId="LiveId" clId="{B0AF5382-13BB-43B2-958E-FDAC0D5944B7}" dt="2024-06-12T18:22:55.188" v="1067" actId="20577"/>
          <ac:spMkLst>
            <pc:docMk/>
            <pc:sldMk cId="3779186715" sldId="272"/>
            <ac:spMk id="4" creationId="{C764A6F0-F591-631A-E1DE-11EBC3B1024F}"/>
          </ac:spMkLst>
        </pc:spChg>
      </pc:sldChg>
      <pc:sldChg chg="addSp delSp modSp new mod">
        <pc:chgData name="Mahek Shaikh" userId="cd5af613d6b0015b" providerId="LiveId" clId="{B0AF5382-13BB-43B2-958E-FDAC0D5944B7}" dt="2024-06-12T18:16:58.230" v="847" actId="14100"/>
        <pc:sldMkLst>
          <pc:docMk/>
          <pc:sldMk cId="325765623" sldId="273"/>
        </pc:sldMkLst>
        <pc:spChg chg="del">
          <ac:chgData name="Mahek Shaikh" userId="cd5af613d6b0015b" providerId="LiveId" clId="{B0AF5382-13BB-43B2-958E-FDAC0D5944B7}" dt="2024-06-12T18:16:41.072" v="843" actId="931"/>
          <ac:spMkLst>
            <pc:docMk/>
            <pc:sldMk cId="325765623" sldId="273"/>
            <ac:spMk id="3" creationId="{7DE62CE1-9E7C-B867-CC12-8009B88C76C1}"/>
          </ac:spMkLst>
        </pc:spChg>
        <pc:spChg chg="add del">
          <ac:chgData name="Mahek Shaikh" userId="cd5af613d6b0015b" providerId="LiveId" clId="{B0AF5382-13BB-43B2-958E-FDAC0D5944B7}" dt="2024-06-12T18:16:20.543" v="842" actId="22"/>
          <ac:spMkLst>
            <pc:docMk/>
            <pc:sldMk cId="325765623" sldId="273"/>
            <ac:spMk id="5" creationId="{0A298BF1-2C12-A070-A6B2-C2E2ADAC4C43}"/>
          </ac:spMkLst>
        </pc:spChg>
        <pc:picChg chg="add mod">
          <ac:chgData name="Mahek Shaikh" userId="cd5af613d6b0015b" providerId="LiveId" clId="{B0AF5382-13BB-43B2-958E-FDAC0D5944B7}" dt="2024-06-12T18:16:58.230" v="847" actId="14100"/>
          <ac:picMkLst>
            <pc:docMk/>
            <pc:sldMk cId="325765623" sldId="273"/>
            <ac:picMk id="7" creationId="{61AE3C45-9C5A-802A-7A4A-7AD124EFA024}"/>
          </ac:picMkLst>
        </pc:picChg>
      </pc:sldChg>
      <pc:sldChg chg="addSp delSp modSp new mod">
        <pc:chgData name="Mahek Shaikh" userId="cd5af613d6b0015b" providerId="LiveId" clId="{B0AF5382-13BB-43B2-958E-FDAC0D5944B7}" dt="2024-06-12T18:58:38.302" v="1096" actId="1076"/>
        <pc:sldMkLst>
          <pc:docMk/>
          <pc:sldMk cId="641474318" sldId="274"/>
        </pc:sldMkLst>
        <pc:spChg chg="del">
          <ac:chgData name="Mahek Shaikh" userId="cd5af613d6b0015b" providerId="LiveId" clId="{B0AF5382-13BB-43B2-958E-FDAC0D5944B7}" dt="2024-06-12T18:42:30.510" v="1070" actId="21"/>
          <ac:spMkLst>
            <pc:docMk/>
            <pc:sldMk cId="641474318" sldId="274"/>
            <ac:spMk id="2" creationId="{9303A976-2A9E-6675-301C-FCEAA0436CAF}"/>
          </ac:spMkLst>
        </pc:spChg>
        <pc:spChg chg="del">
          <ac:chgData name="Mahek Shaikh" userId="cd5af613d6b0015b" providerId="LiveId" clId="{B0AF5382-13BB-43B2-958E-FDAC0D5944B7}" dt="2024-06-12T18:42:34.122" v="1071" actId="21"/>
          <ac:spMkLst>
            <pc:docMk/>
            <pc:sldMk cId="641474318" sldId="274"/>
            <ac:spMk id="3" creationId="{C0150805-4C01-0CE6-B792-8158A50B4999}"/>
          </ac:spMkLst>
        </pc:spChg>
        <pc:picChg chg="add del mod">
          <ac:chgData name="Mahek Shaikh" userId="cd5af613d6b0015b" providerId="LiveId" clId="{B0AF5382-13BB-43B2-958E-FDAC0D5944B7}" dt="2024-06-12T18:43:33.318" v="1077" actId="21"/>
          <ac:picMkLst>
            <pc:docMk/>
            <pc:sldMk cId="641474318" sldId="274"/>
            <ac:picMk id="5" creationId="{C2165E53-39AF-84A3-43A6-4BB691A156E2}"/>
          </ac:picMkLst>
        </pc:picChg>
        <pc:picChg chg="add mod">
          <ac:chgData name="Mahek Shaikh" userId="cd5af613d6b0015b" providerId="LiveId" clId="{B0AF5382-13BB-43B2-958E-FDAC0D5944B7}" dt="2024-06-12T18:58:38.302" v="1096" actId="1076"/>
          <ac:picMkLst>
            <pc:docMk/>
            <pc:sldMk cId="641474318" sldId="274"/>
            <ac:picMk id="7" creationId="{C07DA93A-D637-E417-54D0-372137B7A8A1}"/>
          </ac:picMkLst>
        </pc:picChg>
        <pc:picChg chg="add mod">
          <ac:chgData name="Mahek Shaikh" userId="cd5af613d6b0015b" providerId="LiveId" clId="{B0AF5382-13BB-43B2-958E-FDAC0D5944B7}" dt="2024-06-12T18:58:17.849" v="1089" actId="14100"/>
          <ac:picMkLst>
            <pc:docMk/>
            <pc:sldMk cId="641474318" sldId="274"/>
            <ac:picMk id="9" creationId="{6E7C3269-99E2-4805-DFCA-6A8E5BDF0574}"/>
          </ac:picMkLst>
        </pc:picChg>
        <pc:picChg chg="add mod">
          <ac:chgData name="Mahek Shaikh" userId="cd5af613d6b0015b" providerId="LiveId" clId="{B0AF5382-13BB-43B2-958E-FDAC0D5944B7}" dt="2024-06-12T18:58:29.306" v="1093" actId="1076"/>
          <ac:picMkLst>
            <pc:docMk/>
            <pc:sldMk cId="641474318" sldId="274"/>
            <ac:picMk id="11" creationId="{2005565C-0DC9-E0D2-FD5B-8D69104DA5A5}"/>
          </ac:picMkLst>
        </pc:picChg>
      </pc:sldChg>
      <pc:sldChg chg="new del modTransition">
        <pc:chgData name="Mahek Shaikh" userId="cd5af613d6b0015b" providerId="LiveId" clId="{B0AF5382-13BB-43B2-958E-FDAC0D5944B7}" dt="2024-06-12T18:20:35.033" v="850" actId="2696"/>
        <pc:sldMkLst>
          <pc:docMk/>
          <pc:sldMk cId="1574339629"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075C6-782C-4054-BEB0-AA112BE20ADD}"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54E87-7A16-441E-BBB3-DD58F2570299}" type="slidenum">
              <a:rPr lang="en-IN" smtClean="0"/>
              <a:t>‹#›</a:t>
            </a:fld>
            <a:endParaRPr lang="en-IN"/>
          </a:p>
        </p:txBody>
      </p:sp>
    </p:spTree>
    <p:extLst>
      <p:ext uri="{BB962C8B-B14F-4D97-AF65-F5344CB8AC3E}">
        <p14:creationId xmlns:p14="http://schemas.microsoft.com/office/powerpoint/2010/main" val="311493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654E87-7A16-441E-BBB3-DD58F2570299}" type="slidenum">
              <a:rPr lang="en-IN" smtClean="0"/>
              <a:t>2</a:t>
            </a:fld>
            <a:endParaRPr lang="en-IN"/>
          </a:p>
        </p:txBody>
      </p:sp>
    </p:spTree>
    <p:extLst>
      <p:ext uri="{BB962C8B-B14F-4D97-AF65-F5344CB8AC3E}">
        <p14:creationId xmlns:p14="http://schemas.microsoft.com/office/powerpoint/2010/main" val="169608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F3DC-9737-8C90-5393-EF59A6E8F4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4B52CE-3F90-05CD-B263-6053F35661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2F391A-12B3-2499-0574-08F27A6CC7FF}"/>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5" name="Footer Placeholder 4">
            <a:extLst>
              <a:ext uri="{FF2B5EF4-FFF2-40B4-BE49-F238E27FC236}">
                <a16:creationId xmlns:a16="http://schemas.microsoft.com/office/drawing/2014/main" id="{4BCD4CF5-DBA3-BEDB-5ED3-2B3373CA1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F05F0-51F1-FB4B-0763-CF09F65635CB}"/>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394251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3D03-7DC6-DF32-EAB4-C09BDF77BE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64495C-28E8-A8FB-7500-6D440910A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6F5BFC-08AF-310B-699F-AA0B319BEE1E}"/>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5" name="Footer Placeholder 4">
            <a:extLst>
              <a:ext uri="{FF2B5EF4-FFF2-40B4-BE49-F238E27FC236}">
                <a16:creationId xmlns:a16="http://schemas.microsoft.com/office/drawing/2014/main" id="{37763EAC-8279-E592-BC4D-5E854A671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9FE15-C26E-5A61-EE92-E126C145C63C}"/>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80028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9857A-2068-88FA-8103-5AA9749598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D00629-99F6-BC89-F7AA-2CCCE14840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D26FC-47CC-7F99-B495-9C5EECD92E6F}"/>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5" name="Footer Placeholder 4">
            <a:extLst>
              <a:ext uri="{FF2B5EF4-FFF2-40B4-BE49-F238E27FC236}">
                <a16:creationId xmlns:a16="http://schemas.microsoft.com/office/drawing/2014/main" id="{7E566347-D76B-DA02-6341-173016A58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DB786-AA1C-72A8-E023-3F378AC3F26C}"/>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294836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99C1-44FB-5B28-78D8-CE77645356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A4A961-8ACA-EB66-7A04-F700ACFF8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C10E9E-9903-EAD3-21BA-AE834A5DCC6D}"/>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5" name="Footer Placeholder 4">
            <a:extLst>
              <a:ext uri="{FF2B5EF4-FFF2-40B4-BE49-F238E27FC236}">
                <a16:creationId xmlns:a16="http://schemas.microsoft.com/office/drawing/2014/main" id="{9427006B-5C61-97A2-E9E6-76680BF41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76D5B-C2BC-DF0C-CCB0-1F7FAB57CA84}"/>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82015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D4CC-4F8C-D0F3-0D5E-EE04522E0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FCAB0A-1D34-9D4D-C45D-0E662392A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6BDDE-4658-CCF8-B917-9EF6BB069C4F}"/>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5" name="Footer Placeholder 4">
            <a:extLst>
              <a:ext uri="{FF2B5EF4-FFF2-40B4-BE49-F238E27FC236}">
                <a16:creationId xmlns:a16="http://schemas.microsoft.com/office/drawing/2014/main" id="{83920E84-6D50-F877-F111-C27CA8834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9D056-C907-F6A3-6076-CAB75EB76B60}"/>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187037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1464-AF49-0472-734B-CA89DA6CF8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08B308-72DF-21F1-0C79-453D26C798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1E77B0-3E33-3879-4BCA-0E0366100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E28068-DED2-0A14-E0D0-B5E0899EE2CD}"/>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6" name="Footer Placeholder 5">
            <a:extLst>
              <a:ext uri="{FF2B5EF4-FFF2-40B4-BE49-F238E27FC236}">
                <a16:creationId xmlns:a16="http://schemas.microsoft.com/office/drawing/2014/main" id="{400416CE-8FF7-DB38-2E08-D94D9FFD84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4D11B-051F-446A-A044-D19BBAA282C9}"/>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370955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9F38-7ED7-6048-A98C-5DAA7457A2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08020E-D7BA-90F0-1081-CF3E959BC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4E4BF2-AAA1-AFB1-8B8B-91C7CF1D7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491DA8-4531-773A-36BA-1C06B4EC2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AB22C-5B43-1D5F-D689-550D8A9543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2A145F-7851-B31F-DEE1-D7A39DC92F81}"/>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8" name="Footer Placeholder 7">
            <a:extLst>
              <a:ext uri="{FF2B5EF4-FFF2-40B4-BE49-F238E27FC236}">
                <a16:creationId xmlns:a16="http://schemas.microsoft.com/office/drawing/2014/main" id="{83AAA42E-21A9-F5C6-738F-A281BBD5CF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DF686E-B8DD-B7BB-8368-CDC3ABB6E6D7}"/>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288684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1075-95C0-D4F9-7167-F220CF52D5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7D07B3-77AC-42A0-A075-ECAD5493AF33}"/>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4" name="Footer Placeholder 3">
            <a:extLst>
              <a:ext uri="{FF2B5EF4-FFF2-40B4-BE49-F238E27FC236}">
                <a16:creationId xmlns:a16="http://schemas.microsoft.com/office/drawing/2014/main" id="{FE4FCC07-F0D6-ACF5-1DCF-3348C79E24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712DA0-9834-44EF-4A7D-9C42970411A8}"/>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202878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4AE01-B40A-0266-AC6B-84722A14D458}"/>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3" name="Footer Placeholder 2">
            <a:extLst>
              <a:ext uri="{FF2B5EF4-FFF2-40B4-BE49-F238E27FC236}">
                <a16:creationId xmlns:a16="http://schemas.microsoft.com/office/drawing/2014/main" id="{F29F71D8-01B3-5E69-E098-CC3BA5BB89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74B406-BB02-7788-7574-9EC1EED2FAC6}"/>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280742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296A-661C-66F5-3670-EF9084F68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BB22E9-DB5E-F153-9D53-3947AD600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6F3A02-77B6-1155-506D-F9F764A88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0D7DF-EE20-18B8-3449-4BD289FB4ED3}"/>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6" name="Footer Placeholder 5">
            <a:extLst>
              <a:ext uri="{FF2B5EF4-FFF2-40B4-BE49-F238E27FC236}">
                <a16:creationId xmlns:a16="http://schemas.microsoft.com/office/drawing/2014/main" id="{C39C31AE-9299-A5AE-1535-279142703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955B70-804E-ABDF-E504-CE7AEF8D246B}"/>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344962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9EEB-8D89-7890-F42A-2BB158D87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5FE1AC-2021-18E1-E4F1-468FE69D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34818B-196A-D7FF-A981-D682F874A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E69CA-18D3-2139-87F1-E3318BBEB037}"/>
              </a:ext>
            </a:extLst>
          </p:cNvPr>
          <p:cNvSpPr>
            <a:spLocks noGrp="1"/>
          </p:cNvSpPr>
          <p:nvPr>
            <p:ph type="dt" sz="half" idx="10"/>
          </p:nvPr>
        </p:nvSpPr>
        <p:spPr/>
        <p:txBody>
          <a:bodyPr/>
          <a:lstStyle/>
          <a:p>
            <a:fld id="{7D1A0746-1556-42BC-B6C2-4F105F5CF2C3}" type="datetimeFigureOut">
              <a:rPr lang="en-IN" smtClean="0"/>
              <a:t>13-06-2024</a:t>
            </a:fld>
            <a:endParaRPr lang="en-IN"/>
          </a:p>
        </p:txBody>
      </p:sp>
      <p:sp>
        <p:nvSpPr>
          <p:cNvPr id="6" name="Footer Placeholder 5">
            <a:extLst>
              <a:ext uri="{FF2B5EF4-FFF2-40B4-BE49-F238E27FC236}">
                <a16:creationId xmlns:a16="http://schemas.microsoft.com/office/drawing/2014/main" id="{BBAAF1B4-BC59-36A6-C1D3-2116260D5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4AA17-6FC2-5F83-0762-707907C82F96}"/>
              </a:ext>
            </a:extLst>
          </p:cNvPr>
          <p:cNvSpPr>
            <a:spLocks noGrp="1"/>
          </p:cNvSpPr>
          <p:nvPr>
            <p:ph type="sldNum" sz="quarter" idx="12"/>
          </p:nvPr>
        </p:nvSpPr>
        <p:spPr/>
        <p:txBody>
          <a:bodyPr/>
          <a:lstStyle/>
          <a:p>
            <a:fld id="{ACDBD61E-F01F-4BB2-9153-3D3ADA84202E}" type="slidenum">
              <a:rPr lang="en-IN" smtClean="0"/>
              <a:t>‹#›</a:t>
            </a:fld>
            <a:endParaRPr lang="en-IN"/>
          </a:p>
        </p:txBody>
      </p:sp>
    </p:spTree>
    <p:extLst>
      <p:ext uri="{BB962C8B-B14F-4D97-AF65-F5344CB8AC3E}">
        <p14:creationId xmlns:p14="http://schemas.microsoft.com/office/powerpoint/2010/main" val="1762615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9E7A1-C661-FDE2-5B2F-4F8F33B7A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AABAC2-CF50-FC95-63D7-22112C8B8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285D98-262C-B807-9B05-C0958E156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A0746-1556-42BC-B6C2-4F105F5CF2C3}" type="datetimeFigureOut">
              <a:rPr lang="en-IN" smtClean="0"/>
              <a:t>13-06-2024</a:t>
            </a:fld>
            <a:endParaRPr lang="en-IN"/>
          </a:p>
        </p:txBody>
      </p:sp>
      <p:sp>
        <p:nvSpPr>
          <p:cNvPr id="5" name="Footer Placeholder 4">
            <a:extLst>
              <a:ext uri="{FF2B5EF4-FFF2-40B4-BE49-F238E27FC236}">
                <a16:creationId xmlns:a16="http://schemas.microsoft.com/office/drawing/2014/main" id="{7727AFCD-9E5E-CA5A-728E-55CF2BED0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39480C-C368-DB42-25BB-D6C28CD03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BD61E-F01F-4BB2-9153-3D3ADA84202E}" type="slidenum">
              <a:rPr lang="en-IN" smtClean="0"/>
              <a:t>‹#›</a:t>
            </a:fld>
            <a:endParaRPr lang="en-IN"/>
          </a:p>
        </p:txBody>
      </p:sp>
    </p:spTree>
    <p:extLst>
      <p:ext uri="{BB962C8B-B14F-4D97-AF65-F5344CB8AC3E}">
        <p14:creationId xmlns:p14="http://schemas.microsoft.com/office/powerpoint/2010/main" val="237808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DE60304-9AED-82EA-CAFE-44EEFE7B6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138813-4C8E-546A-B2C6-07BD3E7E233D}"/>
              </a:ext>
            </a:extLst>
          </p:cNvPr>
          <p:cNvSpPr txBox="1"/>
          <p:nvPr/>
        </p:nvSpPr>
        <p:spPr>
          <a:xfrm>
            <a:off x="7772400" y="2052735"/>
            <a:ext cx="3657599" cy="707886"/>
          </a:xfrm>
          <a:prstGeom prst="rect">
            <a:avLst/>
          </a:prstGeom>
          <a:noFill/>
        </p:spPr>
        <p:txBody>
          <a:bodyPr wrap="square" rtlCol="0">
            <a:spAutoFit/>
          </a:bodyPr>
          <a:lstStyle/>
          <a:p>
            <a:r>
              <a:rPr lang="en-US" sz="4000" b="1" dirty="0">
                <a:solidFill>
                  <a:schemeClr val="bg1"/>
                </a:solidFill>
              </a:rPr>
              <a:t>E-COMMERCE</a:t>
            </a:r>
            <a:endParaRPr lang="en-IN" sz="4000" b="1" dirty="0">
              <a:solidFill>
                <a:schemeClr val="bg1"/>
              </a:solidFill>
            </a:endParaRPr>
          </a:p>
        </p:txBody>
      </p:sp>
      <p:sp>
        <p:nvSpPr>
          <p:cNvPr id="5" name="TextBox 4">
            <a:extLst>
              <a:ext uri="{FF2B5EF4-FFF2-40B4-BE49-F238E27FC236}">
                <a16:creationId xmlns:a16="http://schemas.microsoft.com/office/drawing/2014/main" id="{2B0C36D4-2A84-CA08-85E6-54A05CD2435E}"/>
              </a:ext>
            </a:extLst>
          </p:cNvPr>
          <p:cNvSpPr txBox="1"/>
          <p:nvPr/>
        </p:nvSpPr>
        <p:spPr>
          <a:xfrm>
            <a:off x="7203232" y="4286090"/>
            <a:ext cx="4435830" cy="523220"/>
          </a:xfrm>
          <a:prstGeom prst="rect">
            <a:avLst/>
          </a:prstGeom>
          <a:noFill/>
        </p:spPr>
        <p:txBody>
          <a:bodyPr wrap="none" rtlCol="0">
            <a:spAutoFit/>
          </a:bodyPr>
          <a:lstStyle/>
          <a:p>
            <a:r>
              <a:rPr lang="en-US" sz="2800" b="1" dirty="0">
                <a:solidFill>
                  <a:schemeClr val="bg1"/>
                </a:solidFill>
                <a:latin typeface="Bauhaus 93" panose="04030905020B02020C02" pitchFamily="82" charset="0"/>
              </a:rPr>
              <a:t>ANALYSIS AND PREDICTION</a:t>
            </a:r>
            <a:endParaRPr lang="en-IN" sz="2800" b="1"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378680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0C84E1-8484-F8AF-665E-BA08916B6759}"/>
              </a:ext>
            </a:extLst>
          </p:cNvPr>
          <p:cNvSpPr txBox="1"/>
          <p:nvPr/>
        </p:nvSpPr>
        <p:spPr>
          <a:xfrm>
            <a:off x="74646" y="345231"/>
            <a:ext cx="10058400" cy="369332"/>
          </a:xfrm>
          <a:prstGeom prst="rect">
            <a:avLst/>
          </a:prstGeom>
          <a:solidFill>
            <a:srgbClr val="FFFF00"/>
          </a:solidFill>
        </p:spPr>
        <p:txBody>
          <a:bodyPr wrap="square" rtlCol="0">
            <a:spAutoFit/>
          </a:bodyPr>
          <a:lstStyle/>
          <a:p>
            <a:r>
              <a:rPr lang="en-US" dirty="0"/>
              <a:t>GIST OF OVERVIEW OF DIFFERENT FEATURES:</a:t>
            </a:r>
            <a:endParaRPr lang="en-IN" dirty="0"/>
          </a:p>
        </p:txBody>
      </p:sp>
      <p:sp>
        <p:nvSpPr>
          <p:cNvPr id="5" name="TextBox 4">
            <a:extLst>
              <a:ext uri="{FF2B5EF4-FFF2-40B4-BE49-F238E27FC236}">
                <a16:creationId xmlns:a16="http://schemas.microsoft.com/office/drawing/2014/main" id="{C5A4E755-411B-2C7D-51E2-0D1F434380A7}"/>
              </a:ext>
            </a:extLst>
          </p:cNvPr>
          <p:cNvSpPr txBox="1"/>
          <p:nvPr/>
        </p:nvSpPr>
        <p:spPr>
          <a:xfrm>
            <a:off x="74646" y="839755"/>
            <a:ext cx="12117354" cy="5509200"/>
          </a:xfrm>
          <a:prstGeom prst="rect">
            <a:avLst/>
          </a:prstGeom>
          <a:solidFill>
            <a:schemeClr val="accent6">
              <a:lumMod val="40000"/>
              <a:lumOff val="60000"/>
            </a:schemeClr>
          </a:solidFill>
        </p:spPr>
        <p:txBody>
          <a:bodyPr wrap="square" rtlCol="0">
            <a:spAutoFit/>
          </a:bodyPr>
          <a:lstStyle/>
          <a:p>
            <a:r>
              <a:rPr lang="en-US" sz="1400" dirty="0"/>
              <a:t>The average churn rate among e-commerce customers is approximately 16.84%. This indicates that out of all customers, around 16.84% discontinue their usage over a given period.</a:t>
            </a:r>
          </a:p>
          <a:p>
            <a:endParaRPr lang="en-US" sz="1400" dirty="0"/>
          </a:p>
          <a:p>
            <a:r>
              <a:rPr lang="en-US" sz="1400" dirty="0"/>
              <a:t>A significant majority, about 71% of customers, prefer using their mobile devices to log into the e-commerce platform. This highlights the importance of optimizing the mobile user experience.</a:t>
            </a:r>
          </a:p>
          <a:p>
            <a:endParaRPr lang="en-US" sz="1400" dirty="0"/>
          </a:p>
          <a:p>
            <a:r>
              <a:rPr lang="en-US" sz="1400" dirty="0"/>
              <a:t>Approximately 71.5% of customers have not lodged any complaints. However, those who do file complaints have a significantly higher churn rate, around 31.7%. This suggests that complaints are a strong indicator of customer dissatisfaction leading to churn.</a:t>
            </a:r>
          </a:p>
          <a:p>
            <a:endParaRPr lang="en-US" sz="1400" dirty="0"/>
          </a:p>
          <a:p>
            <a:r>
              <a:rPr lang="en-US" sz="1400" dirty="0"/>
              <a:t>Customers from City Tiers 1 and 2 show no preference for using E-wallets as a payment method. This could be due to a lack of trust or availability of other preferred payment options in these areas.</a:t>
            </a:r>
          </a:p>
          <a:p>
            <a:endParaRPr lang="en-US" sz="1400" dirty="0"/>
          </a:p>
          <a:p>
            <a:r>
              <a:rPr lang="en-US" sz="1400" dirty="0"/>
              <a:t>Gender-specific preferences indicate that the most popular order category for males is MOBILE PHONES, whereas females show a preference for LAPTOPS &amp; ACCESSORIES. Additionally, customers who primarily order groceries exhibit the lowest churn rate when compared to other categories.</a:t>
            </a:r>
          </a:p>
          <a:p>
            <a:endParaRPr lang="en-US" sz="1400" dirty="0"/>
          </a:p>
          <a:p>
            <a:r>
              <a:rPr lang="en-US" sz="1400" dirty="0"/>
              <a:t>Paradoxically, customers who award a satisfaction score of 5 out of 5 tend to have the highest churn rate relative to other satisfaction scores. This counterintuitive finding suggests that even highly satisfied customers might leave the platform, possibly due to unmet expectations beyond the shopping experience.</a:t>
            </a:r>
          </a:p>
          <a:p>
            <a:endParaRPr lang="en-US" dirty="0"/>
          </a:p>
          <a:p>
            <a:r>
              <a:rPr lang="en-US" sz="1400" dirty="0"/>
              <a:t>In churn prediction models, TENURE emerges as the most critical feature according to the Decision Tree Classifier. This signifies that the length of time a customer has been with the company is a strong predictor of whether they will continue using the service or not.</a:t>
            </a:r>
          </a:p>
          <a:p>
            <a:endParaRPr lang="en-US" sz="1400" dirty="0"/>
          </a:p>
          <a:p>
            <a:endParaRPr lang="en-US" dirty="0"/>
          </a:p>
          <a:p>
            <a:endParaRPr lang="en-US" dirty="0"/>
          </a:p>
          <a:p>
            <a:endParaRPr lang="en-IN" dirty="0"/>
          </a:p>
        </p:txBody>
      </p:sp>
    </p:spTree>
    <p:extLst>
      <p:ext uri="{BB962C8B-B14F-4D97-AF65-F5344CB8AC3E}">
        <p14:creationId xmlns:p14="http://schemas.microsoft.com/office/powerpoint/2010/main" val="208856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A0E4-43BF-58C3-A3DC-4CF19842F3EF}"/>
              </a:ext>
            </a:extLst>
          </p:cNvPr>
          <p:cNvSpPr>
            <a:spLocks noGrp="1"/>
          </p:cNvSpPr>
          <p:nvPr>
            <p:ph type="title"/>
          </p:nvPr>
        </p:nvSpPr>
        <p:spPr/>
        <p:txBody>
          <a:bodyPr/>
          <a:lstStyle/>
          <a:p>
            <a:r>
              <a:rPr lang="en-US" dirty="0"/>
              <a:t>MULTIVARIATE ANALYSIS:</a:t>
            </a:r>
            <a:endParaRPr lang="en-IN" dirty="0"/>
          </a:p>
        </p:txBody>
      </p:sp>
      <p:pic>
        <p:nvPicPr>
          <p:cNvPr id="5" name="Picture 4">
            <a:extLst>
              <a:ext uri="{FF2B5EF4-FFF2-40B4-BE49-F238E27FC236}">
                <a16:creationId xmlns:a16="http://schemas.microsoft.com/office/drawing/2014/main" id="{7678B1B2-E879-93BC-835D-B9C78D299C87}"/>
              </a:ext>
            </a:extLst>
          </p:cNvPr>
          <p:cNvPicPr>
            <a:picLocks noChangeAspect="1"/>
          </p:cNvPicPr>
          <p:nvPr/>
        </p:nvPicPr>
        <p:blipFill>
          <a:blip r:embed="rId2"/>
          <a:stretch>
            <a:fillRect/>
          </a:stretch>
        </p:blipFill>
        <p:spPr>
          <a:xfrm>
            <a:off x="554762" y="1609248"/>
            <a:ext cx="3065516" cy="1522402"/>
          </a:xfrm>
          <a:prstGeom prst="rect">
            <a:avLst/>
          </a:prstGeom>
        </p:spPr>
      </p:pic>
      <p:pic>
        <p:nvPicPr>
          <p:cNvPr id="7" name="Picture 6">
            <a:extLst>
              <a:ext uri="{FF2B5EF4-FFF2-40B4-BE49-F238E27FC236}">
                <a16:creationId xmlns:a16="http://schemas.microsoft.com/office/drawing/2014/main" id="{C06799CE-8497-471E-608B-048B8EB64F55}"/>
              </a:ext>
            </a:extLst>
          </p:cNvPr>
          <p:cNvPicPr>
            <a:picLocks noChangeAspect="1"/>
          </p:cNvPicPr>
          <p:nvPr/>
        </p:nvPicPr>
        <p:blipFill>
          <a:blip r:embed="rId3"/>
          <a:stretch>
            <a:fillRect/>
          </a:stretch>
        </p:blipFill>
        <p:spPr>
          <a:xfrm>
            <a:off x="3903716" y="1609248"/>
            <a:ext cx="5640340" cy="1440962"/>
          </a:xfrm>
          <a:prstGeom prst="rect">
            <a:avLst/>
          </a:prstGeom>
        </p:spPr>
      </p:pic>
      <p:pic>
        <p:nvPicPr>
          <p:cNvPr id="9" name="Picture 8">
            <a:extLst>
              <a:ext uri="{FF2B5EF4-FFF2-40B4-BE49-F238E27FC236}">
                <a16:creationId xmlns:a16="http://schemas.microsoft.com/office/drawing/2014/main" id="{95D0999C-9AD9-53B8-7A0E-A852BF8D11F4}"/>
              </a:ext>
            </a:extLst>
          </p:cNvPr>
          <p:cNvPicPr>
            <a:picLocks noChangeAspect="1"/>
          </p:cNvPicPr>
          <p:nvPr/>
        </p:nvPicPr>
        <p:blipFill>
          <a:blip r:embed="rId4"/>
          <a:stretch>
            <a:fillRect/>
          </a:stretch>
        </p:blipFill>
        <p:spPr>
          <a:xfrm>
            <a:off x="554762" y="3429000"/>
            <a:ext cx="4397121" cy="1112616"/>
          </a:xfrm>
          <a:prstGeom prst="rect">
            <a:avLst/>
          </a:prstGeom>
        </p:spPr>
      </p:pic>
      <p:pic>
        <p:nvPicPr>
          <p:cNvPr id="11" name="Picture 10">
            <a:extLst>
              <a:ext uri="{FF2B5EF4-FFF2-40B4-BE49-F238E27FC236}">
                <a16:creationId xmlns:a16="http://schemas.microsoft.com/office/drawing/2014/main" id="{67B086E8-2667-E53F-8F29-9E02C00ABFCB}"/>
              </a:ext>
            </a:extLst>
          </p:cNvPr>
          <p:cNvPicPr>
            <a:picLocks noChangeAspect="1"/>
          </p:cNvPicPr>
          <p:nvPr/>
        </p:nvPicPr>
        <p:blipFill>
          <a:blip r:embed="rId5"/>
          <a:stretch>
            <a:fillRect/>
          </a:stretch>
        </p:blipFill>
        <p:spPr>
          <a:xfrm>
            <a:off x="9617221" y="1760610"/>
            <a:ext cx="2793854" cy="1138237"/>
          </a:xfrm>
          <a:prstGeom prst="rect">
            <a:avLst/>
          </a:prstGeom>
        </p:spPr>
      </p:pic>
      <p:pic>
        <p:nvPicPr>
          <p:cNvPr id="13" name="Picture 12">
            <a:extLst>
              <a:ext uri="{FF2B5EF4-FFF2-40B4-BE49-F238E27FC236}">
                <a16:creationId xmlns:a16="http://schemas.microsoft.com/office/drawing/2014/main" id="{8D03A56D-46EC-46CB-329B-558D220925EA}"/>
              </a:ext>
            </a:extLst>
          </p:cNvPr>
          <p:cNvPicPr>
            <a:picLocks noChangeAspect="1"/>
          </p:cNvPicPr>
          <p:nvPr/>
        </p:nvPicPr>
        <p:blipFill>
          <a:blip r:embed="rId6"/>
          <a:stretch>
            <a:fillRect/>
          </a:stretch>
        </p:blipFill>
        <p:spPr>
          <a:xfrm>
            <a:off x="5136816" y="3417956"/>
            <a:ext cx="4206605" cy="1123659"/>
          </a:xfrm>
          <a:prstGeom prst="rect">
            <a:avLst/>
          </a:prstGeom>
        </p:spPr>
      </p:pic>
      <p:pic>
        <p:nvPicPr>
          <p:cNvPr id="15" name="Picture 14">
            <a:extLst>
              <a:ext uri="{FF2B5EF4-FFF2-40B4-BE49-F238E27FC236}">
                <a16:creationId xmlns:a16="http://schemas.microsoft.com/office/drawing/2014/main" id="{2809537F-A633-80A7-6D8D-205865D9AAD0}"/>
              </a:ext>
            </a:extLst>
          </p:cNvPr>
          <p:cNvPicPr>
            <a:picLocks noChangeAspect="1"/>
          </p:cNvPicPr>
          <p:nvPr/>
        </p:nvPicPr>
        <p:blipFill>
          <a:blip r:embed="rId7"/>
          <a:stretch>
            <a:fillRect/>
          </a:stretch>
        </p:blipFill>
        <p:spPr>
          <a:xfrm>
            <a:off x="9528353" y="3429000"/>
            <a:ext cx="2577559" cy="1112615"/>
          </a:xfrm>
          <a:prstGeom prst="rect">
            <a:avLst/>
          </a:prstGeom>
        </p:spPr>
      </p:pic>
      <p:pic>
        <p:nvPicPr>
          <p:cNvPr id="17" name="Picture 16">
            <a:extLst>
              <a:ext uri="{FF2B5EF4-FFF2-40B4-BE49-F238E27FC236}">
                <a16:creationId xmlns:a16="http://schemas.microsoft.com/office/drawing/2014/main" id="{C7A979F8-F8F9-899B-B1ED-D271D3259F50}"/>
              </a:ext>
            </a:extLst>
          </p:cNvPr>
          <p:cNvPicPr>
            <a:picLocks noChangeAspect="1"/>
          </p:cNvPicPr>
          <p:nvPr/>
        </p:nvPicPr>
        <p:blipFill>
          <a:blip r:embed="rId8"/>
          <a:stretch>
            <a:fillRect/>
          </a:stretch>
        </p:blipFill>
        <p:spPr>
          <a:xfrm>
            <a:off x="554762" y="4757219"/>
            <a:ext cx="2395718" cy="1522402"/>
          </a:xfrm>
          <a:prstGeom prst="rect">
            <a:avLst/>
          </a:prstGeom>
        </p:spPr>
      </p:pic>
      <p:pic>
        <p:nvPicPr>
          <p:cNvPr id="19" name="Picture 18">
            <a:extLst>
              <a:ext uri="{FF2B5EF4-FFF2-40B4-BE49-F238E27FC236}">
                <a16:creationId xmlns:a16="http://schemas.microsoft.com/office/drawing/2014/main" id="{CE901B72-F082-2E01-889F-2144E8452787}"/>
              </a:ext>
            </a:extLst>
          </p:cNvPr>
          <p:cNvPicPr>
            <a:picLocks noChangeAspect="1"/>
          </p:cNvPicPr>
          <p:nvPr/>
        </p:nvPicPr>
        <p:blipFill>
          <a:blip r:embed="rId9"/>
          <a:stretch>
            <a:fillRect/>
          </a:stretch>
        </p:blipFill>
        <p:spPr>
          <a:xfrm>
            <a:off x="3179753" y="4757219"/>
            <a:ext cx="2190260" cy="1440962"/>
          </a:xfrm>
          <a:prstGeom prst="rect">
            <a:avLst/>
          </a:prstGeom>
        </p:spPr>
      </p:pic>
      <p:pic>
        <p:nvPicPr>
          <p:cNvPr id="21" name="Picture 20">
            <a:extLst>
              <a:ext uri="{FF2B5EF4-FFF2-40B4-BE49-F238E27FC236}">
                <a16:creationId xmlns:a16="http://schemas.microsoft.com/office/drawing/2014/main" id="{EEA48FCE-3C92-E12F-7163-C8AFB71406F4}"/>
              </a:ext>
            </a:extLst>
          </p:cNvPr>
          <p:cNvPicPr>
            <a:picLocks noChangeAspect="1"/>
          </p:cNvPicPr>
          <p:nvPr/>
        </p:nvPicPr>
        <p:blipFill>
          <a:blip r:embed="rId10"/>
          <a:stretch>
            <a:fillRect/>
          </a:stretch>
        </p:blipFill>
        <p:spPr>
          <a:xfrm>
            <a:off x="5720803" y="4757219"/>
            <a:ext cx="2202371" cy="1539373"/>
          </a:xfrm>
          <a:prstGeom prst="rect">
            <a:avLst/>
          </a:prstGeom>
        </p:spPr>
      </p:pic>
      <p:pic>
        <p:nvPicPr>
          <p:cNvPr id="23" name="Picture 22">
            <a:extLst>
              <a:ext uri="{FF2B5EF4-FFF2-40B4-BE49-F238E27FC236}">
                <a16:creationId xmlns:a16="http://schemas.microsoft.com/office/drawing/2014/main" id="{7DA7F2F6-84C2-C9EA-968D-40DBE2477DDE}"/>
              </a:ext>
            </a:extLst>
          </p:cNvPr>
          <p:cNvPicPr>
            <a:picLocks noChangeAspect="1"/>
          </p:cNvPicPr>
          <p:nvPr/>
        </p:nvPicPr>
        <p:blipFill>
          <a:blip r:embed="rId11"/>
          <a:stretch>
            <a:fillRect/>
          </a:stretch>
        </p:blipFill>
        <p:spPr>
          <a:xfrm>
            <a:off x="8140336" y="4738496"/>
            <a:ext cx="2027096" cy="1478408"/>
          </a:xfrm>
          <a:prstGeom prst="rect">
            <a:avLst/>
          </a:prstGeom>
        </p:spPr>
      </p:pic>
      <p:pic>
        <p:nvPicPr>
          <p:cNvPr id="25" name="Picture 24">
            <a:extLst>
              <a:ext uri="{FF2B5EF4-FFF2-40B4-BE49-F238E27FC236}">
                <a16:creationId xmlns:a16="http://schemas.microsoft.com/office/drawing/2014/main" id="{0F82D3CE-13A8-535B-0EB2-BD1B350D1455}"/>
              </a:ext>
            </a:extLst>
          </p:cNvPr>
          <p:cNvPicPr>
            <a:picLocks noChangeAspect="1"/>
          </p:cNvPicPr>
          <p:nvPr/>
        </p:nvPicPr>
        <p:blipFill>
          <a:blip r:embed="rId12"/>
          <a:stretch>
            <a:fillRect/>
          </a:stretch>
        </p:blipFill>
        <p:spPr>
          <a:xfrm>
            <a:off x="10256936" y="4828242"/>
            <a:ext cx="1894204" cy="1369939"/>
          </a:xfrm>
          <a:prstGeom prst="rect">
            <a:avLst/>
          </a:prstGeom>
        </p:spPr>
      </p:pic>
    </p:spTree>
    <p:extLst>
      <p:ext uri="{BB962C8B-B14F-4D97-AF65-F5344CB8AC3E}">
        <p14:creationId xmlns:p14="http://schemas.microsoft.com/office/powerpoint/2010/main" val="36095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63640">
              <a:srgbClr val="93BECF"/>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1AE7-8E3F-3452-8D5E-46DDAEA66164}"/>
              </a:ext>
            </a:extLst>
          </p:cNvPr>
          <p:cNvSpPr>
            <a:spLocks noGrp="1"/>
          </p:cNvSpPr>
          <p:nvPr>
            <p:ph type="title"/>
          </p:nvPr>
        </p:nvSpPr>
        <p:spPr/>
        <p:txBody>
          <a:bodyPr/>
          <a:lstStyle/>
          <a:p>
            <a:r>
              <a:rPr lang="en-US" b="1" dirty="0">
                <a:solidFill>
                  <a:schemeClr val="accent4">
                    <a:lumMod val="40000"/>
                    <a:lumOff val="60000"/>
                  </a:schemeClr>
                </a:solidFill>
                <a:latin typeface="Arial" panose="020B0604020202020204" pitchFamily="34" charset="0"/>
                <a:cs typeface="Arial" panose="020B0604020202020204" pitchFamily="34" charset="0"/>
              </a:rPr>
              <a:t>MODEL ACCURACY COMPARISION:</a:t>
            </a:r>
            <a:endParaRPr lang="en-IN" b="1" dirty="0">
              <a:solidFill>
                <a:schemeClr val="accent4">
                  <a:lumMod val="40000"/>
                  <a:lumOff val="60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13B0F7CA-BE72-EC69-BE77-CFE731A2F9EE}"/>
              </a:ext>
            </a:extLst>
          </p:cNvPr>
          <p:cNvPicPr>
            <a:picLocks noGrp="1" noChangeAspect="1"/>
          </p:cNvPicPr>
          <p:nvPr>
            <p:ph idx="1"/>
          </p:nvPr>
        </p:nvPicPr>
        <p:blipFill>
          <a:blip r:embed="rId2"/>
          <a:stretch>
            <a:fillRect/>
          </a:stretch>
        </p:blipFill>
        <p:spPr>
          <a:xfrm>
            <a:off x="628650" y="1825625"/>
            <a:ext cx="10839450" cy="4351338"/>
          </a:xfrm>
        </p:spPr>
      </p:pic>
    </p:spTree>
    <p:extLst>
      <p:ext uri="{BB962C8B-B14F-4D97-AF65-F5344CB8AC3E}">
        <p14:creationId xmlns:p14="http://schemas.microsoft.com/office/powerpoint/2010/main" val="46110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D37D-105D-4248-F073-D4694277757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BB0101A-3E9D-2FD7-027F-5A44E0089FF6}"/>
              </a:ext>
            </a:extLst>
          </p:cNvPr>
          <p:cNvPicPr>
            <a:picLocks noGrp="1" noChangeAspect="1"/>
          </p:cNvPicPr>
          <p:nvPr>
            <p:ph idx="1"/>
          </p:nvPr>
        </p:nvPicPr>
        <p:blipFill>
          <a:blip r:embed="rId2"/>
          <a:stretch>
            <a:fillRect/>
          </a:stretch>
        </p:blipFill>
        <p:spPr>
          <a:xfrm>
            <a:off x="547445" y="447676"/>
            <a:ext cx="11330229" cy="5340140"/>
          </a:xfrm>
        </p:spPr>
      </p:pic>
    </p:spTree>
    <p:extLst>
      <p:ext uri="{BB962C8B-B14F-4D97-AF65-F5344CB8AC3E}">
        <p14:creationId xmlns:p14="http://schemas.microsoft.com/office/powerpoint/2010/main" val="3839246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4800-8763-7BF7-E070-3042FFB92AA7}"/>
              </a:ext>
            </a:extLst>
          </p:cNvPr>
          <p:cNvSpPr>
            <a:spLocks noGrp="1"/>
          </p:cNvSpPr>
          <p:nvPr>
            <p:ph type="title"/>
          </p:nvPr>
        </p:nvSpPr>
        <p:spPr>
          <a:gradFill>
            <a:gsLst>
              <a:gs pos="0">
                <a:srgbClr val="00B050"/>
              </a:gs>
              <a:gs pos="74000">
                <a:schemeClr val="accent1">
                  <a:lumMod val="45000"/>
                  <a:lumOff val="55000"/>
                </a:schemeClr>
              </a:gs>
              <a:gs pos="83000">
                <a:schemeClr val="accent1">
                  <a:lumMod val="45000"/>
                  <a:lumOff val="55000"/>
                </a:schemeClr>
              </a:gs>
              <a:gs pos="63640">
                <a:srgbClr val="93BECF"/>
              </a:gs>
              <a:gs pos="100000">
                <a:schemeClr val="accent1">
                  <a:lumMod val="30000"/>
                  <a:lumOff val="70000"/>
                </a:schemeClr>
              </a:gs>
            </a:gsLst>
            <a:lin ang="5400000" scaled="1"/>
          </a:gradFill>
        </p:spPr>
        <p:txBody>
          <a:bodyPr>
            <a:normAutofit/>
          </a:bodyPr>
          <a:lstStyle/>
          <a:p>
            <a:r>
              <a:rPr lang="en-US" sz="2800" dirty="0">
                <a:latin typeface="Bauhaus 93" panose="04030905020B02020C02" pitchFamily="82" charset="0"/>
              </a:rPr>
              <a:t>PREDICTION ANALYSIS:</a:t>
            </a:r>
            <a:endParaRPr lang="en-IN" sz="2800" dirty="0">
              <a:latin typeface="Bauhaus 93" panose="04030905020B02020C02" pitchFamily="82" charset="0"/>
            </a:endParaRPr>
          </a:p>
        </p:txBody>
      </p:sp>
      <p:sp>
        <p:nvSpPr>
          <p:cNvPr id="3" name="Content Placeholder 2">
            <a:extLst>
              <a:ext uri="{FF2B5EF4-FFF2-40B4-BE49-F238E27FC236}">
                <a16:creationId xmlns:a16="http://schemas.microsoft.com/office/drawing/2014/main" id="{CBD2D07B-9AE9-1E80-F3FA-C8B3CAA621D3}"/>
              </a:ext>
            </a:extLst>
          </p:cNvPr>
          <p:cNvSpPr>
            <a:spLocks noGrp="1"/>
          </p:cNvSpPr>
          <p:nvPr>
            <p:ph idx="1"/>
          </p:nvPr>
        </p:nvSpPr>
        <p:spPr>
          <a:gradFill flip="none" rotWithShape="1">
            <a:gsLst>
              <a:gs pos="0">
                <a:schemeClr val="accent6">
                  <a:lumMod val="50000"/>
                </a:schemeClr>
              </a:gs>
              <a:gs pos="74000">
                <a:schemeClr val="accent1">
                  <a:lumMod val="45000"/>
                  <a:lumOff val="55000"/>
                </a:schemeClr>
              </a:gs>
              <a:gs pos="83000">
                <a:schemeClr val="accent1">
                  <a:lumMod val="45000"/>
                  <a:lumOff val="55000"/>
                </a:schemeClr>
              </a:gs>
              <a:gs pos="63640">
                <a:srgbClr val="93BECF"/>
              </a:gs>
              <a:gs pos="100000">
                <a:schemeClr val="accent1">
                  <a:lumMod val="30000"/>
                  <a:lumOff val="70000"/>
                </a:schemeClr>
              </a:gs>
            </a:gsLst>
            <a:lin ang="8100000" scaled="1"/>
            <a:tileRect/>
          </a:gradFill>
        </p:spPr>
        <p:txBody>
          <a:bodyPr>
            <a:normAutofit fontScale="70000" lnSpcReduction="20000"/>
          </a:bodyPr>
          <a:lstStyle/>
          <a:p>
            <a:r>
              <a:rPr lang="en-US" dirty="0"/>
              <a:t>From the analysis it is evident that Random forest performs the best, followed by Decision Trees.</a:t>
            </a:r>
          </a:p>
          <a:p>
            <a:r>
              <a:rPr lang="en-US" dirty="0">
                <a:highlight>
                  <a:srgbClr val="008000"/>
                </a:highlight>
              </a:rPr>
              <a:t>RANDOM FOREST:</a:t>
            </a:r>
          </a:p>
          <a:p>
            <a:pPr marL="0" indent="0">
              <a:buNone/>
            </a:pPr>
            <a:r>
              <a:rPr lang="en-US" sz="2900" dirty="0"/>
              <a:t>Random Forest is an ensemble learning technique that leverages a group of decision trees to generate predictions. This algorithm is a type of supervised learning method. In our project, the Random Forest Classifier emerged as the most effective model. The following steps outline the functioning of the Random Forest Classifier:</a:t>
            </a:r>
          </a:p>
          <a:p>
            <a:pPr>
              <a:buFont typeface="+mj-lt"/>
              <a:buAutoNum type="arabicPeriod"/>
            </a:pPr>
            <a:r>
              <a:rPr lang="en-US" sz="2900" b="1" dirty="0"/>
              <a:t>Model Creation and Training</a:t>
            </a:r>
            <a:r>
              <a:rPr lang="en-US" sz="2900" dirty="0"/>
              <a:t>: Initially, the model is created and trained using the provided training data. The Random Forest Classifier then builds multiple decision trees, each constructed from a different random subset of the training data, which includes both samples and features.</a:t>
            </a:r>
          </a:p>
          <a:p>
            <a:pPr>
              <a:buFont typeface="+mj-lt"/>
              <a:buAutoNum type="arabicPeriod"/>
            </a:pPr>
            <a:r>
              <a:rPr lang="en-US" sz="2900" b="1" dirty="0"/>
              <a:t>Prediction Voting</a:t>
            </a:r>
            <a:r>
              <a:rPr lang="en-US" sz="2900" dirty="0"/>
              <a:t>: Once all decision trees are constructed, the model uses a majority voting mechanism to combine their individual predictions and produce a final, collective prediction.</a:t>
            </a:r>
          </a:p>
          <a:p>
            <a:r>
              <a:rPr lang="en-US" sz="2900" dirty="0"/>
              <a:t>Additionally, this model does not require hyper-parameter tuning in this instance, as it already demonstrates excellent performance with accuracy, recall, and precision all ranging between 98% and 100%.</a:t>
            </a:r>
          </a:p>
          <a:p>
            <a:endParaRPr lang="en-IN" dirty="0"/>
          </a:p>
        </p:txBody>
      </p:sp>
    </p:spTree>
    <p:extLst>
      <p:ext uri="{BB962C8B-B14F-4D97-AF65-F5344CB8AC3E}">
        <p14:creationId xmlns:p14="http://schemas.microsoft.com/office/powerpoint/2010/main" val="177678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1701">
              <a:schemeClr val="accent4">
                <a:lumMod val="20000"/>
                <a:lumOff val="80000"/>
              </a:schemeClr>
            </a:gs>
            <a:gs pos="9788">
              <a:schemeClr val="accent2">
                <a:lumMod val="40000"/>
                <a:lumOff val="60000"/>
              </a:schemeClr>
            </a:gs>
            <a:gs pos="3000">
              <a:schemeClr val="accent2">
                <a:lumMod val="20000"/>
                <a:lumOff val="80000"/>
              </a:schemeClr>
            </a:gs>
            <a:gs pos="74000">
              <a:schemeClr val="accent1">
                <a:lumMod val="45000"/>
                <a:lumOff val="55000"/>
              </a:schemeClr>
            </a:gs>
            <a:gs pos="83000">
              <a:schemeClr val="accent1">
                <a:lumMod val="45000"/>
                <a:lumOff val="55000"/>
              </a:schemeClr>
            </a:gs>
            <a:gs pos="63640">
              <a:srgbClr val="93BECF"/>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40CD-8E19-B42C-AF02-764B5D839A61}"/>
              </a:ext>
            </a:extLst>
          </p:cNvPr>
          <p:cNvSpPr>
            <a:spLocks noGrp="1"/>
          </p:cNvSpPr>
          <p:nvPr>
            <p:ph type="title"/>
          </p:nvPr>
        </p:nvSpPr>
        <p:spPr>
          <a:xfrm>
            <a:off x="838200" y="231776"/>
            <a:ext cx="10515600" cy="1088908"/>
          </a:xfrm>
        </p:spPr>
        <p:txBody>
          <a:bodyPr/>
          <a:lstStyle/>
          <a:p>
            <a:r>
              <a:rPr lang="en-US" dirty="0">
                <a:solidFill>
                  <a:srgbClr val="0070C0"/>
                </a:solidFill>
              </a:rPr>
              <a:t>Feature Importance:</a:t>
            </a:r>
            <a:endParaRPr lang="en-IN" dirty="0">
              <a:solidFill>
                <a:srgbClr val="0070C0"/>
              </a:solidFill>
            </a:endParaRPr>
          </a:p>
        </p:txBody>
      </p:sp>
      <p:pic>
        <p:nvPicPr>
          <p:cNvPr id="5" name="Content Placeholder 4">
            <a:extLst>
              <a:ext uri="{FF2B5EF4-FFF2-40B4-BE49-F238E27FC236}">
                <a16:creationId xmlns:a16="http://schemas.microsoft.com/office/drawing/2014/main" id="{A56CE59B-CDE7-2063-4983-AC769A778D7D}"/>
              </a:ext>
            </a:extLst>
          </p:cNvPr>
          <p:cNvPicPr>
            <a:picLocks noGrp="1" noChangeAspect="1"/>
          </p:cNvPicPr>
          <p:nvPr>
            <p:ph idx="1"/>
          </p:nvPr>
        </p:nvPicPr>
        <p:blipFill>
          <a:blip r:embed="rId2"/>
          <a:stretch>
            <a:fillRect/>
          </a:stretch>
        </p:blipFill>
        <p:spPr>
          <a:xfrm>
            <a:off x="243475" y="1320683"/>
            <a:ext cx="11205575" cy="5305542"/>
          </a:xfrm>
          <a:gradFill>
            <a:gsLst>
              <a:gs pos="21701">
                <a:schemeClr val="accent4">
                  <a:lumMod val="20000"/>
                  <a:lumOff val="80000"/>
                </a:schemeClr>
              </a:gs>
              <a:gs pos="9788">
                <a:schemeClr val="accent2">
                  <a:lumMod val="40000"/>
                  <a:lumOff val="60000"/>
                </a:schemeClr>
              </a:gs>
              <a:gs pos="3000">
                <a:schemeClr val="accent2">
                  <a:lumMod val="20000"/>
                  <a:lumOff val="80000"/>
                </a:schemeClr>
              </a:gs>
              <a:gs pos="74000">
                <a:schemeClr val="accent1">
                  <a:lumMod val="45000"/>
                  <a:lumOff val="55000"/>
                </a:schemeClr>
              </a:gs>
              <a:gs pos="83000">
                <a:schemeClr val="accent1">
                  <a:lumMod val="45000"/>
                  <a:lumOff val="55000"/>
                </a:schemeClr>
              </a:gs>
              <a:gs pos="63640">
                <a:srgbClr val="93BECF"/>
              </a:gs>
              <a:gs pos="100000">
                <a:schemeClr val="accent1">
                  <a:lumMod val="30000"/>
                  <a:lumOff val="70000"/>
                </a:schemeClr>
              </a:gs>
            </a:gsLst>
            <a:lin ang="5400000" scaled="1"/>
          </a:gradFill>
        </p:spPr>
      </p:pic>
    </p:spTree>
    <p:extLst>
      <p:ext uri="{BB962C8B-B14F-4D97-AF65-F5344CB8AC3E}">
        <p14:creationId xmlns:p14="http://schemas.microsoft.com/office/powerpoint/2010/main" val="181193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7DA93A-D637-E417-54D0-372137B7A8A1}"/>
              </a:ext>
            </a:extLst>
          </p:cNvPr>
          <p:cNvPicPr>
            <a:picLocks noChangeAspect="1"/>
          </p:cNvPicPr>
          <p:nvPr/>
        </p:nvPicPr>
        <p:blipFill>
          <a:blip r:embed="rId2"/>
          <a:stretch>
            <a:fillRect/>
          </a:stretch>
        </p:blipFill>
        <p:spPr>
          <a:xfrm>
            <a:off x="5516879" y="19913"/>
            <a:ext cx="4401690" cy="3055719"/>
          </a:xfrm>
          <a:prstGeom prst="rect">
            <a:avLst/>
          </a:prstGeom>
        </p:spPr>
      </p:pic>
      <p:pic>
        <p:nvPicPr>
          <p:cNvPr id="9" name="Picture 8">
            <a:extLst>
              <a:ext uri="{FF2B5EF4-FFF2-40B4-BE49-F238E27FC236}">
                <a16:creationId xmlns:a16="http://schemas.microsoft.com/office/drawing/2014/main" id="{6E7C3269-99E2-4805-DFCA-6A8E5BDF0574}"/>
              </a:ext>
            </a:extLst>
          </p:cNvPr>
          <p:cNvPicPr>
            <a:picLocks noChangeAspect="1"/>
          </p:cNvPicPr>
          <p:nvPr/>
        </p:nvPicPr>
        <p:blipFill>
          <a:blip r:embed="rId3"/>
          <a:stretch>
            <a:fillRect/>
          </a:stretch>
        </p:blipFill>
        <p:spPr>
          <a:xfrm>
            <a:off x="89494" y="0"/>
            <a:ext cx="5051466" cy="3279239"/>
          </a:xfrm>
          <a:prstGeom prst="rect">
            <a:avLst/>
          </a:prstGeom>
        </p:spPr>
      </p:pic>
      <p:pic>
        <p:nvPicPr>
          <p:cNvPr id="11" name="Picture 10">
            <a:extLst>
              <a:ext uri="{FF2B5EF4-FFF2-40B4-BE49-F238E27FC236}">
                <a16:creationId xmlns:a16="http://schemas.microsoft.com/office/drawing/2014/main" id="{2005565C-0DC9-E0D2-FD5B-8D69104DA5A5}"/>
              </a:ext>
            </a:extLst>
          </p:cNvPr>
          <p:cNvPicPr>
            <a:picLocks noChangeAspect="1"/>
          </p:cNvPicPr>
          <p:nvPr/>
        </p:nvPicPr>
        <p:blipFill>
          <a:blip r:embed="rId4"/>
          <a:stretch>
            <a:fillRect/>
          </a:stretch>
        </p:blipFill>
        <p:spPr>
          <a:xfrm>
            <a:off x="338641" y="3279239"/>
            <a:ext cx="10356477" cy="3558848"/>
          </a:xfrm>
          <a:prstGeom prst="rect">
            <a:avLst/>
          </a:prstGeom>
        </p:spPr>
      </p:pic>
    </p:spTree>
    <p:extLst>
      <p:ext uri="{BB962C8B-B14F-4D97-AF65-F5344CB8AC3E}">
        <p14:creationId xmlns:p14="http://schemas.microsoft.com/office/powerpoint/2010/main" val="641474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674E-7814-1F22-62AE-1C155169FC60}"/>
              </a:ext>
            </a:extLst>
          </p:cNvPr>
          <p:cNvSpPr>
            <a:spLocks noGrp="1"/>
          </p:cNvSpPr>
          <p:nvPr>
            <p:ph type="title"/>
          </p:nvPr>
        </p:nvSpPr>
        <p:spPr>
          <a:xfrm>
            <a:off x="264160" y="74522"/>
            <a:ext cx="10515600" cy="1325563"/>
          </a:xfrm>
        </p:spPr>
        <p:txBody>
          <a:bodyPr/>
          <a:lstStyle/>
          <a:p>
            <a:r>
              <a:rPr lang="en-US" dirty="0"/>
              <a:t>Recommendations to improve the retention:</a:t>
            </a:r>
            <a:endParaRPr lang="en-IN" dirty="0"/>
          </a:p>
        </p:txBody>
      </p:sp>
      <p:sp>
        <p:nvSpPr>
          <p:cNvPr id="4" name="Rectangle 1">
            <a:extLst>
              <a:ext uri="{FF2B5EF4-FFF2-40B4-BE49-F238E27FC236}">
                <a16:creationId xmlns:a16="http://schemas.microsoft.com/office/drawing/2014/main" id="{C764A6F0-F591-631A-E1DE-11EBC3B1024F}"/>
              </a:ext>
            </a:extLst>
          </p:cNvPr>
          <p:cNvSpPr>
            <a:spLocks noGrp="1" noChangeArrowheads="1"/>
          </p:cNvSpPr>
          <p:nvPr>
            <p:ph idx="1"/>
          </p:nvPr>
        </p:nvSpPr>
        <p:spPr bwMode="auto">
          <a:xfrm>
            <a:off x="264160" y="1400085"/>
            <a:ext cx="1166368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Reward System</a:t>
            </a:r>
            <a:r>
              <a:rPr kumimoji="0" lang="en-US" altLang="en-US" sz="1800" b="0" i="0" u="none" strike="noStrike" cap="none" normalizeH="0" baseline="0" dirty="0">
                <a:ln>
                  <a:noFill/>
                </a:ln>
                <a:solidFill>
                  <a:schemeClr val="tx1"/>
                </a:solidFill>
                <a:effectLst/>
              </a:rPr>
              <a:t>: Provide points for every transaction that can be redeemed for gifts, coupons, or special offers to incentivize continuous transactions. </a:t>
            </a:r>
            <a:r>
              <a:rPr kumimoji="0" lang="en-US" altLang="en-US" sz="1800" b="0" i="0" u="none" strike="noStrike" cap="none" normalizeH="0" baseline="0" dirty="0" err="1">
                <a:ln>
                  <a:noFill/>
                </a:ln>
                <a:solidFill>
                  <a:schemeClr val="tx1"/>
                </a:solidFill>
                <a:effectLst/>
              </a:rPr>
              <a:t>Eg</a:t>
            </a:r>
            <a:r>
              <a:rPr kumimoji="0" lang="en-US" altLang="en-US" sz="1800" b="0" i="0" u="none" strike="noStrike" cap="none" normalizeH="0" baseline="0" dirty="0">
                <a:ln>
                  <a:noFill/>
                </a:ln>
                <a:solidFill>
                  <a:schemeClr val="tx1"/>
                </a:solidFill>
                <a:effectLst/>
              </a:rPr>
              <a:t>: Coupons and Cashback on certain amount of purchase or reaching certain </a:t>
            </a:r>
            <a:r>
              <a:rPr kumimoji="0" lang="en-US" altLang="en-US" sz="1800" b="0" i="0" u="none" strike="noStrike" cap="none" normalizeH="0" baseline="0" dirty="0" err="1">
                <a:ln>
                  <a:noFill/>
                </a:ln>
                <a:solidFill>
                  <a:schemeClr val="tx1"/>
                </a:solidFill>
                <a:effectLst/>
              </a:rPr>
              <a:t>numbr</a:t>
            </a:r>
            <a:r>
              <a:rPr kumimoji="0" lang="en-US" altLang="en-US" sz="1800" b="0" i="0" u="none" strike="noStrike" cap="none" normalizeH="0" baseline="0" dirty="0">
                <a:ln>
                  <a:noFill/>
                </a:ln>
                <a:solidFill>
                  <a:schemeClr val="tx1"/>
                </a:solidFill>
                <a:effectLst/>
              </a:rPr>
              <a:t> of visits on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Promotional Offers</a:t>
            </a:r>
            <a:r>
              <a:rPr kumimoji="0" lang="en-US" altLang="en-US" sz="1800" b="0" i="0" u="none" strike="noStrike" cap="none" normalizeH="0" baseline="0" dirty="0">
                <a:ln>
                  <a:noFill/>
                </a:ln>
                <a:solidFill>
                  <a:schemeClr val="tx1"/>
                </a:solidFill>
                <a:effectLst/>
              </a:rPr>
              <a:t>: Offer discounts or cashbacks strategically to retain customers, analyzing the impact on business.</a:t>
            </a:r>
          </a:p>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rPr>
              <a:t>User Segmentation</a:t>
            </a:r>
            <a:r>
              <a:rPr kumimoji="0" lang="en-US" altLang="en-US" sz="1800" b="0" i="0" u="none" strike="noStrike" cap="none" normalizeH="0" baseline="0" dirty="0">
                <a:ln>
                  <a:noFill/>
                </a:ln>
                <a:solidFill>
                  <a:schemeClr val="tx1"/>
                </a:solidFill>
                <a:effectLst/>
              </a:rPr>
              <a:t>: Segment users based on gender, tenure, etc., to provide targeted ads and promotions, rewarding milestones. </a:t>
            </a:r>
          </a:p>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rPr>
              <a:t>Enhanced Initial Services</a:t>
            </a:r>
            <a:r>
              <a:rPr kumimoji="0" lang="en-US" altLang="en-US" sz="1800" b="0" i="0" u="none" strike="noStrike" cap="none" normalizeH="0" baseline="0" dirty="0">
                <a:ln>
                  <a:noFill/>
                </a:ln>
                <a:solidFill>
                  <a:schemeClr val="tx1"/>
                </a:solidFill>
                <a:effectLst/>
              </a:rPr>
              <a:t>: Focus on the crucial initial two months by offering additional services like excellent UX, first purchase rewards, or exclusive discounts.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Enhanced Customer Support</a:t>
            </a:r>
            <a:r>
              <a:rPr kumimoji="0" lang="en-US" altLang="en-US" sz="1800" b="0" i="0" u="none" strike="noStrike" cap="none" normalizeH="0" baseline="0" dirty="0">
                <a:ln>
                  <a:noFill/>
                </a:ln>
                <a:solidFill>
                  <a:schemeClr val="tx1"/>
                </a:solidFill>
                <a:effectLst/>
              </a:rPr>
              <a:t>: Offer comprehensive support via various channels like phone, text, video tutorials, in-app service, or blogs to prevent customer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Competitor Analysis</a:t>
            </a:r>
            <a:r>
              <a:rPr kumimoji="0" lang="en-US" altLang="en-US" sz="1800" b="0" i="0" u="none" strike="noStrike" cap="none" normalizeH="0" baseline="0" dirty="0">
                <a:ln>
                  <a:noFill/>
                </a:ln>
                <a:solidFill>
                  <a:schemeClr val="tx1"/>
                </a:solidFill>
                <a:effectLst/>
              </a:rPr>
              <a:t>: Continuously analyze competitors to identify areas for service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Feedback Monitoring</a:t>
            </a:r>
            <a:r>
              <a:rPr kumimoji="0" lang="en-US" altLang="en-US" sz="1800" b="0" i="0" u="none" strike="noStrike" cap="none" normalizeH="0" baseline="0" dirty="0">
                <a:ln>
                  <a:noFill/>
                </a:ln>
                <a:solidFill>
                  <a:schemeClr val="tx1"/>
                </a:solidFill>
                <a:effectLst/>
              </a:rPr>
              <a:t>: Pay attention to both positive and negative feedback from customers. </a:t>
            </a:r>
            <a:r>
              <a:rPr kumimoji="0" lang="en-US" altLang="en-US" sz="1800" b="0" i="0" u="none" strike="noStrike" cap="none" normalizeH="0" baseline="0" dirty="0" err="1">
                <a:ln>
                  <a:noFill/>
                </a:ln>
                <a:solidFill>
                  <a:schemeClr val="tx1"/>
                </a:solidFill>
                <a:effectLst/>
              </a:rPr>
              <a:t>Eg</a:t>
            </a:r>
            <a:r>
              <a:rPr kumimoji="0" lang="en-US" altLang="en-US" sz="1800" b="0" i="0" u="none" strike="noStrike" cap="none" normalizeH="0" baseline="0" dirty="0">
                <a:ln>
                  <a:noFill/>
                </a:ln>
                <a:solidFill>
                  <a:schemeClr val="tx1"/>
                </a:solidFill>
                <a:effectLst/>
              </a:rPr>
              <a:t>: Analyzing using NLP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Mobile Promotions</a:t>
            </a:r>
            <a:r>
              <a:rPr kumimoji="0" lang="en-US" altLang="en-US" sz="1800" b="0" i="0" u="none" strike="noStrike" cap="none" normalizeH="0" baseline="0" dirty="0">
                <a:ln>
                  <a:noFill/>
                </a:ln>
                <a:solidFill>
                  <a:schemeClr val="tx1"/>
                </a:solidFill>
                <a:effectLst/>
              </a:rPr>
              <a:t>: Utilize mobile promotions as most customers engage via mobile, reducing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Community Building</a:t>
            </a:r>
            <a:r>
              <a:rPr kumimoji="0" lang="en-US" altLang="en-US" sz="1800" b="0" i="0" u="none" strike="noStrike" cap="none" normalizeH="0" baseline="0" dirty="0">
                <a:ln>
                  <a:noFill/>
                </a:ln>
                <a:solidFill>
                  <a:schemeClr val="tx1"/>
                </a:solidFill>
                <a:effectLst/>
              </a:rPr>
              <a:t>: Build a community, especially for mobile phone buyers, on social media to foster connections, encourage testimonials, share updates, and reduce customer isolation. Membership can be a part of this community-building effor</a:t>
            </a:r>
            <a:r>
              <a:rPr lang="en-US" altLang="en-US" sz="1800" dirty="0"/>
              <a:t>ts. </a:t>
            </a:r>
            <a:r>
              <a:rPr lang="en-US" altLang="en-US" sz="1800" dirty="0" err="1"/>
              <a:t>Eg</a:t>
            </a:r>
            <a:r>
              <a:rPr lang="en-US" altLang="en-US" sz="1800" dirty="0"/>
              <a:t>: Instagram Groups, WhatsApp communities</a:t>
            </a:r>
          </a:p>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rPr>
              <a:t>Exclusive Memberships</a:t>
            </a:r>
            <a:r>
              <a:rPr kumimoji="0" lang="en-US" altLang="en-US" sz="1800" b="0" i="0" u="none" strike="noStrike" cap="none" normalizeH="0" baseline="0" dirty="0">
                <a:ln>
                  <a:noFill/>
                </a:ln>
                <a:solidFill>
                  <a:schemeClr val="tx1"/>
                </a:solidFill>
                <a:effectLst/>
              </a:rPr>
              <a:t>: Establish tiered memberships like silver, gold, platinum to reward loyal customers with points and exclusive privileges. </a:t>
            </a:r>
            <a:r>
              <a:rPr kumimoji="0" lang="en-US" altLang="en-US" sz="1800" b="0" i="0" u="none" strike="noStrike" cap="none" normalizeH="0" baseline="0" dirty="0" err="1">
                <a:ln>
                  <a:noFill/>
                </a:ln>
                <a:solidFill>
                  <a:schemeClr val="tx1"/>
                </a:solidFill>
                <a:effectLst/>
              </a:rPr>
              <a:t>Eg</a:t>
            </a:r>
            <a:r>
              <a:rPr kumimoji="0" lang="en-US" altLang="en-US" sz="1800" b="0" i="0" u="none" strike="noStrike" cap="none" normalizeH="0" baseline="0" dirty="0">
                <a:ln>
                  <a:noFill/>
                </a:ln>
                <a:solidFill>
                  <a:schemeClr val="tx1"/>
                </a:solidFill>
                <a:effectLst/>
              </a:rPr>
              <a:t>: Myntra, Zomato</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918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4D60-3E41-9909-7293-B30D997EE0D9}"/>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1AE3C45-9C5A-802A-7A4A-7AD124EFA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2576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74000">
              <a:schemeClr val="accent1">
                <a:lumMod val="45000"/>
                <a:lumOff val="55000"/>
              </a:schemeClr>
            </a:gs>
            <a:gs pos="83000">
              <a:srgbClr val="00B050"/>
            </a:gs>
            <a:gs pos="63640">
              <a:srgbClr val="93BECF"/>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0B23-65EE-4A88-34D9-7E3B0C757FEC}"/>
              </a:ext>
            </a:extLst>
          </p:cNvPr>
          <p:cNvSpPr>
            <a:spLocks noGrp="1"/>
          </p:cNvSpPr>
          <p:nvPr>
            <p:ph type="title"/>
          </p:nvPr>
        </p:nvSpPr>
        <p:spPr>
          <a:xfrm>
            <a:off x="742950" y="404975"/>
            <a:ext cx="10515600" cy="1325563"/>
          </a:xfrm>
        </p:spPr>
        <p:txBody>
          <a:bodyPr/>
          <a:lstStyle/>
          <a:p>
            <a:r>
              <a:rPr lang="en-US" dirty="0">
                <a:highlight>
                  <a:srgbClr val="008000"/>
                </a:highlight>
              </a:rPr>
              <a:t>Problem statement</a:t>
            </a:r>
            <a:r>
              <a:rPr lang="en-US" dirty="0"/>
              <a:t>:</a:t>
            </a:r>
            <a:br>
              <a:rPr lang="en-US" dirty="0"/>
            </a:br>
            <a:endParaRPr lang="en-IN" dirty="0"/>
          </a:p>
        </p:txBody>
      </p:sp>
      <p:sp>
        <p:nvSpPr>
          <p:cNvPr id="3" name="Content Placeholder 2">
            <a:extLst>
              <a:ext uri="{FF2B5EF4-FFF2-40B4-BE49-F238E27FC236}">
                <a16:creationId xmlns:a16="http://schemas.microsoft.com/office/drawing/2014/main" id="{DB73CD5A-3BC2-29EE-4CCF-7162C155BE87}"/>
              </a:ext>
            </a:extLst>
          </p:cNvPr>
          <p:cNvSpPr>
            <a:spLocks noGrp="1"/>
          </p:cNvSpPr>
          <p:nvPr>
            <p:ph idx="1"/>
          </p:nvPr>
        </p:nvSpPr>
        <p:spPr/>
        <p:txBody>
          <a:bodyPr>
            <a:normAutofit fontScale="92500" lnSpcReduction="20000"/>
          </a:bodyPr>
          <a:lstStyle/>
          <a:p>
            <a:r>
              <a:rPr lang="en-US" b="1" dirty="0"/>
              <a:t>Objective</a:t>
            </a:r>
            <a:r>
              <a:rPr lang="en-US" dirty="0"/>
              <a:t>: Analyze customer churn patterns and segment the customer base to inform targeted marketing and retention strategies.</a:t>
            </a:r>
          </a:p>
          <a:p>
            <a:r>
              <a:rPr lang="en-US" b="1" dirty="0"/>
              <a:t>Tasks</a:t>
            </a:r>
            <a:r>
              <a:rPr lang="en-US" dirty="0"/>
              <a:t>:</a:t>
            </a:r>
          </a:p>
          <a:p>
            <a:pPr>
              <a:buFont typeface="+mj-lt"/>
              <a:buAutoNum type="arabicPeriod"/>
            </a:pPr>
            <a:r>
              <a:rPr lang="en-US" b="1" dirty="0"/>
              <a:t>Customer Churn Analysis</a:t>
            </a:r>
            <a:r>
              <a:rPr lang="en-US" dirty="0"/>
              <a:t>:</a:t>
            </a:r>
          </a:p>
          <a:p>
            <a:pPr marL="742950" lvl="1" indent="-285750">
              <a:buFont typeface="+mj-lt"/>
              <a:buAutoNum type="arabicPeriod"/>
            </a:pPr>
            <a:r>
              <a:rPr lang="en-US" dirty="0"/>
              <a:t>Identify factors contributing to customer churn using customer demographics, order history, complaints, and coupon usage data.</a:t>
            </a:r>
          </a:p>
          <a:p>
            <a:pPr>
              <a:buFont typeface="+mj-lt"/>
              <a:buAutoNum type="arabicPeriod"/>
            </a:pPr>
            <a:r>
              <a:rPr lang="en-US" b="1" dirty="0"/>
              <a:t>Customer Segmentation</a:t>
            </a:r>
            <a:r>
              <a:rPr lang="en-US" dirty="0"/>
              <a:t>:</a:t>
            </a:r>
          </a:p>
          <a:p>
            <a:pPr marL="742950" lvl="1" indent="-285750">
              <a:buFont typeface="+mj-lt"/>
              <a:buAutoNum type="arabicPeriod"/>
            </a:pPr>
            <a:r>
              <a:rPr lang="en-US" dirty="0"/>
              <a:t>Segment the customer base based on relevant features such as purchase behavior, demographics, and engagement metrics.</a:t>
            </a:r>
          </a:p>
          <a:p>
            <a:pPr marL="742950" lvl="1" indent="-285750">
              <a:buFont typeface="+mj-lt"/>
              <a:buAutoNum type="arabicPeriod"/>
            </a:pPr>
            <a:r>
              <a:rPr lang="en-US" dirty="0"/>
              <a:t>Provide insights into the characteristics and behaviors of each segment.</a:t>
            </a:r>
          </a:p>
          <a:p>
            <a:r>
              <a:rPr lang="en-US" b="1" dirty="0"/>
              <a:t>Outcome</a:t>
            </a:r>
            <a:r>
              <a:rPr lang="en-US" dirty="0"/>
              <a:t>:</a:t>
            </a:r>
          </a:p>
          <a:p>
            <a:pPr marL="0" indent="0">
              <a:buNone/>
            </a:pPr>
            <a:r>
              <a:rPr lang="en-US" dirty="0"/>
              <a:t>Develop targeted marketing and retention strategies tailored to each     customer segment to reduce churn and enhance customer loyalty.</a:t>
            </a:r>
          </a:p>
          <a:p>
            <a:endParaRPr lang="en-IN" dirty="0"/>
          </a:p>
        </p:txBody>
      </p:sp>
    </p:spTree>
    <p:extLst>
      <p:ext uri="{BB962C8B-B14F-4D97-AF65-F5344CB8AC3E}">
        <p14:creationId xmlns:p14="http://schemas.microsoft.com/office/powerpoint/2010/main" val="211523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ltUpDiag">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FA0D-EA45-6263-950D-D29F39F81B9C}"/>
              </a:ext>
            </a:extLst>
          </p:cNvPr>
          <p:cNvSpPr>
            <a:spLocks noGrp="1"/>
          </p:cNvSpPr>
          <p:nvPr>
            <p:ph type="title"/>
          </p:nvPr>
        </p:nvSpPr>
        <p:spPr>
          <a:xfrm>
            <a:off x="350520" y="365125"/>
            <a:ext cx="11003280" cy="1325563"/>
          </a:xfrm>
        </p:spPr>
        <p:txBody>
          <a:bodyPr/>
          <a:lstStyle/>
          <a:p>
            <a:r>
              <a:rPr lang="en-US" dirty="0">
                <a:solidFill>
                  <a:srgbClr val="FF0000"/>
                </a:solidFill>
              </a:rPr>
              <a:t>GOAL:</a:t>
            </a:r>
            <a:endParaRPr lang="en-IN" dirty="0">
              <a:solidFill>
                <a:srgbClr val="FF0000"/>
              </a:solidFill>
            </a:endParaRPr>
          </a:p>
        </p:txBody>
      </p:sp>
      <p:sp>
        <p:nvSpPr>
          <p:cNvPr id="3" name="Content Placeholder 2">
            <a:extLst>
              <a:ext uri="{FF2B5EF4-FFF2-40B4-BE49-F238E27FC236}">
                <a16:creationId xmlns:a16="http://schemas.microsoft.com/office/drawing/2014/main" id="{030F7893-B168-4B2A-3F24-A7779F0DFA5D}"/>
              </a:ext>
            </a:extLst>
          </p:cNvPr>
          <p:cNvSpPr>
            <a:spLocks noGrp="1"/>
          </p:cNvSpPr>
          <p:nvPr>
            <p:ph idx="1"/>
          </p:nvPr>
        </p:nvSpPr>
        <p:spPr>
          <a:xfrm>
            <a:off x="350520" y="1406208"/>
            <a:ext cx="10515600" cy="5187632"/>
          </a:xfrm>
        </p:spPr>
        <p:txBody>
          <a:bodyPr>
            <a:normAutofit fontScale="32500" lnSpcReduction="20000"/>
          </a:bodyPr>
          <a:lstStyle/>
          <a:p>
            <a:pPr marL="0" indent="0">
              <a:buNone/>
            </a:pPr>
            <a:r>
              <a:rPr lang="en-US" sz="6000" b="1" dirty="0"/>
              <a:t>Identify customer churn patterns:</a:t>
            </a:r>
          </a:p>
          <a:p>
            <a:pPr marL="0" indent="0">
              <a:buNone/>
            </a:pPr>
            <a:r>
              <a:rPr lang="en-US" sz="4900" dirty="0"/>
              <a:t>• Perform exploratory data analysis to understand the relationships between customer</a:t>
            </a:r>
          </a:p>
          <a:p>
            <a:pPr marL="0" indent="0">
              <a:buNone/>
            </a:pPr>
            <a:r>
              <a:rPr lang="en-US" sz="4900" dirty="0"/>
              <a:t>demographics, purchase behavior, and churn.</a:t>
            </a:r>
          </a:p>
          <a:p>
            <a:pPr marL="0" indent="0">
              <a:buNone/>
            </a:pPr>
            <a:r>
              <a:rPr lang="en-US" sz="4900" dirty="0"/>
              <a:t>• Apply clustering techniques to segment the customer base into distinct groups.</a:t>
            </a:r>
          </a:p>
          <a:p>
            <a:pPr marL="0" indent="0">
              <a:buNone/>
            </a:pPr>
            <a:r>
              <a:rPr lang="en-US" sz="4900" dirty="0"/>
              <a:t>• Consider features such as purchase frequency, purchase amount, and customer demographics</a:t>
            </a:r>
          </a:p>
          <a:p>
            <a:pPr marL="0" indent="0">
              <a:buNone/>
            </a:pPr>
            <a:r>
              <a:rPr lang="en-US" sz="4900" dirty="0"/>
              <a:t>for segmentation.</a:t>
            </a:r>
          </a:p>
          <a:p>
            <a:pPr marL="0" indent="0">
              <a:buNone/>
            </a:pPr>
            <a:r>
              <a:rPr lang="en-US" sz="4900" dirty="0"/>
              <a:t>• Analyze the characteristics of each segment and provide descriptive insights about their</a:t>
            </a:r>
          </a:p>
          <a:p>
            <a:pPr marL="0" indent="0">
              <a:buNone/>
            </a:pPr>
            <a:r>
              <a:rPr lang="en-US" sz="4900" dirty="0"/>
              <a:t>behavior.</a:t>
            </a:r>
          </a:p>
          <a:p>
            <a:pPr marL="0" indent="0">
              <a:buNone/>
            </a:pPr>
            <a:r>
              <a:rPr lang="en-US" sz="6000" b="1" dirty="0"/>
              <a:t>Predictive Modeling:</a:t>
            </a:r>
          </a:p>
          <a:p>
            <a:pPr marL="0" indent="0">
              <a:buNone/>
            </a:pPr>
            <a:r>
              <a:rPr lang="en-US" sz="4800" dirty="0"/>
              <a:t>• Build a predictive model to forecast customer churn using machine learning algorithms (e.g.,</a:t>
            </a:r>
          </a:p>
          <a:p>
            <a:pPr marL="0" indent="0">
              <a:buNone/>
            </a:pPr>
            <a:r>
              <a:rPr lang="en-US" sz="4800" dirty="0"/>
              <a:t>logistic regression, random forest, or gradient boosting).</a:t>
            </a:r>
          </a:p>
          <a:p>
            <a:pPr marL="0" indent="0">
              <a:buNone/>
            </a:pPr>
            <a:r>
              <a:rPr lang="en-US" sz="4800" dirty="0"/>
              <a:t>• Evaluate the model's performance using appropriate metrics.</a:t>
            </a:r>
          </a:p>
          <a:p>
            <a:pPr marL="0" indent="0">
              <a:buNone/>
            </a:pPr>
            <a:r>
              <a:rPr lang="en-US" sz="6200" b="1" dirty="0"/>
              <a:t>Implementation Plan:</a:t>
            </a:r>
          </a:p>
          <a:p>
            <a:pPr marL="0" indent="0">
              <a:buNone/>
            </a:pPr>
            <a:r>
              <a:rPr lang="en-US" sz="4800" dirty="0"/>
              <a:t>• Based on the insights from customer churn and segmentation analyses, propose customer</a:t>
            </a:r>
          </a:p>
          <a:p>
            <a:pPr marL="0" indent="0">
              <a:buNone/>
            </a:pPr>
            <a:r>
              <a:rPr lang="en-US" sz="4800" dirty="0"/>
              <a:t>retention strategies tailored to each segment.</a:t>
            </a:r>
          </a:p>
          <a:p>
            <a:pPr marL="0" indent="0">
              <a:buNone/>
            </a:pPr>
            <a:r>
              <a:rPr lang="en-US" sz="4800" dirty="0"/>
              <a:t>• Develop an implementation plan for the suggested retention strategies, including a timeline and</a:t>
            </a:r>
          </a:p>
          <a:p>
            <a:pPr marL="0" indent="0">
              <a:buNone/>
            </a:pPr>
            <a:r>
              <a:rPr lang="en-US" sz="4800" dirty="0"/>
              <a:t>key performance indicators to measure their success.</a:t>
            </a:r>
          </a:p>
        </p:txBody>
      </p:sp>
    </p:spTree>
    <p:extLst>
      <p:ext uri="{BB962C8B-B14F-4D97-AF65-F5344CB8AC3E}">
        <p14:creationId xmlns:p14="http://schemas.microsoft.com/office/powerpoint/2010/main" val="246362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030A0"/>
            </a:gs>
            <a:gs pos="74000">
              <a:srgbClr val="92D050"/>
            </a:gs>
            <a:gs pos="83000">
              <a:srgbClr val="00B050"/>
            </a:gs>
            <a:gs pos="63640">
              <a:srgbClr val="93BECF"/>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795C-E9AA-66B8-EEA9-8C84BB27A4CD}"/>
              </a:ext>
            </a:extLst>
          </p:cNvPr>
          <p:cNvSpPr>
            <a:spLocks noGrp="1"/>
          </p:cNvSpPr>
          <p:nvPr>
            <p:ph type="title"/>
          </p:nvPr>
        </p:nvSpPr>
        <p:spPr/>
        <p:txBody>
          <a:bodyPr/>
          <a:lstStyle/>
          <a:p>
            <a:r>
              <a:rPr lang="en-US" dirty="0"/>
              <a:t>Data summarization:</a:t>
            </a:r>
            <a:endParaRPr lang="en-IN" dirty="0"/>
          </a:p>
        </p:txBody>
      </p:sp>
      <p:sp>
        <p:nvSpPr>
          <p:cNvPr id="8" name="TextBox 7">
            <a:extLst>
              <a:ext uri="{FF2B5EF4-FFF2-40B4-BE49-F238E27FC236}">
                <a16:creationId xmlns:a16="http://schemas.microsoft.com/office/drawing/2014/main" id="{8A310ABF-B36E-3A5E-1194-8AA39652651E}"/>
              </a:ext>
            </a:extLst>
          </p:cNvPr>
          <p:cNvSpPr txBox="1"/>
          <p:nvPr/>
        </p:nvSpPr>
        <p:spPr>
          <a:xfrm>
            <a:off x="731520" y="1524000"/>
            <a:ext cx="10932160" cy="646331"/>
          </a:xfrm>
          <a:prstGeom prst="rect">
            <a:avLst/>
          </a:prstGeom>
          <a:noFill/>
        </p:spPr>
        <p:txBody>
          <a:bodyPr wrap="square" rtlCol="0">
            <a:spAutoFit/>
          </a:bodyPr>
          <a:lstStyle/>
          <a:p>
            <a:endParaRPr lang="en-US" dirty="0"/>
          </a:p>
          <a:p>
            <a:endParaRPr lang="en-IN" dirty="0"/>
          </a:p>
        </p:txBody>
      </p:sp>
      <p:pic>
        <p:nvPicPr>
          <p:cNvPr id="12" name="Picture 11">
            <a:extLst>
              <a:ext uri="{FF2B5EF4-FFF2-40B4-BE49-F238E27FC236}">
                <a16:creationId xmlns:a16="http://schemas.microsoft.com/office/drawing/2014/main" id="{4517329F-3E6F-E73A-5E78-8FC839231C8F}"/>
              </a:ext>
            </a:extLst>
          </p:cNvPr>
          <p:cNvPicPr>
            <a:picLocks noChangeAspect="1"/>
          </p:cNvPicPr>
          <p:nvPr/>
        </p:nvPicPr>
        <p:blipFill>
          <a:blip r:embed="rId2"/>
          <a:stretch>
            <a:fillRect/>
          </a:stretch>
        </p:blipFill>
        <p:spPr>
          <a:xfrm>
            <a:off x="1076960" y="1241870"/>
            <a:ext cx="8341360" cy="5331650"/>
          </a:xfrm>
          <a:prstGeom prst="rect">
            <a:avLst/>
          </a:prstGeom>
        </p:spPr>
      </p:pic>
    </p:spTree>
    <p:extLst>
      <p:ext uri="{BB962C8B-B14F-4D97-AF65-F5344CB8AC3E}">
        <p14:creationId xmlns:p14="http://schemas.microsoft.com/office/powerpoint/2010/main" val="147960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795AED-A86D-F402-3820-95EC04E9A6B7}"/>
              </a:ext>
            </a:extLst>
          </p:cNvPr>
          <p:cNvPicPr>
            <a:picLocks noChangeAspect="1"/>
          </p:cNvPicPr>
          <p:nvPr/>
        </p:nvPicPr>
        <p:blipFill rotWithShape="1">
          <a:blip r:embed="rId2"/>
          <a:srcRect l="154"/>
          <a:stretch/>
        </p:blipFill>
        <p:spPr>
          <a:xfrm>
            <a:off x="18848" y="3308901"/>
            <a:ext cx="12221001" cy="3549099"/>
          </a:xfrm>
          <a:prstGeom prst="rect">
            <a:avLst/>
          </a:prstGeom>
        </p:spPr>
      </p:pic>
      <p:pic>
        <p:nvPicPr>
          <p:cNvPr id="8" name="Picture 7">
            <a:extLst>
              <a:ext uri="{FF2B5EF4-FFF2-40B4-BE49-F238E27FC236}">
                <a16:creationId xmlns:a16="http://schemas.microsoft.com/office/drawing/2014/main" id="{59927566-D062-484B-9EBC-EE5BDA0766EB}"/>
              </a:ext>
            </a:extLst>
          </p:cNvPr>
          <p:cNvPicPr>
            <a:picLocks noChangeAspect="1"/>
          </p:cNvPicPr>
          <p:nvPr/>
        </p:nvPicPr>
        <p:blipFill>
          <a:blip r:embed="rId3"/>
          <a:stretch>
            <a:fillRect/>
          </a:stretch>
        </p:blipFill>
        <p:spPr>
          <a:xfrm>
            <a:off x="0" y="1457325"/>
            <a:ext cx="12221001" cy="2285999"/>
          </a:xfrm>
          <a:prstGeom prst="rect">
            <a:avLst/>
          </a:prstGeom>
        </p:spPr>
      </p:pic>
      <p:sp>
        <p:nvSpPr>
          <p:cNvPr id="9" name="TextBox 8">
            <a:extLst>
              <a:ext uri="{FF2B5EF4-FFF2-40B4-BE49-F238E27FC236}">
                <a16:creationId xmlns:a16="http://schemas.microsoft.com/office/drawing/2014/main" id="{C5E26CC6-586F-39A4-4FF8-5CE62E600793}"/>
              </a:ext>
            </a:extLst>
          </p:cNvPr>
          <p:cNvSpPr txBox="1"/>
          <p:nvPr/>
        </p:nvSpPr>
        <p:spPr>
          <a:xfrm>
            <a:off x="1190625" y="441662"/>
            <a:ext cx="9648826" cy="1015663"/>
          </a:xfrm>
          <a:prstGeom prst="rect">
            <a:avLst/>
          </a:prstGeom>
          <a:noFill/>
        </p:spPr>
        <p:txBody>
          <a:bodyPr wrap="square" rtlCol="0">
            <a:spAutoFit/>
          </a:bodyPr>
          <a:lstStyle/>
          <a:p>
            <a:r>
              <a:rPr lang="en-US" sz="6000" dirty="0">
                <a:solidFill>
                  <a:srgbClr val="00B0F0"/>
                </a:solidFill>
              </a:rPr>
              <a:t>DATA PREPROCESSING STEPS:</a:t>
            </a:r>
            <a:endParaRPr lang="en-IN" sz="6000" dirty="0">
              <a:solidFill>
                <a:srgbClr val="00B0F0"/>
              </a:solidFill>
            </a:endParaRPr>
          </a:p>
        </p:txBody>
      </p:sp>
    </p:spTree>
    <p:extLst>
      <p:ext uri="{BB962C8B-B14F-4D97-AF65-F5344CB8AC3E}">
        <p14:creationId xmlns:p14="http://schemas.microsoft.com/office/powerpoint/2010/main" val="295045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ACFC66-FF15-F7AF-C234-F785217F5A63}"/>
              </a:ext>
            </a:extLst>
          </p:cNvPr>
          <p:cNvPicPr>
            <a:picLocks noChangeAspect="1"/>
          </p:cNvPicPr>
          <p:nvPr/>
        </p:nvPicPr>
        <p:blipFill>
          <a:blip r:embed="rId2"/>
          <a:stretch>
            <a:fillRect/>
          </a:stretch>
        </p:blipFill>
        <p:spPr>
          <a:xfrm>
            <a:off x="1" y="187953"/>
            <a:ext cx="4727776" cy="1306550"/>
          </a:xfrm>
          <a:prstGeom prst="rect">
            <a:avLst/>
          </a:prstGeom>
        </p:spPr>
      </p:pic>
      <p:pic>
        <p:nvPicPr>
          <p:cNvPr id="5" name="Picture 4">
            <a:extLst>
              <a:ext uri="{FF2B5EF4-FFF2-40B4-BE49-F238E27FC236}">
                <a16:creationId xmlns:a16="http://schemas.microsoft.com/office/drawing/2014/main" id="{DE422C80-6F18-3C2C-1A9C-0442CC0FB5CF}"/>
              </a:ext>
            </a:extLst>
          </p:cNvPr>
          <p:cNvPicPr>
            <a:picLocks noChangeAspect="1"/>
          </p:cNvPicPr>
          <p:nvPr/>
        </p:nvPicPr>
        <p:blipFill>
          <a:blip r:embed="rId3"/>
          <a:stretch>
            <a:fillRect/>
          </a:stretch>
        </p:blipFill>
        <p:spPr>
          <a:xfrm>
            <a:off x="0" y="1584746"/>
            <a:ext cx="4646566" cy="1306550"/>
          </a:xfrm>
          <a:prstGeom prst="rect">
            <a:avLst/>
          </a:prstGeom>
        </p:spPr>
      </p:pic>
      <p:pic>
        <p:nvPicPr>
          <p:cNvPr id="7" name="Picture 6">
            <a:extLst>
              <a:ext uri="{FF2B5EF4-FFF2-40B4-BE49-F238E27FC236}">
                <a16:creationId xmlns:a16="http://schemas.microsoft.com/office/drawing/2014/main" id="{038FA005-99D1-DD81-BDE7-829E48AD14D9}"/>
              </a:ext>
            </a:extLst>
          </p:cNvPr>
          <p:cNvPicPr>
            <a:picLocks noChangeAspect="1"/>
          </p:cNvPicPr>
          <p:nvPr/>
        </p:nvPicPr>
        <p:blipFill>
          <a:blip r:embed="rId4"/>
          <a:stretch>
            <a:fillRect/>
          </a:stretch>
        </p:blipFill>
        <p:spPr>
          <a:xfrm>
            <a:off x="1" y="2981539"/>
            <a:ext cx="4646566" cy="1312535"/>
          </a:xfrm>
          <a:prstGeom prst="rect">
            <a:avLst/>
          </a:prstGeom>
        </p:spPr>
      </p:pic>
      <p:pic>
        <p:nvPicPr>
          <p:cNvPr id="9" name="Picture 8">
            <a:extLst>
              <a:ext uri="{FF2B5EF4-FFF2-40B4-BE49-F238E27FC236}">
                <a16:creationId xmlns:a16="http://schemas.microsoft.com/office/drawing/2014/main" id="{D100D8FB-2E5D-B35E-52EF-43B157E62035}"/>
              </a:ext>
            </a:extLst>
          </p:cNvPr>
          <p:cNvPicPr>
            <a:picLocks noChangeAspect="1"/>
          </p:cNvPicPr>
          <p:nvPr/>
        </p:nvPicPr>
        <p:blipFill>
          <a:blip r:embed="rId5"/>
          <a:stretch>
            <a:fillRect/>
          </a:stretch>
        </p:blipFill>
        <p:spPr>
          <a:xfrm>
            <a:off x="1" y="4378332"/>
            <a:ext cx="4646566" cy="1514468"/>
          </a:xfrm>
          <a:prstGeom prst="rect">
            <a:avLst/>
          </a:prstGeom>
        </p:spPr>
      </p:pic>
      <p:pic>
        <p:nvPicPr>
          <p:cNvPr id="11" name="Picture 10">
            <a:extLst>
              <a:ext uri="{FF2B5EF4-FFF2-40B4-BE49-F238E27FC236}">
                <a16:creationId xmlns:a16="http://schemas.microsoft.com/office/drawing/2014/main" id="{212D01AC-A91A-A886-B7A2-9DEE3C5B7D45}"/>
              </a:ext>
            </a:extLst>
          </p:cNvPr>
          <p:cNvPicPr>
            <a:picLocks noChangeAspect="1"/>
          </p:cNvPicPr>
          <p:nvPr/>
        </p:nvPicPr>
        <p:blipFill>
          <a:blip r:embed="rId6"/>
          <a:stretch>
            <a:fillRect/>
          </a:stretch>
        </p:blipFill>
        <p:spPr>
          <a:xfrm>
            <a:off x="4727777" y="187953"/>
            <a:ext cx="5869103" cy="1203967"/>
          </a:xfrm>
          <a:prstGeom prst="rect">
            <a:avLst/>
          </a:prstGeom>
        </p:spPr>
      </p:pic>
      <p:pic>
        <p:nvPicPr>
          <p:cNvPr id="13" name="Picture 12">
            <a:extLst>
              <a:ext uri="{FF2B5EF4-FFF2-40B4-BE49-F238E27FC236}">
                <a16:creationId xmlns:a16="http://schemas.microsoft.com/office/drawing/2014/main" id="{1C53A9F9-E6CE-BCC2-6D51-BCF2DE4DCD56}"/>
              </a:ext>
            </a:extLst>
          </p:cNvPr>
          <p:cNvPicPr>
            <a:picLocks noChangeAspect="1"/>
          </p:cNvPicPr>
          <p:nvPr/>
        </p:nvPicPr>
        <p:blipFill rotWithShape="1">
          <a:blip r:embed="rId7"/>
          <a:srcRect t="4510"/>
          <a:stretch/>
        </p:blipFill>
        <p:spPr>
          <a:xfrm>
            <a:off x="4727777" y="1393665"/>
            <a:ext cx="6128592" cy="2172008"/>
          </a:xfrm>
          <a:prstGeom prst="rect">
            <a:avLst/>
          </a:prstGeom>
        </p:spPr>
      </p:pic>
      <p:pic>
        <p:nvPicPr>
          <p:cNvPr id="15" name="Picture 14">
            <a:extLst>
              <a:ext uri="{FF2B5EF4-FFF2-40B4-BE49-F238E27FC236}">
                <a16:creationId xmlns:a16="http://schemas.microsoft.com/office/drawing/2014/main" id="{5B13AACA-0864-7942-7B48-9785CD9DA3F3}"/>
              </a:ext>
            </a:extLst>
          </p:cNvPr>
          <p:cNvPicPr>
            <a:picLocks noChangeAspect="1"/>
          </p:cNvPicPr>
          <p:nvPr/>
        </p:nvPicPr>
        <p:blipFill>
          <a:blip r:embed="rId8"/>
          <a:stretch>
            <a:fillRect/>
          </a:stretch>
        </p:blipFill>
        <p:spPr>
          <a:xfrm>
            <a:off x="4727777" y="3524541"/>
            <a:ext cx="6764908" cy="1707581"/>
          </a:xfrm>
          <a:prstGeom prst="rect">
            <a:avLst/>
          </a:prstGeom>
        </p:spPr>
      </p:pic>
      <p:pic>
        <p:nvPicPr>
          <p:cNvPr id="17" name="Picture 16">
            <a:extLst>
              <a:ext uri="{FF2B5EF4-FFF2-40B4-BE49-F238E27FC236}">
                <a16:creationId xmlns:a16="http://schemas.microsoft.com/office/drawing/2014/main" id="{C7FBFDDC-2C1E-0B1A-179B-A9962FFCCCAC}"/>
              </a:ext>
            </a:extLst>
          </p:cNvPr>
          <p:cNvPicPr>
            <a:picLocks noChangeAspect="1"/>
          </p:cNvPicPr>
          <p:nvPr/>
        </p:nvPicPr>
        <p:blipFill>
          <a:blip r:embed="rId9"/>
          <a:stretch>
            <a:fillRect/>
          </a:stretch>
        </p:blipFill>
        <p:spPr>
          <a:xfrm>
            <a:off x="5234778" y="5273168"/>
            <a:ext cx="3734124" cy="1514468"/>
          </a:xfrm>
          <a:prstGeom prst="rect">
            <a:avLst/>
          </a:prstGeom>
        </p:spPr>
      </p:pic>
    </p:spTree>
    <p:extLst>
      <p:ext uri="{BB962C8B-B14F-4D97-AF65-F5344CB8AC3E}">
        <p14:creationId xmlns:p14="http://schemas.microsoft.com/office/powerpoint/2010/main" val="279164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8239">
              <a:srgbClr val="ADCE9D"/>
            </a:gs>
            <a:gs pos="0">
              <a:schemeClr val="accent4">
                <a:lumMod val="20000"/>
                <a:lumOff val="80000"/>
              </a:schemeClr>
            </a:gs>
            <a:gs pos="74000">
              <a:srgbClr val="92D050"/>
            </a:gs>
            <a:gs pos="83000">
              <a:schemeClr val="accent4">
                <a:lumMod val="75000"/>
              </a:schemeClr>
            </a:gs>
            <a:gs pos="63640">
              <a:srgbClr val="93BECF"/>
            </a:gs>
            <a:gs pos="100000">
              <a:schemeClr val="accent1">
                <a:lumMod val="30000"/>
                <a:lumOff val="70000"/>
              </a:schemeClr>
            </a:gs>
          </a:gsLst>
          <a:lin ang="108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FA25-C9BC-C5FC-87EF-042CA39311AD}"/>
              </a:ext>
            </a:extLst>
          </p:cNvPr>
          <p:cNvSpPr>
            <a:spLocks noGrp="1"/>
          </p:cNvSpPr>
          <p:nvPr>
            <p:ph type="title"/>
          </p:nvPr>
        </p:nvSpPr>
        <p:spPr/>
        <p:txBody>
          <a:bodyPr/>
          <a:lstStyle/>
          <a:p>
            <a:r>
              <a:rPr lang="en-US" b="1" dirty="0">
                <a:solidFill>
                  <a:srgbClr val="002060"/>
                </a:solidFill>
              </a:rPr>
              <a:t>Feature analysis of numeric data:</a:t>
            </a:r>
            <a:endParaRPr lang="en-IN" b="1" dirty="0">
              <a:solidFill>
                <a:srgbClr val="002060"/>
              </a:solidFill>
            </a:endParaRPr>
          </a:p>
        </p:txBody>
      </p:sp>
      <p:sp>
        <p:nvSpPr>
          <p:cNvPr id="3" name="Content Placeholder 2">
            <a:extLst>
              <a:ext uri="{FF2B5EF4-FFF2-40B4-BE49-F238E27FC236}">
                <a16:creationId xmlns:a16="http://schemas.microsoft.com/office/drawing/2014/main" id="{45C1C51C-8A51-EE41-ED2D-58E389CA5FF4}"/>
              </a:ext>
            </a:extLst>
          </p:cNvPr>
          <p:cNvSpPr>
            <a:spLocks noGrp="1"/>
          </p:cNvSpPr>
          <p:nvPr>
            <p:ph idx="1"/>
          </p:nvPr>
        </p:nvSpPr>
        <p:spPr>
          <a:xfrm>
            <a:off x="838200" y="1825625"/>
            <a:ext cx="10515600" cy="4667250"/>
          </a:xfrm>
        </p:spPr>
        <p:txBody>
          <a:bodyPr/>
          <a:lstStyle/>
          <a:p>
            <a:r>
              <a:rPr lang="en-US" sz="1200" b="1" dirty="0"/>
              <a:t>Tenure</a:t>
            </a:r>
            <a:r>
              <a:rPr lang="en-US" sz="1200" dirty="0"/>
              <a:t>: Customers with longer tenure are less likely to churn. A longer tenure indicates customer satisfaction and loyalty, suggesting these customers are happy with the services and thus stay longer.</a:t>
            </a:r>
          </a:p>
          <a:p>
            <a:r>
              <a:rPr lang="en-US" sz="1200" b="1" dirty="0" err="1"/>
              <a:t>CityTier</a:t>
            </a:r>
            <a:r>
              <a:rPr lang="en-US" sz="1200" dirty="0"/>
              <a:t>: Churn rates are similar across different city tiers. City tier doesn't significantly impact churn, implying that customers from various city tiers have comparable satisfaction levels.</a:t>
            </a:r>
          </a:p>
          <a:p>
            <a:r>
              <a:rPr lang="en-US" sz="1200" b="1" dirty="0" err="1"/>
              <a:t>WarehouseToHome</a:t>
            </a:r>
            <a:r>
              <a:rPr lang="en-US" sz="1200" dirty="0"/>
              <a:t>: Shorter distances between warehouse and home correlate with lower churn.  Faster delivery times improve customer satisfaction, making them more likely to continue using the service.</a:t>
            </a:r>
          </a:p>
          <a:p>
            <a:r>
              <a:rPr lang="en-US" sz="1200" b="1" dirty="0" err="1"/>
              <a:t>HourSpendOnApp</a:t>
            </a:r>
            <a:r>
              <a:rPr lang="en-US" sz="1200" dirty="0"/>
              <a:t>: More time spent on the app correlates with lower churn. Higher app engagement indicates that customers find value in the app, leading to increased retention.</a:t>
            </a:r>
          </a:p>
          <a:p>
            <a:r>
              <a:rPr lang="en-US" sz="1200" b="1" dirty="0" err="1"/>
              <a:t>NumberOfDeviceregistered</a:t>
            </a:r>
            <a:r>
              <a:rPr lang="en-US" sz="1200" dirty="0"/>
              <a:t>: Customers with more registered devices are less likely to churn.  </a:t>
            </a:r>
            <a:r>
              <a:rPr lang="en-US" sz="1200" dirty="0" err="1"/>
              <a:t>Acess</a:t>
            </a:r>
            <a:r>
              <a:rPr lang="en-US" sz="1200" dirty="0"/>
              <a:t> to the service across multiple devices increases convenience and satisfaction, reducing the likelihood of churn.</a:t>
            </a:r>
          </a:p>
          <a:p>
            <a:r>
              <a:rPr lang="en-US" sz="1200" b="1" dirty="0" err="1"/>
              <a:t>SatisfactionScore</a:t>
            </a:r>
            <a:r>
              <a:rPr lang="en-US" sz="1200" dirty="0"/>
              <a:t>: Higher satisfaction leads to lower churn</a:t>
            </a:r>
          </a:p>
          <a:p>
            <a:r>
              <a:rPr lang="en-US" sz="1200" b="1" dirty="0" err="1"/>
              <a:t>NumberOfAddress</a:t>
            </a:r>
            <a:r>
              <a:rPr lang="en-US" sz="1200" dirty="0"/>
              <a:t>: Customers with multiple addresses indicate higher engagement and loyalty to the service.</a:t>
            </a:r>
          </a:p>
          <a:p>
            <a:r>
              <a:rPr lang="en-US" sz="1200" b="1" dirty="0"/>
              <a:t>Complain</a:t>
            </a:r>
            <a:r>
              <a:rPr lang="en-US" sz="1200" dirty="0"/>
              <a:t>: If there are more complaints, the churn rate increases, They are negative impact on customer satisfaction.</a:t>
            </a:r>
          </a:p>
          <a:p>
            <a:r>
              <a:rPr lang="en-IN" sz="1200" b="1" dirty="0" err="1"/>
              <a:t>OrderAmountHikeFromLastYear</a:t>
            </a:r>
            <a:r>
              <a:rPr lang="en-IN" sz="1200" dirty="0"/>
              <a:t>:</a:t>
            </a:r>
            <a:r>
              <a:rPr lang="en-US" sz="1200" dirty="0"/>
              <a:t> Customers who spent more in the past are valuable and likely to stay, highlighting the importance of retaining high-value customers.</a:t>
            </a:r>
          </a:p>
          <a:p>
            <a:r>
              <a:rPr lang="en-IN" sz="1200" b="1" dirty="0" err="1"/>
              <a:t>CouponUsed</a:t>
            </a:r>
            <a:r>
              <a:rPr lang="en-IN" sz="1200" dirty="0"/>
              <a:t>:</a:t>
            </a:r>
            <a:r>
              <a:rPr lang="en-US" sz="1200" dirty="0"/>
              <a:t> Coupons enhance loyalty by providing additional value, making customers more likely to continue using the service.</a:t>
            </a:r>
          </a:p>
          <a:p>
            <a:r>
              <a:rPr lang="en-IN" sz="1200" b="1" dirty="0" err="1"/>
              <a:t>OrderCount</a:t>
            </a:r>
            <a:r>
              <a:rPr lang="en-IN" sz="1200" dirty="0"/>
              <a:t>:</a:t>
            </a:r>
            <a:r>
              <a:rPr lang="en-US" sz="1200" dirty="0"/>
              <a:t> Higher order counts are associated with lower churn. Frequent usage builds loyalty and habit.</a:t>
            </a:r>
          </a:p>
          <a:p>
            <a:r>
              <a:rPr lang="en-IN" sz="1200" b="1" dirty="0" err="1"/>
              <a:t>DaySinceLastOrder</a:t>
            </a:r>
            <a:r>
              <a:rPr lang="en-IN" sz="1200" dirty="0"/>
              <a:t>:</a:t>
            </a:r>
            <a:r>
              <a:rPr lang="en-US" sz="1200" dirty="0"/>
              <a:t> Recency is a good predictor of churn; customers who haven't ordered recently are more likely to leave.</a:t>
            </a:r>
          </a:p>
          <a:p>
            <a:endParaRPr lang="en-US" sz="1200" dirty="0"/>
          </a:p>
          <a:p>
            <a:endParaRPr lang="en-IN" sz="1600" dirty="0"/>
          </a:p>
        </p:txBody>
      </p:sp>
    </p:spTree>
    <p:extLst>
      <p:ext uri="{BB962C8B-B14F-4D97-AF65-F5344CB8AC3E}">
        <p14:creationId xmlns:p14="http://schemas.microsoft.com/office/powerpoint/2010/main" val="418626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CC05-FB03-2C1E-A4C5-5E46F2D674E1}"/>
              </a:ext>
            </a:extLst>
          </p:cNvPr>
          <p:cNvSpPr>
            <a:spLocks noGrp="1"/>
          </p:cNvSpPr>
          <p:nvPr>
            <p:ph type="title"/>
          </p:nvPr>
        </p:nvSpPr>
        <p:spPr>
          <a:gradFill>
            <a:gsLst>
              <a:gs pos="48239">
                <a:srgbClr val="FF6DD9"/>
              </a:gs>
              <a:gs pos="34977">
                <a:srgbClr val="FAD2F7"/>
              </a:gs>
              <a:gs pos="20260">
                <a:srgbClr val="FFABFF"/>
              </a:gs>
              <a:gs pos="0">
                <a:srgbClr val="FAD2F7"/>
              </a:gs>
              <a:gs pos="74000">
                <a:schemeClr val="accent5">
                  <a:lumMod val="60000"/>
                  <a:lumOff val="40000"/>
                </a:schemeClr>
              </a:gs>
              <a:gs pos="83000">
                <a:schemeClr val="accent5">
                  <a:lumMod val="60000"/>
                  <a:lumOff val="40000"/>
                </a:schemeClr>
              </a:gs>
              <a:gs pos="63640">
                <a:srgbClr val="0070C0"/>
              </a:gs>
              <a:gs pos="100000">
                <a:srgbClr val="00B0F0"/>
              </a:gs>
            </a:gsLst>
            <a:lin ang="10800000" scaled="1"/>
          </a:gradFill>
        </p:spPr>
        <p:txBody>
          <a:bodyPr>
            <a:normAutofit/>
          </a:bodyPr>
          <a:lstStyle/>
          <a:p>
            <a:r>
              <a:rPr lang="en-US" dirty="0"/>
              <a:t>Feature analysis for categorical data:</a:t>
            </a:r>
            <a:br>
              <a:rPr lang="en-US" dirty="0"/>
            </a:br>
            <a:r>
              <a:rPr lang="en-US" dirty="0"/>
              <a:t>Gender:                                 Marital Status:</a:t>
            </a:r>
            <a:endParaRPr lang="en-IN" dirty="0"/>
          </a:p>
        </p:txBody>
      </p:sp>
      <p:pic>
        <p:nvPicPr>
          <p:cNvPr id="5" name="Content Placeholder 4">
            <a:extLst>
              <a:ext uri="{FF2B5EF4-FFF2-40B4-BE49-F238E27FC236}">
                <a16:creationId xmlns:a16="http://schemas.microsoft.com/office/drawing/2014/main" id="{EF5BCEEA-CDB6-07AC-C935-C64944AC2261}"/>
              </a:ext>
            </a:extLst>
          </p:cNvPr>
          <p:cNvPicPr>
            <a:picLocks noGrp="1" noChangeAspect="1"/>
          </p:cNvPicPr>
          <p:nvPr>
            <p:ph idx="1"/>
          </p:nvPr>
        </p:nvPicPr>
        <p:blipFill>
          <a:blip r:embed="rId2"/>
          <a:stretch>
            <a:fillRect/>
          </a:stretch>
        </p:blipFill>
        <p:spPr>
          <a:xfrm>
            <a:off x="640080" y="1969133"/>
            <a:ext cx="4399279" cy="3718882"/>
          </a:xfrm>
        </p:spPr>
      </p:pic>
      <p:sp>
        <p:nvSpPr>
          <p:cNvPr id="6" name="TextBox 5">
            <a:extLst>
              <a:ext uri="{FF2B5EF4-FFF2-40B4-BE49-F238E27FC236}">
                <a16:creationId xmlns:a16="http://schemas.microsoft.com/office/drawing/2014/main" id="{FEE91D36-BFBB-D799-D85F-276720D9E653}"/>
              </a:ext>
            </a:extLst>
          </p:cNvPr>
          <p:cNvSpPr txBox="1"/>
          <p:nvPr/>
        </p:nvSpPr>
        <p:spPr>
          <a:xfrm>
            <a:off x="640080" y="5504795"/>
            <a:ext cx="4033520" cy="923330"/>
          </a:xfrm>
          <a:prstGeom prst="rect">
            <a:avLst/>
          </a:prstGeom>
          <a:noFill/>
        </p:spPr>
        <p:txBody>
          <a:bodyPr wrap="square" rtlCol="0">
            <a:spAutoFit/>
          </a:bodyPr>
          <a:lstStyle/>
          <a:p>
            <a:r>
              <a:rPr lang="en-US" dirty="0"/>
              <a:t>IT IS EVIDENT THAT MALE ARE MORE LIKELY TO CHURN AS COMPARED TO FEMALE</a:t>
            </a:r>
            <a:endParaRPr lang="en-IN" dirty="0"/>
          </a:p>
        </p:txBody>
      </p:sp>
      <p:pic>
        <p:nvPicPr>
          <p:cNvPr id="8" name="Picture 7">
            <a:extLst>
              <a:ext uri="{FF2B5EF4-FFF2-40B4-BE49-F238E27FC236}">
                <a16:creationId xmlns:a16="http://schemas.microsoft.com/office/drawing/2014/main" id="{82017DCF-D2A5-4FF3-371B-E2A56AC2356E}"/>
              </a:ext>
            </a:extLst>
          </p:cNvPr>
          <p:cNvPicPr>
            <a:picLocks noChangeAspect="1"/>
          </p:cNvPicPr>
          <p:nvPr/>
        </p:nvPicPr>
        <p:blipFill>
          <a:blip r:embed="rId3"/>
          <a:stretch>
            <a:fillRect/>
          </a:stretch>
        </p:blipFill>
        <p:spPr>
          <a:xfrm>
            <a:off x="5252720" y="1969133"/>
            <a:ext cx="6939280" cy="3535661"/>
          </a:xfrm>
          <a:prstGeom prst="rect">
            <a:avLst/>
          </a:prstGeom>
        </p:spPr>
      </p:pic>
      <p:sp>
        <p:nvSpPr>
          <p:cNvPr id="9" name="TextBox 8">
            <a:extLst>
              <a:ext uri="{FF2B5EF4-FFF2-40B4-BE49-F238E27FC236}">
                <a16:creationId xmlns:a16="http://schemas.microsoft.com/office/drawing/2014/main" id="{3D9D096E-6814-C597-5144-7090C8961E1C}"/>
              </a:ext>
            </a:extLst>
          </p:cNvPr>
          <p:cNvSpPr txBox="1"/>
          <p:nvPr/>
        </p:nvSpPr>
        <p:spPr>
          <a:xfrm>
            <a:off x="5872480" y="5321574"/>
            <a:ext cx="5557520" cy="923330"/>
          </a:xfrm>
          <a:prstGeom prst="rect">
            <a:avLst/>
          </a:prstGeom>
          <a:noFill/>
        </p:spPr>
        <p:txBody>
          <a:bodyPr wrap="square" rtlCol="0">
            <a:spAutoFit/>
          </a:bodyPr>
          <a:lstStyle/>
          <a:p>
            <a:r>
              <a:rPr lang="en-US" dirty="0"/>
              <a:t>SINGLE PEOPLE ARE MORE LIKELY TO CHURN AS COMPARED TO MARRIED, WITH DIVORCED PEOPLE LEAST LIKELY TO CHURN</a:t>
            </a:r>
            <a:endParaRPr lang="en-IN" dirty="0"/>
          </a:p>
        </p:txBody>
      </p:sp>
    </p:spTree>
    <p:extLst>
      <p:ext uri="{BB962C8B-B14F-4D97-AF65-F5344CB8AC3E}">
        <p14:creationId xmlns:p14="http://schemas.microsoft.com/office/powerpoint/2010/main" val="321208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5777B5-680F-F76A-601B-043419B72466}"/>
              </a:ext>
            </a:extLst>
          </p:cNvPr>
          <p:cNvPicPr>
            <a:picLocks noGrp="1" noChangeAspect="1"/>
          </p:cNvPicPr>
          <p:nvPr>
            <p:ph idx="1"/>
          </p:nvPr>
        </p:nvPicPr>
        <p:blipFill>
          <a:blip r:embed="rId2"/>
          <a:stretch>
            <a:fillRect/>
          </a:stretch>
        </p:blipFill>
        <p:spPr>
          <a:xfrm>
            <a:off x="0" y="1978569"/>
            <a:ext cx="4074160" cy="2688143"/>
          </a:xfrm>
        </p:spPr>
      </p:pic>
      <p:pic>
        <p:nvPicPr>
          <p:cNvPr id="7" name="Picture 6">
            <a:extLst>
              <a:ext uri="{FF2B5EF4-FFF2-40B4-BE49-F238E27FC236}">
                <a16:creationId xmlns:a16="http://schemas.microsoft.com/office/drawing/2014/main" id="{5737555B-1182-E8A4-3B98-E8A2B847375E}"/>
              </a:ext>
            </a:extLst>
          </p:cNvPr>
          <p:cNvPicPr>
            <a:picLocks noChangeAspect="1"/>
          </p:cNvPicPr>
          <p:nvPr/>
        </p:nvPicPr>
        <p:blipFill>
          <a:blip r:embed="rId3"/>
          <a:stretch>
            <a:fillRect/>
          </a:stretch>
        </p:blipFill>
        <p:spPr>
          <a:xfrm>
            <a:off x="4338318" y="2061781"/>
            <a:ext cx="4003040" cy="2734438"/>
          </a:xfrm>
          <a:prstGeom prst="rect">
            <a:avLst/>
          </a:prstGeom>
        </p:spPr>
      </p:pic>
      <p:pic>
        <p:nvPicPr>
          <p:cNvPr id="3" name="Content Placeholder 6">
            <a:extLst>
              <a:ext uri="{FF2B5EF4-FFF2-40B4-BE49-F238E27FC236}">
                <a16:creationId xmlns:a16="http://schemas.microsoft.com/office/drawing/2014/main" id="{B7D509C4-F3A7-E528-131D-F2B2D599ADD9}"/>
              </a:ext>
            </a:extLst>
          </p:cNvPr>
          <p:cNvPicPr>
            <a:picLocks noChangeAspect="1"/>
          </p:cNvPicPr>
          <p:nvPr/>
        </p:nvPicPr>
        <p:blipFill>
          <a:blip r:embed="rId4"/>
          <a:stretch>
            <a:fillRect/>
          </a:stretch>
        </p:blipFill>
        <p:spPr>
          <a:xfrm>
            <a:off x="8605516" y="1882664"/>
            <a:ext cx="3810000" cy="3092671"/>
          </a:xfrm>
          <a:prstGeom prst="rect">
            <a:avLst/>
          </a:prstGeom>
        </p:spPr>
      </p:pic>
    </p:spTree>
    <p:extLst>
      <p:ext uri="{BB962C8B-B14F-4D97-AF65-F5344CB8AC3E}">
        <p14:creationId xmlns:p14="http://schemas.microsoft.com/office/powerpoint/2010/main" val="3891563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1368</Words>
  <Application>Microsoft Office PowerPoint</Application>
  <PresentationFormat>Widescreen</PresentationFormat>
  <Paragraphs>86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Bauhaus 93</vt:lpstr>
      <vt:lpstr>Calibri</vt:lpstr>
      <vt:lpstr>Calibri Light</vt:lpstr>
      <vt:lpstr>Office Theme</vt:lpstr>
      <vt:lpstr>PowerPoint Presentation</vt:lpstr>
      <vt:lpstr>Problem statement: </vt:lpstr>
      <vt:lpstr>GOAL:</vt:lpstr>
      <vt:lpstr>Data summarization:</vt:lpstr>
      <vt:lpstr>PowerPoint Presentation</vt:lpstr>
      <vt:lpstr>PowerPoint Presentation</vt:lpstr>
      <vt:lpstr>Feature analysis of numeric data:</vt:lpstr>
      <vt:lpstr>Feature analysis for categorical data: Gender:                                 Marital Status:</vt:lpstr>
      <vt:lpstr>PowerPoint Presentation</vt:lpstr>
      <vt:lpstr>PowerPoint Presentation</vt:lpstr>
      <vt:lpstr>MULTIVARIATE ANALYSIS:</vt:lpstr>
      <vt:lpstr>MODEL ACCURACY COMPARISION:</vt:lpstr>
      <vt:lpstr>PowerPoint Presentation</vt:lpstr>
      <vt:lpstr>PREDICTION ANALYSIS:</vt:lpstr>
      <vt:lpstr>Feature Importance:</vt:lpstr>
      <vt:lpstr>PowerPoint Presentation</vt:lpstr>
      <vt:lpstr>Recommendations to improve the retention: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Mahek Shaikh</dc:creator>
  <cp:lastModifiedBy>Mahek Shaikh</cp:lastModifiedBy>
  <cp:revision>1</cp:revision>
  <dcterms:created xsi:type="dcterms:W3CDTF">2024-06-11T13:22:28Z</dcterms:created>
  <dcterms:modified xsi:type="dcterms:W3CDTF">2024-06-12T19:25:43Z</dcterms:modified>
</cp:coreProperties>
</file>