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TableauDashboard_17133416308230/NetflixTableau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4F251BF-DFF6-445A-A61B-44EEF4E7541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 Tableau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52808F-1B2D-402D-9E4A-BB7751FBCB1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5/28/2024 12:35:56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 Tableau Dashboard" id="2" name="slide2">
            <a:extLst>
              <a:ext uri="{FF2B5EF4-FFF2-40B4-BE49-F238E27FC236}">
                <a16:creationId xmlns:a16="http://schemas.microsoft.com/office/drawing/2014/main" id="{5E627FB6-B9AA-40F1-A36F-836BCA67F9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39"/>
            <a:ext cx="12192000" cy="67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2024-05-28T12:35:57Z</dcterms:created>
  <dcterms:modified xsi:type="dcterms:W3CDTF">2024-05-28T12:35:57Z</dcterms:modified>
</cp:coreProperties>
</file>