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78" r:id="rId2"/>
    <p:sldId id="281" r:id="rId3"/>
    <p:sldId id="282" r:id="rId4"/>
    <p:sldId id="280" r:id="rId5"/>
    <p:sldId id="279" r:id="rId6"/>
    <p:sldId id="260" r:id="rId7"/>
    <p:sldId id="285" r:id="rId8"/>
    <p:sldId id="286" r:id="rId9"/>
    <p:sldId id="289" r:id="rId10"/>
    <p:sldId id="290" r:id="rId11"/>
    <p:sldId id="294" r:id="rId12"/>
    <p:sldId id="295" r:id="rId13"/>
    <p:sldId id="296" r:id="rId14"/>
    <p:sldId id="298" r:id="rId15"/>
    <p:sldId id="310" r:id="rId16"/>
    <p:sldId id="311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833" autoAdjust="0"/>
  </p:normalViewPr>
  <p:slideViewPr>
    <p:cSldViewPr>
      <p:cViewPr>
        <p:scale>
          <a:sx n="90" d="100"/>
          <a:sy n="90" d="100"/>
        </p:scale>
        <p:origin x="2292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Sana Fatima" userId="6d6bb59b-a32a-4842-97c0-ae966464c71f" providerId="ADAL" clId="{D27B380A-8C30-4059-9E61-1B1DC780FB1B}"/>
    <pc:docChg chg="undo custSel addSld delSld modSld">
      <pc:chgData name="Ms Sana Fatima" userId="6d6bb59b-a32a-4842-97c0-ae966464c71f" providerId="ADAL" clId="{D27B380A-8C30-4059-9E61-1B1DC780FB1B}" dt="2023-09-05T08:22:23.072" v="546" actId="20577"/>
      <pc:docMkLst>
        <pc:docMk/>
      </pc:docMkLst>
      <pc:sldChg chg="del">
        <pc:chgData name="Ms Sana Fatima" userId="6d6bb59b-a32a-4842-97c0-ae966464c71f" providerId="ADAL" clId="{D27B380A-8C30-4059-9E61-1B1DC780FB1B}" dt="2023-09-05T08:18:06.045" v="331" actId="47"/>
        <pc:sldMkLst>
          <pc:docMk/>
          <pc:sldMk cId="830313454" sldId="261"/>
        </pc:sldMkLst>
      </pc:sldChg>
      <pc:sldChg chg="modSp mod">
        <pc:chgData name="Ms Sana Fatima" userId="6d6bb59b-a32a-4842-97c0-ae966464c71f" providerId="ADAL" clId="{D27B380A-8C30-4059-9E61-1B1DC780FB1B}" dt="2023-09-05T07:51:09.762" v="98" actId="20577"/>
        <pc:sldMkLst>
          <pc:docMk/>
          <pc:sldMk cId="0" sldId="278"/>
        </pc:sldMkLst>
        <pc:spChg chg="mod">
          <ac:chgData name="Ms Sana Fatima" userId="6d6bb59b-a32a-4842-97c0-ae966464c71f" providerId="ADAL" clId="{D27B380A-8C30-4059-9E61-1B1DC780FB1B}" dt="2023-09-05T07:51:09.762" v="98" actId="20577"/>
          <ac:spMkLst>
            <pc:docMk/>
            <pc:sldMk cId="0" sldId="278"/>
            <ac:spMk id="2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7:57:33.137" v="112"/>
        <pc:sldMkLst>
          <pc:docMk/>
          <pc:sldMk cId="0" sldId="279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79"/>
            <ac:spMk id="7170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79"/>
            <ac:spMk id="7171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57:33.137" v="112"/>
          <ac:spMkLst>
            <pc:docMk/>
            <pc:sldMk cId="0" sldId="279"/>
            <ac:spMk id="7172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7:27:28.996" v="39" actId="27636"/>
        <pc:sldMkLst>
          <pc:docMk/>
          <pc:sldMk cId="0" sldId="280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0"/>
            <ac:spMk id="6146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996" v="39" actId="27636"/>
          <ac:spMkLst>
            <pc:docMk/>
            <pc:sldMk cId="0" sldId="280"/>
            <ac:spMk id="6147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0"/>
            <ac:spMk id="6148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7:46:00.052" v="49" actId="20577"/>
        <pc:sldMkLst>
          <pc:docMk/>
          <pc:sldMk cId="0" sldId="281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1"/>
            <ac:spMk id="4098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1"/>
            <ac:spMk id="4099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46:00.052" v="49" actId="20577"/>
          <ac:spMkLst>
            <pc:docMk/>
            <pc:sldMk cId="0" sldId="281"/>
            <ac:spMk id="4100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7:53:27.319" v="106" actId="27636"/>
        <pc:sldMkLst>
          <pc:docMk/>
          <pc:sldMk cId="0" sldId="282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2"/>
            <ac:spMk id="2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53:27.319" v="106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8:17:55.014" v="330" actId="20577"/>
        <pc:sldMkLst>
          <pc:docMk/>
          <pc:sldMk cId="0" sldId="285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5"/>
            <ac:spMk id="9218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5"/>
            <ac:spMk id="9219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8:17:55.014" v="330" actId="20577"/>
          <ac:spMkLst>
            <pc:docMk/>
            <pc:sldMk cId="0" sldId="285"/>
            <ac:spMk id="9220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8:18:55.810" v="390" actId="20577"/>
        <pc:sldMkLst>
          <pc:docMk/>
          <pc:sldMk cId="0" sldId="286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6"/>
            <ac:spMk id="11266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9.014" v="40" actId="27636"/>
          <ac:spMkLst>
            <pc:docMk/>
            <pc:sldMk cId="0" sldId="286"/>
            <ac:spMk id="11267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8:18:55.810" v="390" actId="20577"/>
          <ac:spMkLst>
            <pc:docMk/>
            <pc:sldMk cId="0" sldId="286"/>
            <ac:spMk id="11268" creationId="{00000000-0000-0000-0000-000000000000}"/>
          </ac:spMkLst>
        </pc:spChg>
      </pc:sldChg>
      <pc:sldChg chg="modSp del">
        <pc:chgData name="Ms Sana Fatima" userId="6d6bb59b-a32a-4842-97c0-ae966464c71f" providerId="ADAL" clId="{D27B380A-8C30-4059-9E61-1B1DC780FB1B}" dt="2023-09-05T08:04:13.821" v="131" actId="47"/>
        <pc:sldMkLst>
          <pc:docMk/>
          <pc:sldMk cId="0" sldId="287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7"/>
            <ac:spMk id="12290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7"/>
            <ac:spMk id="12291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7"/>
            <ac:spMk id="12292" creationId="{00000000-0000-0000-0000-000000000000}"/>
          </ac:spMkLst>
        </pc:spChg>
      </pc:sldChg>
      <pc:sldChg chg="modSp del">
        <pc:chgData name="Ms Sana Fatima" userId="6d6bb59b-a32a-4842-97c0-ae966464c71f" providerId="ADAL" clId="{D27B380A-8C30-4059-9E61-1B1DC780FB1B}" dt="2023-09-05T08:19:02.719" v="393" actId="47"/>
        <pc:sldMkLst>
          <pc:docMk/>
          <pc:sldMk cId="0" sldId="288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8"/>
            <ac:spMk id="13314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8"/>
            <ac:spMk id="13315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8:19:38.448" v="427" actId="27636"/>
        <pc:sldMkLst>
          <pc:docMk/>
          <pc:sldMk cId="0" sldId="289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9"/>
            <ac:spMk id="14338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89"/>
            <ac:spMk id="14339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8:19:38.448" v="427" actId="27636"/>
          <ac:spMkLst>
            <pc:docMk/>
            <pc:sldMk cId="0" sldId="289"/>
            <ac:spMk id="14340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8:20:10.908" v="474" actId="20577"/>
        <pc:sldMkLst>
          <pc:docMk/>
          <pc:sldMk cId="0" sldId="290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0"/>
            <ac:spMk id="15362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0"/>
            <ac:spMk id="15363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8:20:10.908" v="474" actId="20577"/>
          <ac:spMkLst>
            <pc:docMk/>
            <pc:sldMk cId="0" sldId="290"/>
            <ac:spMk id="15364" creationId="{00000000-0000-0000-0000-000000000000}"/>
          </ac:spMkLst>
        </pc:spChg>
      </pc:sldChg>
      <pc:sldChg chg="modSp del">
        <pc:chgData name="Ms Sana Fatima" userId="6d6bb59b-a32a-4842-97c0-ae966464c71f" providerId="ADAL" clId="{D27B380A-8C30-4059-9E61-1B1DC780FB1B}" dt="2023-09-05T08:19:46.434" v="429" actId="47"/>
        <pc:sldMkLst>
          <pc:docMk/>
          <pc:sldMk cId="0" sldId="291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1"/>
            <ac:spMk id="16386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1"/>
            <ac:spMk id="16387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8:22:23.072" v="546" actId="20577"/>
        <pc:sldMkLst>
          <pc:docMk/>
          <pc:sldMk cId="0" sldId="294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4"/>
            <ac:spMk id="19458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8:22:23.072" v="546" actId="20577"/>
          <ac:spMkLst>
            <pc:docMk/>
            <pc:sldMk cId="0" sldId="294"/>
            <ac:spMk id="19459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8:22:03.479" v="534" actId="27636"/>
          <ac:spMkLst>
            <pc:docMk/>
            <pc:sldMk cId="0" sldId="294"/>
            <ac:spMk id="19460" creationId="{00000000-0000-0000-0000-000000000000}"/>
          </ac:spMkLst>
        </pc:spChg>
      </pc:sldChg>
      <pc:sldChg chg="modSp">
        <pc:chgData name="Ms Sana Fatima" userId="6d6bb59b-a32a-4842-97c0-ae966464c71f" providerId="ADAL" clId="{D27B380A-8C30-4059-9E61-1B1DC780FB1B}" dt="2023-09-05T07:27:28.888" v="37"/>
        <pc:sldMkLst>
          <pc:docMk/>
          <pc:sldMk cId="0" sldId="295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5"/>
            <ac:spMk id="20482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5"/>
            <ac:spMk id="20483" creationId="{00000000-0000-0000-0000-000000000000}"/>
          </ac:spMkLst>
        </pc:spChg>
      </pc:sldChg>
      <pc:sldChg chg="modSp mod">
        <pc:chgData name="Ms Sana Fatima" userId="6d6bb59b-a32a-4842-97c0-ae966464c71f" providerId="ADAL" clId="{D27B380A-8C30-4059-9E61-1B1DC780FB1B}" dt="2023-09-05T07:27:29.056" v="42" actId="27636"/>
        <pc:sldMkLst>
          <pc:docMk/>
          <pc:sldMk cId="0" sldId="296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6"/>
            <ac:spMk id="21506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9.056" v="42" actId="27636"/>
          <ac:spMkLst>
            <pc:docMk/>
            <pc:sldMk cId="0" sldId="296"/>
            <ac:spMk id="21507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6"/>
            <ac:spMk id="21508" creationId="{00000000-0000-0000-0000-000000000000}"/>
          </ac:spMkLst>
        </pc:spChg>
      </pc:sldChg>
      <pc:sldChg chg="modSp">
        <pc:chgData name="Ms Sana Fatima" userId="6d6bb59b-a32a-4842-97c0-ae966464c71f" providerId="ADAL" clId="{D27B380A-8C30-4059-9E61-1B1DC780FB1B}" dt="2023-09-05T07:27:28.888" v="37"/>
        <pc:sldMkLst>
          <pc:docMk/>
          <pc:sldMk cId="0" sldId="298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8"/>
            <ac:spMk id="23554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8"/>
            <ac:spMk id="23555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8"/>
            <ac:spMk id="23556" creationId="{00000000-0000-0000-0000-000000000000}"/>
          </ac:spMkLst>
        </pc:spChg>
      </pc:sldChg>
      <pc:sldChg chg="modSp del">
        <pc:chgData name="Ms Sana Fatima" userId="6d6bb59b-a32a-4842-97c0-ae966464c71f" providerId="ADAL" clId="{D27B380A-8C30-4059-9E61-1B1DC780FB1B}" dt="2023-09-05T08:12:44.168" v="227" actId="2696"/>
        <pc:sldMkLst>
          <pc:docMk/>
          <pc:sldMk cId="0" sldId="299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9"/>
            <ac:spMk id="24578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9"/>
            <ac:spMk id="24579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299"/>
            <ac:spMk id="24580" creationId="{00000000-0000-0000-0000-000000000000}"/>
          </ac:spMkLst>
        </pc:spChg>
      </pc:sldChg>
      <pc:sldChg chg="modSp">
        <pc:chgData name="Ms Sana Fatima" userId="6d6bb59b-a32a-4842-97c0-ae966464c71f" providerId="ADAL" clId="{D27B380A-8C30-4059-9E61-1B1DC780FB1B}" dt="2023-09-05T07:27:28.888" v="37"/>
        <pc:sldMkLst>
          <pc:docMk/>
          <pc:sldMk cId="0" sldId="300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300"/>
            <ac:spMk id="25602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300"/>
            <ac:spMk id="25603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300"/>
            <ac:spMk id="25604" creationId="{00000000-0000-0000-0000-000000000000}"/>
          </ac:spMkLst>
        </pc:spChg>
      </pc:sldChg>
      <pc:sldChg chg="modSp del">
        <pc:chgData name="Ms Sana Fatima" userId="6d6bb59b-a32a-4842-97c0-ae966464c71f" providerId="ADAL" clId="{D27B380A-8C30-4059-9E61-1B1DC780FB1B}" dt="2023-09-05T08:12:38.289" v="226" actId="2696"/>
        <pc:sldMkLst>
          <pc:docMk/>
          <pc:sldMk cId="0" sldId="301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301"/>
            <ac:spMk id="26626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301"/>
            <ac:spMk id="26627" creationId="{00000000-0000-0000-0000-000000000000}"/>
          </ac:spMkLst>
        </pc:spChg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301"/>
            <ac:spMk id="26628" creationId="{00000000-0000-0000-0000-000000000000}"/>
          </ac:spMkLst>
        </pc:spChg>
      </pc:sldChg>
      <pc:sldChg chg="modSp del">
        <pc:chgData name="Ms Sana Fatima" userId="6d6bb59b-a32a-4842-97c0-ae966464c71f" providerId="ADAL" clId="{D27B380A-8C30-4059-9E61-1B1DC780FB1B}" dt="2023-09-05T08:18:22.797" v="332" actId="47"/>
        <pc:sldMkLst>
          <pc:docMk/>
          <pc:sldMk cId="0" sldId="306"/>
        </pc:sldMkLst>
        <pc:spChg chg="mod">
          <ac:chgData name="Ms Sana Fatima" userId="6d6bb59b-a32a-4842-97c0-ae966464c71f" providerId="ADAL" clId="{D27B380A-8C30-4059-9E61-1B1DC780FB1B}" dt="2023-09-05T07:27:28.888" v="37"/>
          <ac:spMkLst>
            <pc:docMk/>
            <pc:sldMk cId="0" sldId="306"/>
            <ac:spMk id="10242" creationId="{00000000-0000-0000-0000-000000000000}"/>
          </ac:spMkLst>
        </pc:spChg>
      </pc:sldChg>
      <pc:sldChg chg="delSp del mod">
        <pc:chgData name="Ms Sana Fatima" userId="6d6bb59b-a32a-4842-97c0-ae966464c71f" providerId="ADAL" clId="{D27B380A-8C30-4059-9E61-1B1DC780FB1B}" dt="2023-09-05T08:18:59.869" v="392" actId="47"/>
        <pc:sldMkLst>
          <pc:docMk/>
          <pc:sldMk cId="1905262093" sldId="307"/>
        </pc:sldMkLst>
        <pc:picChg chg="del">
          <ac:chgData name="Ms Sana Fatima" userId="6d6bb59b-a32a-4842-97c0-ae966464c71f" providerId="ADAL" clId="{D27B380A-8C30-4059-9E61-1B1DC780FB1B}" dt="2023-09-05T08:16:39.021" v="228" actId="478"/>
          <ac:picMkLst>
            <pc:docMk/>
            <pc:sldMk cId="1905262093" sldId="307"/>
            <ac:picMk id="4" creationId="{00000000-0000-0000-0000-000000000000}"/>
          </ac:picMkLst>
        </pc:picChg>
      </pc:sldChg>
      <pc:sldChg chg="modSp del mod">
        <pc:chgData name="Ms Sana Fatima" userId="6d6bb59b-a32a-4842-97c0-ae966464c71f" providerId="ADAL" clId="{D27B380A-8C30-4059-9E61-1B1DC780FB1B}" dt="2023-09-05T08:19:40.780" v="428" actId="47"/>
        <pc:sldMkLst>
          <pc:docMk/>
          <pc:sldMk cId="0" sldId="308"/>
        </pc:sldMkLst>
        <pc:spChg chg="mod">
          <ac:chgData name="Ms Sana Fatima" userId="6d6bb59b-a32a-4842-97c0-ae966464c71f" providerId="ADAL" clId="{D27B380A-8C30-4059-9E61-1B1DC780FB1B}" dt="2023-09-05T07:20:35.382" v="34" actId="108"/>
          <ac:spMkLst>
            <pc:docMk/>
            <pc:sldMk cId="0" sldId="308"/>
            <ac:spMk id="2" creationId="{00000000-0000-0000-0000-000000000000}"/>
          </ac:spMkLst>
        </pc:spChg>
      </pc:sldChg>
      <pc:sldChg chg="addSp delSp modSp new mod modClrScheme chgLayout">
        <pc:chgData name="Ms Sana Fatima" userId="6d6bb59b-a32a-4842-97c0-ae966464c71f" providerId="ADAL" clId="{D27B380A-8C30-4059-9E61-1B1DC780FB1B}" dt="2023-09-05T07:29:35.078" v="44" actId="2711"/>
        <pc:sldMkLst>
          <pc:docMk/>
          <pc:sldMk cId="2548389144" sldId="309"/>
        </pc:sldMkLst>
        <pc:spChg chg="mod ord">
          <ac:chgData name="Ms Sana Fatima" userId="6d6bb59b-a32a-4842-97c0-ae966464c71f" providerId="ADAL" clId="{D27B380A-8C30-4059-9E61-1B1DC780FB1B}" dt="2023-09-05T07:27:29.047" v="41" actId="27636"/>
          <ac:spMkLst>
            <pc:docMk/>
            <pc:sldMk cId="2548389144" sldId="309"/>
            <ac:spMk id="2" creationId="{3149B70B-96D8-B2F3-3629-33669BC5528A}"/>
          </ac:spMkLst>
        </pc:spChg>
        <pc:spChg chg="del">
          <ac:chgData name="Ms Sana Fatima" userId="6d6bb59b-a32a-4842-97c0-ae966464c71f" providerId="ADAL" clId="{D27B380A-8C30-4059-9E61-1B1DC780FB1B}" dt="2023-09-05T07:19:34.540" v="22" actId="22"/>
          <ac:spMkLst>
            <pc:docMk/>
            <pc:sldMk cId="2548389144" sldId="309"/>
            <ac:spMk id="3" creationId="{0637C425-D076-DC9F-FBB4-195BC7CBC6C6}"/>
          </ac:spMkLst>
        </pc:spChg>
        <pc:spChg chg="add mod ord">
          <ac:chgData name="Ms Sana Fatima" userId="6d6bb59b-a32a-4842-97c0-ae966464c71f" providerId="ADAL" clId="{D27B380A-8C30-4059-9E61-1B1DC780FB1B}" dt="2023-09-05T07:29:35.078" v="44" actId="2711"/>
          <ac:spMkLst>
            <pc:docMk/>
            <pc:sldMk cId="2548389144" sldId="309"/>
            <ac:spMk id="6" creationId="{B364EC70-63D0-BC99-1EC1-AA4D4F1DC81D}"/>
          </ac:spMkLst>
        </pc:spChg>
        <pc:picChg chg="add mod ord">
          <ac:chgData name="Ms Sana Fatima" userId="6d6bb59b-a32a-4842-97c0-ae966464c71f" providerId="ADAL" clId="{D27B380A-8C30-4059-9E61-1B1DC780FB1B}" dt="2023-09-05T07:19:51.327" v="27" actId="1076"/>
          <ac:picMkLst>
            <pc:docMk/>
            <pc:sldMk cId="2548389144" sldId="309"/>
            <ac:picMk id="5" creationId="{B0D0DF59-97A8-F18C-BEFA-9BE4B8A045E4}"/>
          </ac:picMkLst>
        </pc:picChg>
      </pc:sldChg>
      <pc:sldChg chg="modSp new mod">
        <pc:chgData name="Ms Sana Fatima" userId="6d6bb59b-a32a-4842-97c0-ae966464c71f" providerId="ADAL" clId="{D27B380A-8C30-4059-9E61-1B1DC780FB1B}" dt="2023-09-05T08:11:46.862" v="207" actId="27636"/>
        <pc:sldMkLst>
          <pc:docMk/>
          <pc:sldMk cId="3004932022" sldId="310"/>
        </pc:sldMkLst>
        <pc:spChg chg="mod">
          <ac:chgData name="Ms Sana Fatima" userId="6d6bb59b-a32a-4842-97c0-ae966464c71f" providerId="ADAL" clId="{D27B380A-8C30-4059-9E61-1B1DC780FB1B}" dt="2023-09-05T08:11:26.083" v="197" actId="27636"/>
          <ac:spMkLst>
            <pc:docMk/>
            <pc:sldMk cId="3004932022" sldId="310"/>
            <ac:spMk id="2" creationId="{AA6A4404-57BB-7FB0-E88F-9D86A3743BC8}"/>
          </ac:spMkLst>
        </pc:spChg>
        <pc:spChg chg="mod">
          <ac:chgData name="Ms Sana Fatima" userId="6d6bb59b-a32a-4842-97c0-ae966464c71f" providerId="ADAL" clId="{D27B380A-8C30-4059-9E61-1B1DC780FB1B}" dt="2023-09-05T08:11:46.862" v="207" actId="27636"/>
          <ac:spMkLst>
            <pc:docMk/>
            <pc:sldMk cId="3004932022" sldId="310"/>
            <ac:spMk id="3" creationId="{84777E81-A36D-D3B7-62BB-7C38EB1A797F}"/>
          </ac:spMkLst>
        </pc:spChg>
      </pc:sldChg>
      <pc:sldChg chg="modSp new mod">
        <pc:chgData name="Ms Sana Fatima" userId="6d6bb59b-a32a-4842-97c0-ae966464c71f" providerId="ADAL" clId="{D27B380A-8C30-4059-9E61-1B1DC780FB1B}" dt="2023-09-05T08:12:18.577" v="225" actId="15"/>
        <pc:sldMkLst>
          <pc:docMk/>
          <pc:sldMk cId="2611607460" sldId="311"/>
        </pc:sldMkLst>
        <pc:spChg chg="mod">
          <ac:chgData name="Ms Sana Fatima" userId="6d6bb59b-a32a-4842-97c0-ae966464c71f" providerId="ADAL" clId="{D27B380A-8C30-4059-9E61-1B1DC780FB1B}" dt="2023-09-05T08:12:04.243" v="214" actId="27636"/>
          <ac:spMkLst>
            <pc:docMk/>
            <pc:sldMk cId="2611607460" sldId="311"/>
            <ac:spMk id="2" creationId="{17F9C2B1-7B46-575D-B52A-15FE4E197643}"/>
          </ac:spMkLst>
        </pc:spChg>
        <pc:spChg chg="mod">
          <ac:chgData name="Ms Sana Fatima" userId="6d6bb59b-a32a-4842-97c0-ae966464c71f" providerId="ADAL" clId="{D27B380A-8C30-4059-9E61-1B1DC780FB1B}" dt="2023-09-05T08:12:18.577" v="225" actId="15"/>
          <ac:spMkLst>
            <pc:docMk/>
            <pc:sldMk cId="2611607460" sldId="311"/>
            <ac:spMk id="3" creationId="{F7856A5D-0FB2-EDFE-4D00-ABC0B4240885}"/>
          </ac:spMkLst>
        </pc:spChg>
      </pc:sldChg>
      <pc:sldChg chg="modSp new del mod">
        <pc:chgData name="Ms Sana Fatima" userId="6d6bb59b-a32a-4842-97c0-ae966464c71f" providerId="ADAL" clId="{D27B380A-8C30-4059-9E61-1B1DC780FB1B}" dt="2023-09-05T08:18:58.364" v="391" actId="47"/>
        <pc:sldMkLst>
          <pc:docMk/>
          <pc:sldMk cId="3279517567" sldId="312"/>
        </pc:sldMkLst>
        <pc:spChg chg="mod">
          <ac:chgData name="Ms Sana Fatima" userId="6d6bb59b-a32a-4842-97c0-ae966464c71f" providerId="ADAL" clId="{D27B380A-8C30-4059-9E61-1B1DC780FB1B}" dt="2023-09-05T08:16:54.718" v="259" actId="20577"/>
          <ac:spMkLst>
            <pc:docMk/>
            <pc:sldMk cId="3279517567" sldId="312"/>
            <ac:spMk id="3" creationId="{C202052C-4467-765A-4F59-DACBF9FD174D}"/>
          </ac:spMkLst>
        </pc:spChg>
      </pc:sldChg>
    </pc:docChg>
  </pc:docChgLst>
  <pc:docChgLst>
    <pc:chgData name="Ms Sana Fatima" userId="6d6bb59b-a32a-4842-97c0-ae966464c71f" providerId="ADAL" clId="{1AF94F31-75DC-4290-831F-AEFBEC19A0D0}"/>
    <pc:docChg chg="undo custSel delSld modSld">
      <pc:chgData name="Ms Sana Fatima" userId="6d6bb59b-a32a-4842-97c0-ae966464c71f" providerId="ADAL" clId="{1AF94F31-75DC-4290-831F-AEFBEC19A0D0}" dt="2023-10-20T06:48:14.539" v="237" actId="6549"/>
      <pc:docMkLst>
        <pc:docMk/>
      </pc:docMkLst>
      <pc:sldChg chg="addSp delSp modSp mod">
        <pc:chgData name="Ms Sana Fatima" userId="6d6bb59b-a32a-4842-97c0-ae966464c71f" providerId="ADAL" clId="{1AF94F31-75DC-4290-831F-AEFBEC19A0D0}" dt="2023-10-20T06:26:21.104" v="1" actId="27309"/>
        <pc:sldMkLst>
          <pc:docMk/>
          <pc:sldMk cId="3443556792" sldId="260"/>
        </pc:sldMkLst>
        <pc:graphicFrameChg chg="add del modGraphic">
          <ac:chgData name="Ms Sana Fatima" userId="6d6bb59b-a32a-4842-97c0-ae966464c71f" providerId="ADAL" clId="{1AF94F31-75DC-4290-831F-AEFBEC19A0D0}" dt="2023-10-20T06:26:21.104" v="1" actId="27309"/>
          <ac:graphicFrameMkLst>
            <pc:docMk/>
            <pc:sldMk cId="3443556792" sldId="260"/>
            <ac:graphicFrameMk id="5" creationId="{4D98118C-6E2D-0F01-1874-7E5439466581}"/>
          </ac:graphicFrameMkLst>
        </pc:graphicFrameChg>
      </pc:sldChg>
      <pc:sldChg chg="modSp mod">
        <pc:chgData name="Ms Sana Fatima" userId="6d6bb59b-a32a-4842-97c0-ae966464c71f" providerId="ADAL" clId="{1AF94F31-75DC-4290-831F-AEFBEC19A0D0}" dt="2023-10-20T06:36:48.409" v="139" actId="20577"/>
        <pc:sldMkLst>
          <pc:docMk/>
          <pc:sldMk cId="0" sldId="285"/>
        </pc:sldMkLst>
        <pc:spChg chg="mod">
          <ac:chgData name="Ms Sana Fatima" userId="6d6bb59b-a32a-4842-97c0-ae966464c71f" providerId="ADAL" clId="{1AF94F31-75DC-4290-831F-AEFBEC19A0D0}" dt="2023-10-20T06:36:48.409" v="139" actId="20577"/>
          <ac:spMkLst>
            <pc:docMk/>
            <pc:sldMk cId="0" sldId="285"/>
            <ac:spMk id="9220" creationId="{00000000-0000-0000-0000-000000000000}"/>
          </ac:spMkLst>
        </pc:spChg>
      </pc:sldChg>
      <pc:sldChg chg="modSp mod">
        <pc:chgData name="Ms Sana Fatima" userId="6d6bb59b-a32a-4842-97c0-ae966464c71f" providerId="ADAL" clId="{1AF94F31-75DC-4290-831F-AEFBEC19A0D0}" dt="2023-10-20T06:48:00.834" v="230" actId="20577"/>
        <pc:sldMkLst>
          <pc:docMk/>
          <pc:sldMk cId="0" sldId="286"/>
        </pc:sldMkLst>
        <pc:spChg chg="mod">
          <ac:chgData name="Ms Sana Fatima" userId="6d6bb59b-a32a-4842-97c0-ae966464c71f" providerId="ADAL" clId="{1AF94F31-75DC-4290-831F-AEFBEC19A0D0}" dt="2023-10-20T06:48:00.834" v="230" actId="20577"/>
          <ac:spMkLst>
            <pc:docMk/>
            <pc:sldMk cId="0" sldId="286"/>
            <ac:spMk id="11268" creationId="{00000000-0000-0000-0000-000000000000}"/>
          </ac:spMkLst>
        </pc:spChg>
      </pc:sldChg>
      <pc:sldChg chg="modSp mod">
        <pc:chgData name="Ms Sana Fatima" userId="6d6bb59b-a32a-4842-97c0-ae966464c71f" providerId="ADAL" clId="{1AF94F31-75DC-4290-831F-AEFBEC19A0D0}" dt="2023-10-20T06:40:14.416" v="189" actId="20577"/>
        <pc:sldMkLst>
          <pc:docMk/>
          <pc:sldMk cId="0" sldId="289"/>
        </pc:sldMkLst>
        <pc:spChg chg="mod">
          <ac:chgData name="Ms Sana Fatima" userId="6d6bb59b-a32a-4842-97c0-ae966464c71f" providerId="ADAL" clId="{1AF94F31-75DC-4290-831F-AEFBEC19A0D0}" dt="2023-10-20T06:40:14.416" v="189" actId="20577"/>
          <ac:spMkLst>
            <pc:docMk/>
            <pc:sldMk cId="0" sldId="289"/>
            <ac:spMk id="14340" creationId="{00000000-0000-0000-0000-000000000000}"/>
          </ac:spMkLst>
        </pc:spChg>
      </pc:sldChg>
      <pc:sldChg chg="modSp mod">
        <pc:chgData name="Ms Sana Fatima" userId="6d6bb59b-a32a-4842-97c0-ae966464c71f" providerId="ADAL" clId="{1AF94F31-75DC-4290-831F-AEFBEC19A0D0}" dt="2023-10-20T06:44:07.612" v="205" actId="27636"/>
        <pc:sldMkLst>
          <pc:docMk/>
          <pc:sldMk cId="0" sldId="290"/>
        </pc:sldMkLst>
        <pc:spChg chg="mod">
          <ac:chgData name="Ms Sana Fatima" userId="6d6bb59b-a32a-4842-97c0-ae966464c71f" providerId="ADAL" clId="{1AF94F31-75DC-4290-831F-AEFBEC19A0D0}" dt="2023-10-20T06:44:07.612" v="205" actId="27636"/>
          <ac:spMkLst>
            <pc:docMk/>
            <pc:sldMk cId="0" sldId="290"/>
            <ac:spMk id="15364" creationId="{00000000-0000-0000-0000-000000000000}"/>
          </ac:spMkLst>
        </pc:spChg>
      </pc:sldChg>
      <pc:sldChg chg="modSp mod">
        <pc:chgData name="Ms Sana Fatima" userId="6d6bb59b-a32a-4842-97c0-ae966464c71f" providerId="ADAL" clId="{1AF94F31-75DC-4290-831F-AEFBEC19A0D0}" dt="2023-10-20T06:48:14.539" v="237" actId="6549"/>
        <pc:sldMkLst>
          <pc:docMk/>
          <pc:sldMk cId="0" sldId="294"/>
        </pc:sldMkLst>
        <pc:spChg chg="mod">
          <ac:chgData name="Ms Sana Fatima" userId="6d6bb59b-a32a-4842-97c0-ae966464c71f" providerId="ADAL" clId="{1AF94F31-75DC-4290-831F-AEFBEC19A0D0}" dt="2023-10-20T06:48:14.539" v="237" actId="6549"/>
          <ac:spMkLst>
            <pc:docMk/>
            <pc:sldMk cId="0" sldId="294"/>
            <ac:spMk id="19460" creationId="{00000000-0000-0000-0000-000000000000}"/>
          </ac:spMkLst>
        </pc:spChg>
      </pc:sldChg>
      <pc:sldChg chg="del">
        <pc:chgData name="Ms Sana Fatima" userId="6d6bb59b-a32a-4842-97c0-ae966464c71f" providerId="ADAL" clId="{1AF94F31-75DC-4290-831F-AEFBEC19A0D0}" dt="2023-10-20T06:45:07.823" v="206" actId="47"/>
        <pc:sldMkLst>
          <pc:docMk/>
          <pc:sldMk cId="25483891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1C20-F7C3-4B54-8AA9-FEE363B111D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B44CB-2F85-4600-9344-EB7140FC0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C6676-CDA4-4F43-8D38-4ADBDD857906}" type="slidenum">
              <a:rPr lang="en-US"/>
              <a:pPr/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63F09-AE64-4680-A31F-4ED159F3B7EB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93BD1-0150-43D9-9F67-13B8216D3E6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4215B-FC5D-415C-8681-64BF76B3DC1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A84A6-40C1-4FFB-A818-9384ADA4E8CF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18F3-16B6-4083-B8D4-93F7A5B1C69F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0C8DA-5E7E-4EFE-93AE-36B79BE19805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9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936DED1-DE6A-4298-B188-0A5129AB671F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5087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3 from book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3.3 , page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4+1 View Model of Software Architecture </a:t>
            </a:r>
          </a:p>
          <a:p>
            <a:pPr algn="ctr">
              <a:buNone/>
            </a:pPr>
            <a:endParaRPr lang="ar-KW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Physical View</a:t>
            </a:r>
            <a:r>
              <a:rPr lang="en-US"/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the physical view, </a:t>
            </a:r>
            <a:r>
              <a:rPr lang="en-US" sz="2400" dirty="0"/>
              <a:t>engineers use it to understand the physical deployment of the software on hardware, including server configurations, network topologies. Mapping the software to the hardware</a:t>
            </a:r>
          </a:p>
          <a:p>
            <a:pPr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System Engineers, System Administrators, Deployment Teams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Non-functional requirement (reliability, availability and performance). regarding to underlying hardware.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Diagrams: Deployment and network diagrams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2DCCB4-CD1F-4D8C-A738-4FA74F56A58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Scenarios (+1 view)</a:t>
            </a:r>
            <a:r>
              <a:rPr lang="en-US"/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sz="2400" b="1" dirty="0"/>
              <a:t>(</a:t>
            </a:r>
            <a:r>
              <a:rPr lang="en-CA" sz="2400" dirty="0"/>
              <a:t>Putting all “4 views” together)</a:t>
            </a:r>
          </a:p>
          <a:p>
            <a:pPr>
              <a:buNone/>
            </a:pPr>
            <a:r>
              <a:rPr lang="en-US" sz="2400"/>
              <a:t>The elements in the four views are shown to work together seamlessly by the use of a small set of important scenarios —instances of more general use cases—for which we describe the corresponding scripts (sequences of interactions between objects, and between processes)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/>
              <a:t>Viewer</a:t>
            </a:r>
            <a:r>
              <a:rPr lang="en-US" sz="2400" b="1" dirty="0"/>
              <a:t>:</a:t>
            </a:r>
            <a:r>
              <a:rPr lang="en-US" b="1" dirty="0"/>
              <a:t> </a:t>
            </a:r>
            <a:r>
              <a:rPr lang="en-US" sz="2400" dirty="0"/>
              <a:t>All users and Evaluators.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Business analysts use this view to describe and understand the system's behavior in specific use cases or scenarios.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 Testers use it to create test cases and validate system behavior.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End-users or clients use it to see how the system responds to their interactions.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Diagrams : Use case, Sequence and activity</a:t>
            </a:r>
            <a:endParaRPr lang="en-US" sz="24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0DBDB-0248-4E63-A82E-819D2288E85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/>
              <a:t>Scenario example</a:t>
            </a:r>
            <a:endParaRPr lang="en-US" b="1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209800"/>
            <a:ext cx="7342188" cy="2857500"/>
          </a:xfrm>
          <a:noFill/>
        </p:spPr>
      </p:pic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BDA5C-E04E-4035-A650-DCB24EC7022B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533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By Philippe </a:t>
            </a:r>
            <a:r>
              <a:rPr lang="en-US" i="1" dirty="0" err="1"/>
              <a:t>Kruchten</a:t>
            </a:r>
            <a:endParaRPr lang="en-US" i="1" dirty="0"/>
          </a:p>
          <a:p>
            <a:r>
              <a:rPr lang="en-US" dirty="0"/>
              <a:t>Rational Software Corp.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Correspondence between  the views</a:t>
            </a:r>
            <a:r>
              <a:rPr lang="en-US" sz="4800" dirty="0"/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views</a:t>
            </a:r>
            <a:r>
              <a:rPr lang="en-US" sz="2400" dirty="0"/>
              <a:t> are interconnected. </a:t>
            </a:r>
          </a:p>
          <a:p>
            <a:pPr eaLnBrk="1" hangingPunct="1"/>
            <a:r>
              <a:rPr lang="en-US" sz="2400" dirty="0"/>
              <a:t>Start with Logical view and Move to Development / Process view and then finally go to Physical view. 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2B37E-B8DD-4189-9064-0269E46F0BB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From logical to Process view</a:t>
            </a:r>
            <a:endParaRPr lang="en-US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Two strategies :</a:t>
            </a:r>
          </a:p>
          <a:p>
            <a:pPr lvl="1" eaLnBrk="1" hangingPunct="1"/>
            <a:r>
              <a:rPr lang="en-CA" dirty="0"/>
              <a:t>Inside-out: starting from Logical structure</a:t>
            </a:r>
          </a:p>
          <a:p>
            <a:pPr lvl="1" eaLnBrk="1" hangingPunct="1"/>
            <a:r>
              <a:rPr lang="en-CA" dirty="0"/>
              <a:t>Outside-in: starting from physical structure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C599B6-F5BD-4AE2-B7E7-16A6E87144E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4404-57BB-7FB0-E88F-9D86A374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Inside-Out (Starting from Logical Structure):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7E81-A36D-D3B7-62BB-7C38EB1A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Definition: Inside-out is an architectural strategy that begins with a focus on the logical or functional structure of the software system. It involves defining the system's components, modules, classes, and their relationships based on the desired functionality.</a:t>
            </a:r>
          </a:p>
          <a:p>
            <a:r>
              <a:rPr lang="en-US" dirty="0"/>
              <a:t>Process: Architects and developers using the inside-out approach typically start by identifying the high-level components and their interactions based on the system's functional requirements. They create a logical architecture that represents how the software's features and functions will be organized and implemented.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Prioritizes functional correctness and completeness.</a:t>
            </a:r>
          </a:p>
          <a:p>
            <a:pPr lvl="1"/>
            <a:r>
              <a:rPr lang="en-US" dirty="0"/>
              <a:t>Allows for a clear understanding of the software's core functionality.</a:t>
            </a:r>
          </a:p>
          <a:p>
            <a:pPr lvl="1"/>
            <a:r>
              <a:rPr lang="en-US" dirty="0"/>
              <a:t>Easier to discuss and communicate with stakeholders primarily interested in functionality.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May not consider non-functional requirements (e.g., performance, scalability) early in the design process.</a:t>
            </a:r>
          </a:p>
          <a:p>
            <a:pPr lvl="1"/>
            <a:r>
              <a:rPr lang="en-US" dirty="0"/>
              <a:t>Can lead to challenges when integrating the logical structure with the physical deployment and other non-functional aspects.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493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C2B1-7B46-575D-B52A-15FE4E19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Outside-In (Starting from Physical Structure):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6A5D-0FB2-EDFE-4D00-ABC0B424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Definition: Outside-in is an architectural strategy that begins with a focus on the physical or deployment structure of the software system. It involves considering the hardware, infrastructure, and physical constraints before designing the logical or functional aspects.</a:t>
            </a:r>
          </a:p>
          <a:p>
            <a:r>
              <a:rPr lang="en-US" dirty="0"/>
              <a:t>Process: Architects and developers using the outside-in approach typically start by analyzing the physical environment where the software will run. This includes factors like hardware capabilities, network configurations, and deployment locations. Once they have a clear understanding of the physical constraints, they design the software's logical components to fit within this infrastructure.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Ensures that the software architecture is aligned with the physical environment.</a:t>
            </a:r>
          </a:p>
          <a:p>
            <a:pPr lvl="1"/>
            <a:r>
              <a:rPr lang="en-US" dirty="0"/>
              <a:t>Early consideration of non-functional requirements such as scalability, availability, and security.</a:t>
            </a:r>
          </a:p>
          <a:p>
            <a:pPr lvl="1"/>
            <a:r>
              <a:rPr lang="en-US" dirty="0"/>
              <a:t>Can help prevent architectural decisions that are difficult to implement in the chosen deployment environment.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May not give enough attention to the core functionality of the software.</a:t>
            </a:r>
          </a:p>
          <a:p>
            <a:pPr lvl="1"/>
            <a:r>
              <a:rPr lang="en-US" dirty="0"/>
              <a:t>Can lead to constraints that limit the flexibility of the logical architecture.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160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 Iterative process</a:t>
            </a:r>
            <a:endParaRPr lang="en-US" b="1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Not all architectures need all views.</a:t>
            </a:r>
          </a:p>
          <a:p>
            <a:pPr eaLnBrk="1" hangingPunct="1"/>
            <a:r>
              <a:rPr lang="en-CA" dirty="0"/>
              <a:t>A scenario-driven approach to develop the system is used to handle the iterative.</a:t>
            </a:r>
          </a:p>
          <a:p>
            <a:pPr eaLnBrk="1" hangingPunct="1"/>
            <a:r>
              <a:rPr lang="en-CA" b="1" dirty="0"/>
              <a:t>Documenting the architecture:</a:t>
            </a:r>
          </a:p>
          <a:p>
            <a:pPr lvl="1" eaLnBrk="1" hangingPunct="1"/>
            <a:r>
              <a:rPr lang="en-CA" b="1" dirty="0"/>
              <a:t>Software architecture document</a:t>
            </a:r>
            <a:r>
              <a:rPr lang="en-CA" dirty="0"/>
              <a:t>: follows closely “4+1” views.</a:t>
            </a:r>
          </a:p>
          <a:p>
            <a:pPr lvl="1" eaLnBrk="1" hangingPunct="1"/>
            <a:r>
              <a:rPr lang="en-CA" b="1" dirty="0"/>
              <a:t>Software design guidelines: </a:t>
            </a:r>
            <a:r>
              <a:rPr lang="en-CA" dirty="0"/>
              <a:t>it captured the most important design decisions that must be respected to </a:t>
            </a:r>
            <a:r>
              <a:rPr lang="en-CA" b="1" dirty="0"/>
              <a:t>maintain </a:t>
            </a:r>
            <a:r>
              <a:rPr lang="en-CA" dirty="0"/>
              <a:t>the architectural </a:t>
            </a:r>
            <a:r>
              <a:rPr lang="en-CA" b="1" dirty="0"/>
              <a:t>integrity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0BFBB-686A-4E74-898B-12770EAEBE6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Outline</a:t>
            </a:r>
            <a:endParaRPr lang="en-US" b="1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the architecture view?</a:t>
            </a:r>
            <a:endParaRPr lang="ar-KW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problem.</a:t>
            </a:r>
          </a:p>
          <a:p>
            <a:pPr eaLnBrk="1" hangingPunct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Suggested Solution</a:t>
            </a:r>
          </a:p>
          <a:p>
            <a:pPr eaLnBrk="1" hangingPunct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4+1 view model</a:t>
            </a:r>
          </a:p>
          <a:p>
            <a:pPr lvl="1" eaLnBrk="1" hangingPunct="1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Logical view</a:t>
            </a:r>
          </a:p>
          <a:p>
            <a:pPr lvl="1" eaLnBrk="1" hangingPunct="1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Process view</a:t>
            </a:r>
          </a:p>
          <a:p>
            <a:pPr lvl="1" eaLnBrk="1" hangingPunct="1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Development view</a:t>
            </a:r>
          </a:p>
          <a:p>
            <a:pPr lvl="1" eaLnBrk="1" hangingPunct="1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Physical view</a:t>
            </a:r>
          </a:p>
          <a:p>
            <a:pPr lvl="1" eaLnBrk="1" hangingPunct="1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The User Interface View</a:t>
            </a:r>
          </a:p>
          <a:p>
            <a:pPr lvl="1" eaLnBrk="1" hangingPunct="1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Scenarios</a:t>
            </a:r>
          </a:p>
          <a:p>
            <a:pPr eaLnBrk="1" hangingPunct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Iterative process</a:t>
            </a:r>
          </a:p>
          <a:p>
            <a:r>
              <a:rPr lang="en-US" sz="1800" dirty="0"/>
              <a:t>Annotation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31E28-4FB9-4AC5-838F-152D07534E9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architecture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architecture view is a representation of a coherent set of architectural elements , as written by and read by system stakeholders.</a:t>
            </a:r>
          </a:p>
          <a:p>
            <a:r>
              <a:rPr lang="en-US" dirty="0"/>
              <a:t>The 4+1 Architectural View Model is a software architecture framework that extends the traditional architectural views used in software engineering to include multiple perspectives or "views" of a system.</a:t>
            </a:r>
          </a:p>
          <a:p>
            <a:r>
              <a:rPr lang="en-US" dirty="0"/>
              <a:t>Views are used to describe different aspects of the system's architecture, behavior, or structure to various stakeholders, such as developers, architects, project managers, and end-users.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/>
              <a:t>Problems:</a:t>
            </a:r>
            <a:endParaRPr lang="en-US" sz="360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Architecture documents do not address the concerns of all stakeholders .</a:t>
            </a:r>
          </a:p>
          <a:p>
            <a:pPr>
              <a:lnSpc>
                <a:spcPct val="90000"/>
              </a:lnSpc>
            </a:pPr>
            <a:r>
              <a:rPr lang="en-CA" dirty="0"/>
              <a:t> Different Stakeholders : end-user, system engineers, developers and project managers.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Architecture documents  contained complex diagrams sometimes they are hard to be represented on the documentation.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17085-084C-40AF-A11F-7CBD77CE049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Solution</a:t>
            </a:r>
            <a:endParaRPr lang="en-US" sz="3200" b="1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dirty="0"/>
              <a:t>Using different notations for several </a:t>
            </a:r>
            <a:r>
              <a:rPr lang="en-CA" sz="2400" b="1" dirty="0"/>
              <a:t>Views</a:t>
            </a:r>
            <a:r>
              <a:rPr lang="en-CA" sz="2400" dirty="0"/>
              <a:t> each one addressing one specific set for concerns.</a:t>
            </a:r>
            <a:endParaRPr lang="en-US" sz="2400" dirty="0"/>
          </a:p>
          <a:p>
            <a:pPr eaLnBrk="1" hangingPunct="1"/>
            <a:r>
              <a:rPr lang="en-CA" sz="2400" dirty="0"/>
              <a:t>Use“4+1” view model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It was developed by Philippe </a:t>
            </a:r>
            <a:r>
              <a:rPr lang="en-US" dirty="0" err="1"/>
              <a:t>Kruchten</a:t>
            </a:r>
            <a:r>
              <a:rPr lang="en-US" dirty="0"/>
              <a:t> and it was created to improve the clarity and comprehensibility of software architecture descriptions and to facilitate effective communication among stakeholders in complex software projects. </a:t>
            </a:r>
          </a:p>
          <a:p>
            <a:pPr eaLnBrk="1" hangingPunct="1"/>
            <a:r>
              <a:rPr lang="en-US" dirty="0"/>
              <a:t>Each stakeholder group needed a tailored view of the system to address their specific concerns.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A3DBF-067F-4D24-BA55-4AF3975DA26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563167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5800" y="6248400"/>
            <a:ext cx="2895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 Philippe </a:t>
            </a:r>
            <a:r>
              <a:rPr lang="en-US" i="1" dirty="0" err="1">
                <a:solidFill>
                  <a:schemeClr val="tx1"/>
                </a:solidFill>
              </a:rPr>
              <a:t>Kruchten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Rational Software Corp.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334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4+1 View Model of Architecture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Logical View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• </a:t>
            </a:r>
            <a:r>
              <a:rPr lang="en-US" sz="2400" b="1" dirty="0"/>
              <a:t>The logical view</a:t>
            </a:r>
            <a:r>
              <a:rPr lang="en-US" sz="2400" dirty="0"/>
              <a:t>, also called as static view, this view focuses on the functional and logical organization of the system. </a:t>
            </a:r>
          </a:p>
          <a:p>
            <a:pPr>
              <a:buNone/>
            </a:pPr>
            <a:r>
              <a:rPr lang="en-US" sz="2400" b="1" dirty="0"/>
              <a:t>Viewer:</a:t>
            </a:r>
            <a:r>
              <a:rPr lang="en-US" sz="2400" dirty="0"/>
              <a:t> End users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sz="2400" dirty="0"/>
              <a:t> Functional requirements- What are the services must be provided by the system to the users.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Diagrams: class diagram, package diagram and communication diagrams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9232C-7CBC-4EAE-83F5-E47622E63DB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br>
              <a:rPr lang="en-US" b="1"/>
            </a:br>
            <a:r>
              <a:rPr lang="en-US" b="1"/>
              <a:t>Process View</a:t>
            </a:r>
            <a:r>
              <a:rPr lang="en-US"/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 process view, </a:t>
            </a:r>
            <a:r>
              <a:rPr lang="en-US" dirty="0"/>
              <a:t>this view helps to understand how the software behaves at runtime, including concurrency and process/thread interactions. </a:t>
            </a:r>
          </a:p>
          <a:p>
            <a:pPr>
              <a:buNone/>
            </a:pPr>
            <a:r>
              <a:rPr lang="en-US" dirty="0"/>
              <a:t>Takes into account some non-functional requirements, such as performance and availability,  fault-tolerance.</a:t>
            </a:r>
          </a:p>
          <a:p>
            <a:pPr>
              <a:buNone/>
            </a:pPr>
            <a:r>
              <a:rPr lang="en-US" dirty="0"/>
              <a:t>System administrators are interested in it for resource management and system deployment considerations. </a:t>
            </a:r>
          </a:p>
          <a:p>
            <a:pPr>
              <a:buNone/>
            </a:pPr>
            <a:r>
              <a:rPr lang="en-US" b="1" dirty="0"/>
              <a:t>viewer:</a:t>
            </a:r>
            <a:r>
              <a:rPr lang="en-US" dirty="0"/>
              <a:t> Integrators, Developers</a:t>
            </a:r>
            <a:endParaRPr lang="en-US" b="1" dirty="0"/>
          </a:p>
          <a:p>
            <a:pPr>
              <a:buNone/>
            </a:pPr>
            <a:r>
              <a:rPr lang="en-US" b="1" dirty="0"/>
              <a:t>considers: </a:t>
            </a:r>
            <a:r>
              <a:rPr lang="en-US" dirty="0"/>
              <a:t>Non - functional requirements (scalability, concurrency, and performance)</a:t>
            </a:r>
          </a:p>
          <a:p>
            <a:pPr>
              <a:buNone/>
            </a:pPr>
            <a:r>
              <a:rPr lang="en-US" dirty="0"/>
              <a:t>Diagrams: activity, sequence and state diagrams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961013-2A81-4C31-AF16-F3864AD3651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Development View </a:t>
            </a:r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 </a:t>
            </a:r>
            <a:r>
              <a:rPr lang="en-US" sz="2400" b="1" i="1" dirty="0"/>
              <a:t>development </a:t>
            </a:r>
            <a:r>
              <a:rPr lang="en-US" sz="2400" b="1" dirty="0"/>
              <a:t>view or component design view </a:t>
            </a:r>
            <a:r>
              <a:rPr lang="en-US" sz="2400" dirty="0"/>
              <a:t>which describes subsystem decomposition </a:t>
            </a:r>
          </a:p>
          <a:p>
            <a:pPr>
              <a:buNone/>
            </a:pPr>
            <a:r>
              <a:rPr lang="en-US" sz="2400" dirty="0"/>
              <a:t>Project managers use it for project planning and resource allocation. </a:t>
            </a:r>
          </a:p>
          <a:p>
            <a:pPr>
              <a:buNone/>
            </a:pPr>
            <a:r>
              <a:rPr lang="en-US" sz="2400" dirty="0"/>
              <a:t>Quality assurance teams use it to ensure adherence to development standards and practices.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Programmers, Project Managers, Quality Assurance Teams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No specific diagrams: Team Organization Charts, Coding Standards and Guidelines ,component diagram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8D2C3-9A79-4845-BBA7-819DF774534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608</TotalTime>
  <Words>1147</Words>
  <Application>Microsoft Office PowerPoint</Application>
  <PresentationFormat>On-screen Show (4:3)</PresentationFormat>
  <Paragraphs>119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Georgia</vt:lpstr>
      <vt:lpstr>Times New Roman</vt:lpstr>
      <vt:lpstr>Wingdings</vt:lpstr>
      <vt:lpstr>Banded</vt:lpstr>
      <vt:lpstr>Chapter 3 from book 1 Section 3.3 , page 37</vt:lpstr>
      <vt:lpstr>Outline</vt:lpstr>
      <vt:lpstr>What is the architecture view?</vt:lpstr>
      <vt:lpstr>Problems:</vt:lpstr>
      <vt:lpstr>Solution</vt:lpstr>
      <vt:lpstr>PowerPoint Presentation</vt:lpstr>
      <vt:lpstr>Logical View </vt:lpstr>
      <vt:lpstr> Process View </vt:lpstr>
      <vt:lpstr>Development View </vt:lpstr>
      <vt:lpstr>Physical View </vt:lpstr>
      <vt:lpstr>Scenarios (+1 view) </vt:lpstr>
      <vt:lpstr>Scenario example</vt:lpstr>
      <vt:lpstr>Correspondence between  the views </vt:lpstr>
      <vt:lpstr>From logical to Process view</vt:lpstr>
      <vt:lpstr>Inside-Out (Starting from Logical Structure): </vt:lpstr>
      <vt:lpstr>Outside-In (Starting from Physical Structure): </vt:lpstr>
      <vt:lpstr> Iterative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Alhejaili, Reham Awadh</dc:creator>
  <cp:lastModifiedBy>Ms Sana Fatima</cp:lastModifiedBy>
  <cp:revision>162</cp:revision>
  <dcterms:created xsi:type="dcterms:W3CDTF">2012-04-24T21:02:58Z</dcterms:created>
  <dcterms:modified xsi:type="dcterms:W3CDTF">2023-10-20T06:48:15Z</dcterms:modified>
</cp:coreProperties>
</file>