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Paid advertising campaign of bags world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objective.; brand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visibility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48601" cy="4050792"/>
          </a:xfrm>
        </p:spPr>
        <p:txBody>
          <a:bodyPr/>
          <a:lstStyle/>
          <a:p>
            <a:r>
              <a:rPr lang="en-US" dirty="0" smtClean="0"/>
              <a:t>TARGET AUDIENCE;</a:t>
            </a:r>
          </a:p>
          <a:p>
            <a:r>
              <a:rPr lang="en-US" dirty="0"/>
              <a:t>Demographics: Women, ages 18-45, income level, working professionals, students, and fashion enthusiasts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Geographics</a:t>
            </a:r>
            <a:r>
              <a:rPr lang="en-US" dirty="0"/>
              <a:t>: Urban areas, specific countries/regions if applicable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Psychographics</a:t>
            </a:r>
            <a:r>
              <a:rPr lang="en-US" dirty="0"/>
              <a:t>: Interests in fashion, accessories, social media trends, influencers.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49" y="2093976"/>
            <a:ext cx="3646449" cy="38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9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07" y="2093976"/>
            <a:ext cx="7639254" cy="4050792"/>
          </a:xfrm>
        </p:spPr>
        <p:txBody>
          <a:bodyPr/>
          <a:lstStyle/>
          <a:p>
            <a:r>
              <a:rPr lang="en-US" dirty="0"/>
              <a:t>Visibility: Increase brand reach by </a:t>
            </a:r>
            <a:r>
              <a:rPr lang="en-US" dirty="0" smtClean="0"/>
              <a:t>10% </a:t>
            </a:r>
            <a:r>
              <a:rPr lang="en-US" dirty="0"/>
              <a:t>over a specified time period (e.g., 3 months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Engagement</a:t>
            </a:r>
            <a:r>
              <a:rPr lang="en-US" dirty="0"/>
              <a:t>: Boost interactions (likes, comments, shares) on ads by </a:t>
            </a:r>
            <a:r>
              <a:rPr lang="en-US" dirty="0" smtClean="0"/>
              <a:t>8%.Conversions:</a:t>
            </a:r>
          </a:p>
          <a:p>
            <a:r>
              <a:rPr lang="en-US" dirty="0" smtClean="0"/>
              <a:t> </a:t>
            </a:r>
            <a:r>
              <a:rPr lang="en-US" dirty="0"/>
              <a:t>Track website visits, product page views, and sales generated through ads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INCREASE Communication with your surroundings tell them about your product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62" y="1304694"/>
            <a:ext cx="3601844" cy="39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Ad Platforms &amp; </a:t>
            </a:r>
            <a:r>
              <a:rPr lang="en-US" dirty="0" err="1"/>
              <a:t>StrategyFacebook</a:t>
            </a:r>
            <a:r>
              <a:rPr lang="en-US" dirty="0"/>
              <a:t> &amp; </a:t>
            </a:r>
            <a:r>
              <a:rPr lang="en-US" dirty="0" err="1"/>
              <a:t>Instagram</a:t>
            </a:r>
            <a:r>
              <a:rPr lang="en-US" dirty="0"/>
              <a:t> Ads (Meta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:</a:t>
            </a:r>
            <a:r>
              <a:rPr lang="en-US" dirty="0"/>
              <a:t>Visual Ads: Showcase bags through lifestyle imagery, influencer endorsements, or videos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 </a:t>
            </a:r>
            <a:r>
              <a:rPr lang="en-US" dirty="0"/>
              <a:t>Formats: Carousel (multiple bags in a single ad), video ads (demonstrating bags), collection ads (to display an entire range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/>
              <a:t>Targeting: Leverage detailed targeting based on interests, shopping behaviors, and custom lookalike </a:t>
            </a:r>
            <a:r>
              <a:rPr lang="en-US" dirty="0" err="1"/>
              <a:t>audiences.Google</a:t>
            </a:r>
            <a:r>
              <a:rPr lang="en-US" dirty="0"/>
              <a:t> Ads (Display &amp; Search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:</a:t>
            </a:r>
            <a:r>
              <a:rPr lang="en-US" dirty="0"/>
              <a:t>Search Ads: Bid on keywords related to bags (e.g., “best women’s bags,” “trendy handbags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.</a:t>
            </a:r>
            <a:r>
              <a:rPr lang="en-US" dirty="0"/>
              <a:t>Display Ads: Use banner ads on fashion and shopping </a:t>
            </a:r>
            <a:r>
              <a:rPr lang="en-US" dirty="0" err="1"/>
              <a:t>websites.Pinterest</a:t>
            </a:r>
            <a:r>
              <a:rPr lang="en-US" dirty="0"/>
              <a:t> </a:t>
            </a:r>
            <a:r>
              <a:rPr lang="en-US" dirty="0" err="1"/>
              <a:t>Ads:Visual</a:t>
            </a:r>
            <a:r>
              <a:rPr lang="en-US" dirty="0"/>
              <a:t> Discovery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Use </a:t>
            </a:r>
            <a:r>
              <a:rPr lang="en-US" dirty="0" err="1"/>
              <a:t>Pinterest</a:t>
            </a:r>
            <a:r>
              <a:rPr lang="en-US" dirty="0"/>
              <a:t> to target women seeking fashion inspiration. Use rich pins to display prices and drive traffic.</a:t>
            </a:r>
          </a:p>
        </p:txBody>
      </p:sp>
    </p:spTree>
    <p:extLst>
      <p:ext uri="{BB962C8B-B14F-4D97-AF65-F5344CB8AC3E}">
        <p14:creationId xmlns:p14="http://schemas.microsoft.com/office/powerpoint/2010/main" val="393433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65" y="0"/>
            <a:ext cx="10058400" cy="1609344"/>
          </a:xfrm>
        </p:spPr>
        <p:txBody>
          <a:bodyPr/>
          <a:lstStyle/>
          <a:p>
            <a:r>
              <a:rPr lang="en-US" dirty="0" smtClean="0"/>
              <a:t>Intention pictures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6" y="1115122"/>
            <a:ext cx="5296828" cy="52299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0" y="925550"/>
            <a:ext cx="4850781" cy="50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Budget &amp; Bidding </a:t>
            </a:r>
            <a:r>
              <a:rPr lang="en-US" dirty="0" err="1"/>
              <a:t>StrategyDaily</a:t>
            </a:r>
            <a:r>
              <a:rPr lang="en-US" dirty="0"/>
              <a:t>/Monthly Budget: Allocate a specific budget for each platform. Prioritize the platform with better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Bidding</a:t>
            </a:r>
            <a:r>
              <a:rPr lang="en-US" dirty="0"/>
              <a:t>: Use a mix of manual and automated bidding based on objectives (CPC for engagement, CPA for conversions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Budget allocation for paid ads ;</a:t>
            </a:r>
          </a:p>
          <a:p>
            <a:r>
              <a:rPr lang="en-US" dirty="0" smtClean="0"/>
              <a:t>Total budget ; 50000</a:t>
            </a:r>
          </a:p>
          <a:p>
            <a:r>
              <a:rPr lang="en-US" dirty="0" smtClean="0"/>
              <a:t>Social media ads ; 15000</a:t>
            </a:r>
          </a:p>
          <a:p>
            <a:r>
              <a:rPr lang="en-US" dirty="0" err="1" smtClean="0"/>
              <a:t>Influncers</a:t>
            </a:r>
            <a:r>
              <a:rPr lang="en-US" dirty="0" smtClean="0"/>
              <a:t> ;15000</a:t>
            </a:r>
          </a:p>
          <a:p>
            <a:r>
              <a:rPr lang="en-US" dirty="0" smtClean="0"/>
              <a:t>Other expense 10000( ex; PR packages </a:t>
            </a:r>
            <a:r>
              <a:rPr lang="en-US" dirty="0" err="1" smtClean="0"/>
              <a:t>delievery</a:t>
            </a:r>
            <a:r>
              <a:rPr lang="en-US" dirty="0" smtClean="0"/>
              <a:t>  riders fees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Remaining 10000 as for emergency cost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8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</TotalTime>
  <Words>343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Paid advertising campaign of bags world  </vt:lpstr>
      <vt:lpstr>Brand visibility </vt:lpstr>
      <vt:lpstr>SPECIFIC GOALS </vt:lpstr>
      <vt:lpstr>Platform strategy </vt:lpstr>
      <vt:lpstr>Intention pictures </vt:lpstr>
      <vt:lpstr>Budgeting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Paid advertising campaign of bags world</dc:title>
  <dc:creator>Microsoft account</dc:creator>
  <cp:lastModifiedBy>Microsoft account</cp:lastModifiedBy>
  <cp:revision>8</cp:revision>
  <dcterms:created xsi:type="dcterms:W3CDTF">2024-09-17T09:31:49Z</dcterms:created>
  <dcterms:modified xsi:type="dcterms:W3CDTF">2024-09-17T11:14:54Z</dcterms:modified>
</cp:coreProperties>
</file>