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382cf8d6a1b440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8" d="100"/>
          <a:sy n="68" d="100"/>
        </p:scale>
        <p:origin x="8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ENGAGING WITH FOLLOWERS </a:t>
            </a:r>
            <a:endParaRPr lang="en-US" dirty="0"/>
          </a:p>
        </p:txBody>
      </p:sp>
      <p:sp>
        <p:nvSpPr>
          <p:cNvPr id="3" name="Subtitle 2"/>
          <p:cNvSpPr>
            <a:spLocks noGrp="1"/>
          </p:cNvSpPr>
          <p:nvPr>
            <p:ph type="subTitle" idx="1"/>
          </p:nvPr>
        </p:nvSpPr>
        <p:spPr/>
        <p:txBody>
          <a:bodyPr/>
          <a:lstStyle/>
          <a:p>
            <a:r>
              <a:rPr lang="en-US" dirty="0" smtClean="0"/>
              <a:t>TASK 3 </a:t>
            </a:r>
          </a:p>
          <a:p>
            <a:endParaRPr lang="en-US" dirty="0"/>
          </a:p>
        </p:txBody>
      </p:sp>
    </p:spTree>
    <p:extLst>
      <p:ext uri="{BB962C8B-B14F-4D97-AF65-F5344CB8AC3E}">
        <p14:creationId xmlns:p14="http://schemas.microsoft.com/office/powerpoint/2010/main" val="343553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Rectangle 2"/>
          <p:cNvSpPr/>
          <p:nvPr/>
        </p:nvSpPr>
        <p:spPr>
          <a:xfrm>
            <a:off x="557561" y="1710811"/>
            <a:ext cx="6155473" cy="4801314"/>
          </a:xfrm>
          <a:prstGeom prst="rect">
            <a:avLst/>
          </a:prstGeom>
        </p:spPr>
        <p:txBody>
          <a:bodyPr wrap="square">
            <a:spAutoFit/>
          </a:bodyPr>
          <a:lstStyle/>
          <a:p>
            <a:pPr marL="342900" indent="-342900">
              <a:buAutoNum type="arabicPeriod"/>
            </a:pPr>
            <a:r>
              <a:rPr lang="en-US" dirty="0" smtClean="0"/>
              <a:t>Define </a:t>
            </a:r>
            <a:r>
              <a:rPr lang="en-US" dirty="0"/>
              <a:t>Your </a:t>
            </a:r>
            <a:r>
              <a:rPr lang="en-US" dirty="0" smtClean="0"/>
              <a:t>Objective Goal</a:t>
            </a:r>
            <a:r>
              <a:rPr lang="en-US" dirty="0"/>
              <a:t>: Cultivate a loyal customer base and encourage active </a:t>
            </a:r>
            <a:r>
              <a:rPr lang="en-US" dirty="0" smtClean="0"/>
              <a:t>participation</a:t>
            </a:r>
          </a:p>
          <a:p>
            <a:r>
              <a:rPr lang="en-US" dirty="0" smtClean="0"/>
              <a:t>2.Focus</a:t>
            </a:r>
            <a:r>
              <a:rPr lang="en-US" dirty="0"/>
              <a:t>: Increase brand awareness, boost sales, and build trust through meaningful </a:t>
            </a:r>
            <a:r>
              <a:rPr lang="en-US" dirty="0" smtClean="0"/>
              <a:t>interactions</a:t>
            </a:r>
          </a:p>
          <a:p>
            <a:pPr marL="342900" indent="-342900">
              <a:buAutoNum type="arabicPeriod"/>
            </a:pPr>
            <a:endParaRPr lang="en-US" dirty="0"/>
          </a:p>
          <a:p>
            <a:r>
              <a:rPr lang="en-US" dirty="0" smtClean="0"/>
              <a:t>.3. </a:t>
            </a:r>
            <a:r>
              <a:rPr lang="en-US" dirty="0"/>
              <a:t>Know Your </a:t>
            </a:r>
            <a:r>
              <a:rPr lang="en-US" dirty="0" smtClean="0"/>
              <a:t>Audience Identify </a:t>
            </a:r>
            <a:r>
              <a:rPr lang="en-US" dirty="0"/>
              <a:t>the target demographic (age, lifestyle, preferences</a:t>
            </a:r>
            <a:r>
              <a:rPr lang="en-US" dirty="0" smtClean="0"/>
              <a:t>).</a:t>
            </a:r>
          </a:p>
          <a:p>
            <a:r>
              <a:rPr lang="en-US" dirty="0" smtClean="0"/>
              <a:t>. Tailor </a:t>
            </a:r>
            <a:r>
              <a:rPr lang="en-US" dirty="0"/>
              <a:t>content based on their values, interests, and pain points related to bags and fashion</a:t>
            </a:r>
            <a:r>
              <a:rPr lang="en-US" dirty="0" smtClean="0"/>
              <a:t>.</a:t>
            </a:r>
          </a:p>
          <a:p>
            <a:r>
              <a:rPr lang="en-US" dirty="0"/>
              <a:t>Create Interactive </a:t>
            </a:r>
            <a:r>
              <a:rPr lang="en-US" dirty="0" err="1"/>
              <a:t>ContentPolls</a:t>
            </a:r>
            <a:r>
              <a:rPr lang="en-US" dirty="0"/>
              <a:t> &amp; Questions: Use </a:t>
            </a:r>
            <a:r>
              <a:rPr lang="en-US" dirty="0" err="1"/>
              <a:t>Instagram</a:t>
            </a:r>
            <a:r>
              <a:rPr lang="en-US" dirty="0"/>
              <a:t> Stories or Facebook polls to ask your followers about their style preferences, favorite bag features, or upcoming </a:t>
            </a:r>
            <a:r>
              <a:rPr lang="en-US" dirty="0" smtClean="0"/>
              <a:t>trends</a:t>
            </a:r>
          </a:p>
          <a:p>
            <a:r>
              <a:rPr lang="en-US" dirty="0" smtClean="0"/>
              <a:t>.</a:t>
            </a:r>
            <a:r>
              <a:rPr lang="en-US" dirty="0"/>
              <a:t>User-Generated Content: Encourage your followers to share photos with your bags using branded hashtags. Repost their content to show </a:t>
            </a:r>
            <a:r>
              <a:rPr lang="en-US" dirty="0" smtClean="0"/>
              <a:t>appreciation</a:t>
            </a:r>
          </a:p>
          <a:p>
            <a:r>
              <a:rPr lang="en-US" dirty="0" smtClean="0"/>
              <a:t>.</a:t>
            </a:r>
            <a:r>
              <a:rPr lang="en-US" dirty="0"/>
              <a:t>Giveaways &amp; Contests: Offer bags as prizes in a contest where participants tag friends or share your posts.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5726" y="1629420"/>
            <a:ext cx="4438811" cy="248204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190" y="4326674"/>
            <a:ext cx="4297563" cy="2297150"/>
          </a:xfrm>
          <a:prstGeom prst="rect">
            <a:avLst/>
          </a:prstGeom>
        </p:spPr>
      </p:pic>
    </p:spTree>
    <p:extLst>
      <p:ext uri="{BB962C8B-B14F-4D97-AF65-F5344CB8AC3E}">
        <p14:creationId xmlns:p14="http://schemas.microsoft.com/office/powerpoint/2010/main" val="186436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050" y="2413338"/>
            <a:ext cx="6311590" cy="3693319"/>
          </a:xfrm>
          <a:prstGeom prst="rect">
            <a:avLst/>
          </a:prstGeom>
        </p:spPr>
        <p:txBody>
          <a:bodyPr wrap="square">
            <a:spAutoFit/>
          </a:bodyPr>
          <a:lstStyle/>
          <a:p>
            <a:r>
              <a:rPr lang="en-US" dirty="0"/>
              <a:t> </a:t>
            </a:r>
            <a:r>
              <a:rPr lang="en-US" dirty="0" smtClean="0"/>
              <a:t>.Respond </a:t>
            </a:r>
            <a:r>
              <a:rPr lang="en-US" dirty="0"/>
              <a:t>to Comments &amp; </a:t>
            </a:r>
            <a:r>
              <a:rPr lang="en-US" dirty="0" smtClean="0"/>
              <a:t>Messages Be </a:t>
            </a:r>
            <a:r>
              <a:rPr lang="en-US" dirty="0"/>
              <a:t>prompt and genuine when replying to comments or direct </a:t>
            </a:r>
            <a:r>
              <a:rPr lang="en-US" dirty="0" smtClean="0"/>
              <a:t>messages</a:t>
            </a:r>
          </a:p>
          <a:p>
            <a:r>
              <a:rPr lang="en-US" dirty="0" smtClean="0"/>
              <a:t>.</a:t>
            </a:r>
            <a:r>
              <a:rPr lang="en-US" dirty="0"/>
              <a:t>Use a conversational tone to build relationships. If someone compliments a product, thank them personally</a:t>
            </a:r>
            <a:r>
              <a:rPr lang="en-US" dirty="0" smtClean="0"/>
              <a:t>.</a:t>
            </a:r>
          </a:p>
          <a:p>
            <a:r>
              <a:rPr lang="en-US" dirty="0" smtClean="0"/>
              <a:t>5</a:t>
            </a:r>
            <a:r>
              <a:rPr lang="en-US" dirty="0"/>
              <a:t>. Incorporate </a:t>
            </a:r>
            <a:r>
              <a:rPr lang="en-US" dirty="0" smtClean="0"/>
              <a:t>Influencers Collaborate </a:t>
            </a:r>
            <a:r>
              <a:rPr lang="en-US" dirty="0"/>
              <a:t>with micro-influencers who resonate with your brand image and </a:t>
            </a:r>
            <a:r>
              <a:rPr lang="en-US" dirty="0" smtClean="0"/>
              <a:t>audience</a:t>
            </a:r>
          </a:p>
          <a:p>
            <a:r>
              <a:rPr lang="en-US" dirty="0" smtClean="0"/>
              <a:t>.</a:t>
            </a:r>
            <a:r>
              <a:rPr lang="en-US" dirty="0"/>
              <a:t>Ask them to showcase how they style your bags, offering honest reviews or discount codes to their followers</a:t>
            </a:r>
            <a:r>
              <a:rPr lang="en-US" dirty="0" smtClean="0"/>
              <a:t>.</a:t>
            </a:r>
          </a:p>
          <a:p>
            <a:r>
              <a:rPr lang="en-US" dirty="0"/>
              <a:t>6. Host Live </a:t>
            </a:r>
            <a:r>
              <a:rPr lang="en-US" dirty="0" smtClean="0"/>
              <a:t>Events Live </a:t>
            </a:r>
            <a:r>
              <a:rPr lang="en-US" dirty="0"/>
              <a:t>Shopping: Showcase your latest collection in real-time, allowing followers to ask questions and purchase </a:t>
            </a:r>
            <a:r>
              <a:rPr lang="en-US" dirty="0" smtClean="0"/>
              <a:t>directly </a:t>
            </a:r>
          </a:p>
          <a:p>
            <a:r>
              <a:rPr lang="en-US" dirty="0" smtClean="0"/>
              <a:t>.</a:t>
            </a:r>
            <a:r>
              <a:rPr lang="en-US" dirty="0"/>
              <a:t>Q&amp;A Sessions</a:t>
            </a:r>
            <a:r>
              <a:rPr lang="en-US" dirty="0" smtClean="0"/>
              <a:t>: </a:t>
            </a:r>
            <a:r>
              <a:rPr lang="en-US" dirty="0"/>
              <a:t>Go live on </a:t>
            </a:r>
            <a:r>
              <a:rPr lang="en-US" dirty="0" err="1"/>
              <a:t>Instagram</a:t>
            </a:r>
            <a:r>
              <a:rPr lang="en-US" dirty="0"/>
              <a:t> or Facebook to answer questions about your brand, upcoming products, or general fashion tips.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655" y="1773044"/>
            <a:ext cx="4237462" cy="218563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655" y="4215161"/>
            <a:ext cx="4237461" cy="2062976"/>
          </a:xfrm>
          <a:prstGeom prst="rect">
            <a:avLst/>
          </a:prstGeom>
        </p:spPr>
      </p:pic>
    </p:spTree>
    <p:extLst>
      <p:ext uri="{BB962C8B-B14F-4D97-AF65-F5344CB8AC3E}">
        <p14:creationId xmlns:p14="http://schemas.microsoft.com/office/powerpoint/2010/main" val="209006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244" y="1685605"/>
            <a:ext cx="6096000" cy="3970318"/>
          </a:xfrm>
          <a:prstGeom prst="rect">
            <a:avLst/>
          </a:prstGeom>
        </p:spPr>
        <p:txBody>
          <a:bodyPr>
            <a:spAutoFit/>
          </a:bodyPr>
          <a:lstStyle/>
          <a:p>
            <a:r>
              <a:rPr lang="en-US" dirty="0" smtClean="0"/>
              <a:t>.Build </a:t>
            </a:r>
            <a:r>
              <a:rPr lang="en-US" dirty="0"/>
              <a:t>a Community through </a:t>
            </a:r>
            <a:r>
              <a:rPr lang="en-US" dirty="0" smtClean="0"/>
              <a:t>Stories Share </a:t>
            </a:r>
            <a:r>
              <a:rPr lang="en-US" dirty="0"/>
              <a:t>behind-the-scenes moments, production processes, and sneak peeks of new </a:t>
            </a:r>
            <a:r>
              <a:rPr lang="en-US" dirty="0" smtClean="0"/>
              <a:t>collections.</a:t>
            </a:r>
          </a:p>
          <a:p>
            <a:r>
              <a:rPr lang="en-US" dirty="0" smtClean="0"/>
              <a:t>.</a:t>
            </a:r>
            <a:r>
              <a:rPr lang="en-US" dirty="0"/>
              <a:t>Show followers that your brand values transparency and creativity</a:t>
            </a:r>
            <a:r>
              <a:rPr lang="en-US" dirty="0" smtClean="0"/>
              <a:t>.</a:t>
            </a:r>
          </a:p>
          <a:p>
            <a:r>
              <a:rPr lang="en-US" dirty="0" smtClean="0"/>
              <a:t>8</a:t>
            </a:r>
            <a:r>
              <a:rPr lang="en-US" dirty="0"/>
              <a:t>. Reward </a:t>
            </a:r>
            <a:r>
              <a:rPr lang="en-US" dirty="0" smtClean="0"/>
              <a:t>Loyalty Introduce </a:t>
            </a:r>
            <a:r>
              <a:rPr lang="en-US" dirty="0"/>
              <a:t>a loyalty program where frequent customers earn rewards or exclusive offers</a:t>
            </a:r>
            <a:r>
              <a:rPr lang="en-US" dirty="0" smtClean="0"/>
              <a:t>.</a:t>
            </a:r>
          </a:p>
          <a:p>
            <a:r>
              <a:rPr lang="en-US" dirty="0" smtClean="0"/>
              <a:t>.Share </a:t>
            </a:r>
            <a:r>
              <a:rPr lang="en-US" dirty="0"/>
              <a:t>testimonials or highlight your most engaged followers in your stories or posts</a:t>
            </a:r>
            <a:r>
              <a:rPr lang="en-US" dirty="0" smtClean="0"/>
              <a:t>.</a:t>
            </a:r>
          </a:p>
          <a:p>
            <a:r>
              <a:rPr lang="en-US" dirty="0" smtClean="0"/>
              <a:t>9</a:t>
            </a:r>
            <a:r>
              <a:rPr lang="en-US" dirty="0"/>
              <a:t>. Engage in Trending </a:t>
            </a:r>
            <a:r>
              <a:rPr lang="en-US" dirty="0" smtClean="0"/>
              <a:t>Conversations</a:t>
            </a:r>
          </a:p>
          <a:p>
            <a:r>
              <a:rPr lang="en-US" dirty="0" smtClean="0"/>
              <a:t>Join </a:t>
            </a:r>
            <a:r>
              <a:rPr lang="en-US" dirty="0"/>
              <a:t>in on relevant trending topics or fashion challenges to increase visibility</a:t>
            </a:r>
            <a:r>
              <a:rPr lang="en-US" dirty="0" smtClean="0"/>
              <a:t>.</a:t>
            </a:r>
          </a:p>
          <a:p>
            <a:r>
              <a:rPr lang="en-US" dirty="0"/>
              <a:t>.</a:t>
            </a:r>
            <a:r>
              <a:rPr lang="en-US" dirty="0" smtClean="0"/>
              <a:t>Participate </a:t>
            </a:r>
            <a:r>
              <a:rPr lang="en-US" dirty="0"/>
              <a:t>in global events like International Women’s Day, with a focus on how your bags empower women.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796" y="1427356"/>
            <a:ext cx="3824868" cy="4219187"/>
          </a:xfrm>
          <a:prstGeom prst="rect">
            <a:avLst/>
          </a:prstGeom>
        </p:spPr>
      </p:pic>
    </p:spTree>
    <p:extLst>
      <p:ext uri="{BB962C8B-B14F-4D97-AF65-F5344CB8AC3E}">
        <p14:creationId xmlns:p14="http://schemas.microsoft.com/office/powerpoint/2010/main" val="2382309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905" y="1300785"/>
            <a:ext cx="9006083" cy="964113"/>
          </a:xfrm>
        </p:spPr>
        <p:txBody>
          <a:bodyPr/>
          <a:lstStyle/>
          <a:p>
            <a:r>
              <a:rPr lang="en-US" dirty="0" smtClean="0"/>
              <a:t>My bag page review </a:t>
            </a:r>
            <a:endParaRPr lang="en-US" dirty="0"/>
          </a:p>
        </p:txBody>
      </p:sp>
      <p:sp>
        <p:nvSpPr>
          <p:cNvPr id="3" name="Subtitle 2"/>
          <p:cNvSpPr>
            <a:spLocks noGrp="1"/>
          </p:cNvSpPr>
          <p:nvPr>
            <p:ph type="subTitle" idx="1"/>
          </p:nvPr>
        </p:nvSpPr>
        <p:spPr>
          <a:xfrm>
            <a:off x="1139483" y="2644726"/>
            <a:ext cx="9301505" cy="2613073"/>
          </a:xfrm>
        </p:spPr>
        <p:txBody>
          <a:bodyPr/>
          <a:lstStyle/>
          <a:p>
            <a:r>
              <a:rPr lang="en-US" dirty="0" smtClean="0"/>
              <a:t>As per on my page I created poll for bag collection where my followers tell me to  launch tote bag collection which has a lot of space as for university and job persons through this we interact with followers know their thoughts for bags what they want in their routine life through this they know more about our page .</a:t>
            </a:r>
            <a:endParaRPr lang="en-US" dirty="0"/>
          </a:p>
        </p:txBody>
      </p:sp>
    </p:spTree>
    <p:extLst>
      <p:ext uri="{BB962C8B-B14F-4D97-AF65-F5344CB8AC3E}">
        <p14:creationId xmlns:p14="http://schemas.microsoft.com/office/powerpoint/2010/main" val="994694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51</TotalTime>
  <Words>430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Droplet</vt:lpstr>
      <vt:lpstr>ENGAGING WITH FOLLOWERS </vt:lpstr>
      <vt:lpstr>OBJECTIVE </vt:lpstr>
      <vt:lpstr>PowerPoint Presentation</vt:lpstr>
      <vt:lpstr>PowerPoint Presentation</vt:lpstr>
      <vt:lpstr>My bag page review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ENGAGING WITH FOLLOWERS</dc:title>
  <dc:creator>Microsoft account</dc:creator>
  <cp:lastModifiedBy>Microsoft account</cp:lastModifiedBy>
  <cp:revision>4</cp:revision>
  <dcterms:created xsi:type="dcterms:W3CDTF">2024-09-24T19:41:26Z</dcterms:created>
  <dcterms:modified xsi:type="dcterms:W3CDTF">2024-09-24T20:32:54Z</dcterms:modified>
</cp:coreProperties>
</file>