
<file path=[Content_Types].xml><?xml version="1.0" encoding="utf-8"?>
<Types xmlns="http://schemas.openxmlformats.org/package/2006/content-types">
  <Default Extension="png" ContentType="image/png"/>
  <Default Extension="jpeg" ContentType="image/jpeg"/>
  <Default Extension="webp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83" d="100"/>
          <a:sy n="83" d="100"/>
        </p:scale>
        <p:origin x="17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eb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Social media metrics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583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/>
              <a:t>Use analytics tools to track and analyze social media performance. Identify trends, strengths, and areas for improvement.</a:t>
            </a:r>
            <a:endParaRPr lang="en-US" dirty="0"/>
          </a:p>
          <a:p>
            <a:r>
              <a:rPr lang="en-US" b="1" dirty="0"/>
              <a:t>Steps to Implement:</a:t>
            </a:r>
          </a:p>
          <a:p>
            <a:r>
              <a:rPr lang="en-US" b="1" dirty="0"/>
              <a:t>1. Define Key Performance Indicators (KPIs)</a:t>
            </a:r>
          </a:p>
          <a:p>
            <a:r>
              <a:rPr lang="en-US" b="1" dirty="0"/>
              <a:t>Engagement Metrics</a:t>
            </a:r>
            <a:r>
              <a:rPr lang="en-US" dirty="0"/>
              <a:t>: Track likes, shares, comments, and interaction rates.</a:t>
            </a:r>
          </a:p>
          <a:p>
            <a:r>
              <a:rPr lang="en-US" b="1" dirty="0"/>
              <a:t>Reach &amp; Impressions</a:t>
            </a:r>
            <a:r>
              <a:rPr lang="en-US" dirty="0"/>
              <a:t>: Number of unique users reached and the total number of views (impressions).</a:t>
            </a:r>
          </a:p>
          <a:p>
            <a:r>
              <a:rPr lang="en-US" b="1" dirty="0"/>
              <a:t>Conversion Metrics</a:t>
            </a:r>
            <a:r>
              <a:rPr lang="en-US" dirty="0"/>
              <a:t>: Monitor click-through rates (CTR), website traffic generated by social media, and sales conversions.</a:t>
            </a:r>
          </a:p>
          <a:p>
            <a:r>
              <a:rPr lang="en-US" b="1" dirty="0"/>
              <a:t>Follower Growth</a:t>
            </a:r>
            <a:r>
              <a:rPr lang="en-US" dirty="0"/>
              <a:t>: Measure the growth rate of followers over time.</a:t>
            </a:r>
          </a:p>
          <a:p>
            <a:r>
              <a:rPr lang="en-US" b="1" dirty="0"/>
              <a:t>Content Performance</a:t>
            </a:r>
            <a:r>
              <a:rPr lang="en-US" dirty="0"/>
              <a:t>: Identify which posts generate the most interaction (photos, videos, stories, etc.).</a:t>
            </a:r>
          </a:p>
        </p:txBody>
      </p:sp>
    </p:spTree>
    <p:extLst>
      <p:ext uri="{BB962C8B-B14F-4D97-AF65-F5344CB8AC3E}">
        <p14:creationId xmlns:p14="http://schemas.microsoft.com/office/powerpoint/2010/main" val="2098311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Utilize analytical tools</a:t>
            </a:r>
            <a:endParaRPr lang="en-US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sz="quarter" idx="13"/>
          </p:nvPr>
        </p:nvSpPr>
        <p:spPr bwMode="auto">
          <a:xfrm>
            <a:off x="646144" y="1741311"/>
            <a:ext cx="7360432" cy="4909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Native Platform Analytics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Tools like Facebook Insights,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Instagram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Insights, Twitter Analytics, and LinkedIn Analytics provide detailed metrics about performance.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Google Analytics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Integrate your website with Google Analytics to track traffic, conversions, and user behavior from social media referrals.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Third-Party Tools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Tools like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Hootsuite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Sprout Social, or Buffer offer detailed tracking and reporting features.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sz="1800" cap="none" dirty="0">
              <a:effectLst/>
              <a:latin typeface="Arial" panose="020B0604020202020204" pitchFamily="34" charset="0"/>
            </a:endParaRPr>
          </a:p>
          <a:p>
            <a:r>
              <a:rPr lang="en-US" sz="1800" b="1" dirty="0"/>
              <a:t>3. Track and Monitor Metrics Regularly</a:t>
            </a:r>
          </a:p>
          <a:p>
            <a:r>
              <a:rPr lang="en-US" sz="1800" dirty="0"/>
              <a:t>Set up a </a:t>
            </a:r>
            <a:r>
              <a:rPr lang="en-US" sz="1800" b="1" dirty="0"/>
              <a:t>dashboard</a:t>
            </a:r>
            <a:r>
              <a:rPr lang="en-US" sz="1800" dirty="0"/>
              <a:t> that allows you to monitor KPIs in real time.</a:t>
            </a:r>
          </a:p>
          <a:p>
            <a:r>
              <a:rPr lang="en-US" sz="1800" dirty="0"/>
              <a:t>Analyze data over different periods (daily, weekly, monthly) to identify patterns.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8380" y="1884555"/>
            <a:ext cx="3468030" cy="3917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035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7366"/>
            <a:ext cx="10364451" cy="1596177"/>
          </a:xfrm>
        </p:spPr>
        <p:txBody>
          <a:bodyPr/>
          <a:lstStyle/>
          <a:p>
            <a:r>
              <a:rPr lang="en-US" dirty="0" smtClean="0"/>
              <a:t>Analyze trend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sz="quarter" idx="13"/>
          </p:nvPr>
        </p:nvSpPr>
        <p:spPr bwMode="auto">
          <a:xfrm>
            <a:off x="523481" y="1672375"/>
            <a:ext cx="10181690" cy="51480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Content Trends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Look for posts that perform well in terms of engagement and reach. Identify themes or topics that resonate with your audience.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Audience Behavior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Study the demographics, peak interaction times, and device usage to optimize your posts.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Engagement and Conversion Trends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Check the relationship between engagement and conversions. High engagement should correlate with traffic, leads, or sales.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sz="1800" cap="none" dirty="0">
              <a:effectLst/>
              <a:latin typeface="Arial" panose="020B0604020202020204" pitchFamily="34" charset="0"/>
            </a:endParaRPr>
          </a:p>
          <a:p>
            <a:r>
              <a:rPr lang="en-US" sz="1800" b="1" dirty="0"/>
              <a:t>5. Identify Strengths and Areas for Improvement</a:t>
            </a:r>
          </a:p>
          <a:p>
            <a:r>
              <a:rPr lang="en-US" sz="1800" b="1" dirty="0"/>
              <a:t>Strengths</a:t>
            </a:r>
            <a:r>
              <a:rPr lang="en-US" sz="1800" dirty="0"/>
              <a:t>: Identify content types or strategies that are performing well (e.g., high engagement rates, positive user feedback).</a:t>
            </a:r>
          </a:p>
          <a:p>
            <a:r>
              <a:rPr lang="en-US" sz="1800" b="1" dirty="0"/>
              <a:t>Weaknesses</a:t>
            </a:r>
            <a:r>
              <a:rPr lang="en-US" sz="1800" dirty="0"/>
              <a:t>: Spot areas where engagement drops, or certain social platforms aren’t yielding results.</a:t>
            </a:r>
          </a:p>
          <a:p>
            <a:r>
              <a:rPr lang="en-US" sz="1800" b="1" dirty="0"/>
              <a:t>Improvement Areas</a:t>
            </a:r>
            <a:r>
              <a:rPr lang="en-US" sz="1800" dirty="0"/>
              <a:t>: Modify underperforming content and consider adjustments in posting time, content style, or targeting strategy.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3413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and reporting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7360431" cy="3424107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Test different strategies</a:t>
            </a:r>
            <a:r>
              <a:rPr lang="en-US" dirty="0"/>
              <a:t> to see what resonates best. Change variables like post types, hashtags, or target audiences, and compare results.</a:t>
            </a:r>
          </a:p>
          <a:p>
            <a:r>
              <a:rPr lang="en-US" dirty="0"/>
              <a:t>Use the insights from these tests to continuously refine your strategy.</a:t>
            </a:r>
          </a:p>
          <a:p>
            <a:r>
              <a:rPr lang="en-US" b="1" dirty="0"/>
              <a:t>7. Reporting and Review</a:t>
            </a:r>
          </a:p>
          <a:p>
            <a:r>
              <a:rPr lang="en-US" b="1" dirty="0"/>
              <a:t>Monthly or quarterly reports</a:t>
            </a:r>
            <a:r>
              <a:rPr lang="en-US" dirty="0"/>
              <a:t>: Summarize your social media performance, highlighting key metrics and trends.</a:t>
            </a:r>
          </a:p>
          <a:p>
            <a:r>
              <a:rPr lang="en-US" b="1" dirty="0"/>
              <a:t>Adjust strategy</a:t>
            </a:r>
            <a:r>
              <a:rPr lang="en-US" dirty="0"/>
              <a:t>: Based on data, pivot strategies to focus on areas that drive results and address weak points.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3912" y="1784751"/>
            <a:ext cx="4308088" cy="4817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079920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4B4B4B"/>
      </a:dk2>
      <a:lt2>
        <a:srgbClr val="B5B5B5"/>
      </a:lt2>
      <a:accent1>
        <a:srgbClr val="9AC43E"/>
      </a:accent1>
      <a:accent2>
        <a:srgbClr val="44BA98"/>
      </a:accent2>
      <a:accent3>
        <a:srgbClr val="43A9D9"/>
      </a:accent3>
      <a:accent4>
        <a:srgbClr val="6274D8"/>
      </a:accent4>
      <a:accent5>
        <a:srgbClr val="AB54D7"/>
      </a:accent5>
      <a:accent6>
        <a:srgbClr val="D15B37"/>
      </a:accent6>
      <a:hlink>
        <a:srgbClr val="BFE962"/>
      </a:hlink>
      <a:folHlink>
        <a:srgbClr val="C0D591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892FADA9-420D-4323-A7A4-C1060166525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14</TotalTime>
  <Words>448</Words>
  <Application>Microsoft Office PowerPoint</Application>
  <PresentationFormat>Widescreen</PresentationFormat>
  <Paragraphs>33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Tw Cen MT</vt:lpstr>
      <vt:lpstr>Droplet</vt:lpstr>
      <vt:lpstr>Social media metrics </vt:lpstr>
      <vt:lpstr>Description </vt:lpstr>
      <vt:lpstr>Utilize analytical tools</vt:lpstr>
      <vt:lpstr>Analyze trend</vt:lpstr>
      <vt:lpstr>Testing and reporting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 media metrics</dc:title>
  <dc:creator>Microsoft account</dc:creator>
  <cp:lastModifiedBy>Microsoft account</cp:lastModifiedBy>
  <cp:revision>2</cp:revision>
  <dcterms:created xsi:type="dcterms:W3CDTF">2024-10-03T18:40:33Z</dcterms:created>
  <dcterms:modified xsi:type="dcterms:W3CDTF">2024-10-03T18:55:20Z</dcterms:modified>
</cp:coreProperties>
</file>