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C060-DEF1-8F24-1321-6EA924C30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0F279-7B48-0195-C44C-DDB112EFE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F26E3-2DC1-4BDD-36D3-F04DB393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DB9C-58E8-49B0-A890-35666D23AE4A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37115-8D9B-AC67-47A9-E493A74AC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86686-4722-BF43-D54B-1C70D7A5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D556-5C23-4222-9855-A9EEC2A77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1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54C0-B5A4-F4FC-C1E5-4935C4A3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CE6E2-3D24-9DF0-461B-C81F7983A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B2925-BCBB-8D75-F04D-E37788E7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DB9C-58E8-49B0-A890-35666D23AE4A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37A9A-718B-0A82-E8D7-68F81858F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9ADF0-99CB-A61E-5036-49950AC0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D556-5C23-4222-9855-A9EEC2A77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5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779FE4-8D12-41FF-5D66-B2710DB77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B2EB2-FC13-284A-D8A7-D2F177B92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A7662-10B6-D395-3907-F393682C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DB9C-58E8-49B0-A890-35666D23AE4A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C3C75-A251-9083-D387-6AB71D3A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6E65A-449C-381E-5E30-5052DC8C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D556-5C23-4222-9855-A9EEC2A77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4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A3A6-3661-71BE-595C-A6B8553F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03122-C20A-CFD6-54F2-CFCDD4B7E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E93F9-D13D-1A70-273D-0E495D6A0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DB9C-58E8-49B0-A890-35666D23AE4A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5E5DE-DAD5-5CC1-98C3-E5636449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B17BF-0D84-1809-5DE9-ABA9099D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D556-5C23-4222-9855-A9EEC2A77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9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CD9D-3E61-525C-98E1-4EB2D8B2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3009F-B4B1-1DF6-12A2-187CA4FB8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CA4BF-5E40-62C8-989A-244FE3CD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DB9C-58E8-49B0-A890-35666D23AE4A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9B5E8-3BDA-D444-FE2E-841CAEC43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5A0F4-69C5-9C38-12C3-F000CF29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D556-5C23-4222-9855-A9EEC2A77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0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B189-1747-BD0A-A2CC-03F3C3D6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C94F2-8A60-CA21-2913-F7FAB79CD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0DE59-A334-722F-DF7B-3813F65E9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9A106-0CFC-3EC6-BF70-8C8352D8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DB9C-58E8-49B0-A890-35666D23AE4A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B6041-9CE5-CA33-1A0A-82189283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74A70-4FB5-0095-293A-11F745EB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D556-5C23-4222-9855-A9EEC2A77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3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5DCD-D646-AFCF-CA48-392A236E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1B48E-549A-C9EE-64DB-639512F71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A6C7E-5797-6032-451D-5A0BF8774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557E2-857D-9D32-A23D-0CDA61BFB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D585B5-84C3-45DD-9B61-A2B07F6FC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3AB9AB-B681-D5F2-08A0-3A92576A6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DB9C-58E8-49B0-A890-35666D23AE4A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8F1C4D-7237-0DEA-C151-44A55865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19B777-B964-FE1C-5569-A470D6AB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D556-5C23-4222-9855-A9EEC2A77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1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FCFC-1CFD-A47E-0EE3-F5DE7176C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4B02F-8DD4-0EC2-1FBB-49C7FF46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DB9C-58E8-49B0-A890-35666D23AE4A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8E019-4C82-AF85-F507-89E2C409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C6289-0E16-8EE0-D8A6-C8B1E45A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D556-5C23-4222-9855-A9EEC2A77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7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D0FBEC-8EBC-C643-77D2-A5EC98232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DB9C-58E8-49B0-A890-35666D23AE4A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332EEA-91D1-8D62-AB2F-139FD135A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C9348-10EF-6A32-30B7-D27F46D9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D556-5C23-4222-9855-A9EEC2A77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0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61B80-089B-043F-A5E1-6776B6A10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1A582-CC0D-ECF9-BF01-5875DA693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D6917-31C8-4BE3-9115-771CCA5F7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1620F-84C6-86DA-7FF1-07026CF4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DB9C-58E8-49B0-A890-35666D23AE4A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5C385-FC1D-70D6-E1AE-501E32AFB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2F6E1-D470-5076-9BDF-FB524950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D556-5C23-4222-9855-A9EEC2A77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9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28F9-4FEB-712F-E184-04618EBA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4C2181-AEA1-1156-40F6-60EDAE144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70E06-25B9-4E94-88C2-BC35A1DEB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691FA-2B01-05C5-B740-E8D3C77A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DB9C-58E8-49B0-A890-35666D23AE4A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1F92E-410B-78D6-962C-DE7FA64DD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3F96B-B4AB-6CB4-5180-B199631F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5D556-5C23-4222-9855-A9EEC2A77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1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8DC33-9DA7-5CA2-7555-E102BEE1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14489-6F79-9AE8-08A3-A0892DF4E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232FA-A404-A7D4-CECF-EEF956CA1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7DB9C-58E8-49B0-A890-35666D23AE4A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0E9DE-529C-45BA-DD3C-9F81A7F04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F8D3C-D5D8-2DE6-7AE4-822B7EB56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5D556-5C23-4222-9855-A9EEC2A77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5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6449B-C06F-939F-2590-C56646649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415" y="256733"/>
            <a:ext cx="9238875" cy="29173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892B2D-D0E5-DD04-808F-A7008947C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10" y="3192683"/>
            <a:ext cx="10426261" cy="340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5434AC-BE8E-B847-8E5A-DF1E2E5C2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373" y="0"/>
            <a:ext cx="82852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47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Mahek Nanwani</dc:creator>
  <cp:lastModifiedBy>Mahek Nanwani</cp:lastModifiedBy>
  <cp:revision>1</cp:revision>
  <dcterms:created xsi:type="dcterms:W3CDTF">2024-09-26T19:27:46Z</dcterms:created>
  <dcterms:modified xsi:type="dcterms:W3CDTF">2024-09-26T19:31:37Z</dcterms:modified>
</cp:coreProperties>
</file>