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364A-5BCB-486A-0C83-1F1484434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B8A5A-49D8-B6DA-F862-0A69DC95B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FE06E-A55A-4820-71B7-E9664330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E71D0-8DC9-A20E-A094-F2C3F1ED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71EBD-2457-0F07-FB1F-F830F2DD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97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DD84-8214-8D4E-5CEB-F8E302E8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1C48C-1626-7549-0B05-8D39C6C7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3FAB-B415-09C6-F5E0-1317FAEB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0C4E-3F6E-F5DC-D3E6-9ACCD07A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BDC0-28D2-F2C9-A1D7-09E13BBC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2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CF314-8EB9-502E-C004-DA78D6F4C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073F9-3A2E-2C8D-4919-4E156D92B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8FA5-D41C-057E-9E1A-E3038026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5CF1C-DBA1-D7A0-24FE-3F82584C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55B1-85EF-1824-4FDA-7290B63B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2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C49D-9C45-3AAD-3232-F6ABF623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97AE-0D4F-72D2-3B91-1B6A8F4F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7B34-518C-4751-30F5-7C8CAD24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8432-8273-307B-2269-BED29C2E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E960-666F-7892-92E9-DD89B713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3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78F1-2E15-A108-639C-85F681A1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A3865-DAEF-D45C-E531-D098AC3A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F4AE-34E2-CC10-7A41-B4CC2CD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DAF9-D3C0-1C82-3A32-C1C86296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EB10-1D34-C5DE-D73F-D7E37DE3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26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4BAA-095C-6D4A-E501-CC161E44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BA0-6450-8EEC-80D7-1A4D64AD8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669A8-199F-D71D-359C-E507142F3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D445B-3849-7342-C518-98785CB9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666BE-84CC-A387-F038-F3554110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BD829-9FE5-3D3D-EB0D-EEBC94A3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5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016B-EBF3-8178-EBD1-31D0F00A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68D62-0034-650E-3DD6-AB74E38C0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C7F2-6527-79EB-B2A9-3DDF1FBC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5768A-9D6B-8EF1-6A73-BA56363C8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3BD9AA-007B-2A31-ADBB-1516AA4DA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348D3-F9BE-AF02-E0E5-0ACECBB4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CCEC1-5040-534D-52E3-1E666441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8ACDA-321E-7DE4-8430-A22AC4D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55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C607-63A6-A527-8B63-046576C1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2BE75-B7E2-3486-8FB8-88818B8F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4B728-AE9E-EF72-BDC6-12143CC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1BB7C-0991-950F-79B8-CE228BC9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24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F24F2-4E50-B4BA-ED11-267E3168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6E67F-15D4-F44B-9031-724FA25B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C0AFF-94AE-C706-6E7A-D5D2E956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8F8B-E6FD-F59B-DD9E-B70FCC7B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9786-2C1A-D0CB-AD6D-594A60E2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1B2DC-AFA6-9562-B0DB-D42C4CF8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D78EA-C7B6-D5CF-024B-CA476D3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FE080-A175-F221-6E27-EBC59ECE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A9A0A-DBD5-58C2-F29A-CE2901F1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24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7336-9B7F-9F4F-8F27-84354808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67164-F839-4C55-A851-E60484E1D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7238-3A55-11EB-4D93-E0D7D3A8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AD669-B6A9-5A13-09D1-2CDC0F1C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DD7A8-809C-49CF-7911-5BAFF3C6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0ED3A-743B-8267-4679-0D7122D8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9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7286E-A84D-E28E-8F73-D2B1DA0B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FB395-FC04-9A40-B026-A6B7C1504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AB910-79FE-C6FE-3CE7-D55836AD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11270-DEAE-46FA-95B9-23BE8D59DA1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ECD3-82CF-36B4-A61A-07222F026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E124-80DF-16E7-371D-371FA7BEC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95B36-407B-467A-A411-217FECE79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55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gdamonteiro/smart-cities-index-datase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3531-07AF-8788-D0DB-6495D2D8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TRAVEL ESTIMATERIN SMART CITIES USING MACHINE LEARNING</a:t>
            </a:r>
            <a:endParaRPr lang="en-IN" sz="4100">
              <a:solidFill>
                <a:srgbClr val="FFFFFF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1934-9599-B83E-79EB-8DCEF93F6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/>
              <a:t>PROBLEM STATEMENT:-Travelers in today's fast-paced world require quick and accurate planning solutions A significant challenge is providing real-time, location-based recommendations for restaurants, hotels, and dining spots as users navigate through a city. This project, "Travel Estimator in Smart Cities Using Machine Learning," addresses this challenge by creating a dynamic guide that offers personalized suggestions based on users' locations, movements, and preferences The goal is to enhance user convenience, minimize manual searches, and support smarter more efficient urban living.</a:t>
            </a:r>
          </a:p>
          <a:p>
            <a:r>
              <a:rPr lang="en-US" sz="1800"/>
              <a:t>Data set: </a:t>
            </a:r>
            <a:r>
              <a:rPr lang="en-US" sz="1800">
                <a:hlinkClick r:id="rId2"/>
              </a:rPr>
              <a:t>https://www.kaggle.com/datasets/magdamonteiro/smart-cities-index-datasets</a:t>
            </a:r>
            <a:endParaRPr lang="en-US" sz="1800"/>
          </a:p>
          <a:p>
            <a:r>
              <a:rPr lang="en-US" sz="1800"/>
              <a:t>ALGORITHM: Collaborative Filtering, K-Nearest </a:t>
            </a:r>
            <a:r>
              <a:rPr lang="en-US" sz="1800" err="1"/>
              <a:t>Neighbours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GROUP-12</a:t>
            </a:r>
          </a:p>
          <a:p>
            <a:pPr marL="0" indent="0">
              <a:buNone/>
            </a:pPr>
            <a:r>
              <a:rPr lang="da-DK" sz="1800"/>
              <a:t>M Mahender Reddy-2320090065 </a:t>
            </a:r>
          </a:p>
          <a:p>
            <a:pPr marL="0" indent="0">
              <a:buNone/>
            </a:pPr>
            <a:r>
              <a:rPr lang="da-DK" sz="1800"/>
              <a:t>J Arjun Goud-2320030470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T BANNISHWAR REDDY 2320030265</a:t>
            </a:r>
          </a:p>
        </p:txBody>
      </p:sp>
    </p:spTree>
    <p:extLst>
      <p:ext uri="{BB962C8B-B14F-4D97-AF65-F5344CB8AC3E}">
        <p14:creationId xmlns:p14="http://schemas.microsoft.com/office/powerpoint/2010/main" val="243506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TRAVEL ESTIMATERIN SMART CITIES USING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PASUPULETI ESWARI ANVITHA .</dc:creator>
  <cp:lastModifiedBy>PASUPULETI ESWARI ANVITHA .</cp:lastModifiedBy>
  <cp:revision>1</cp:revision>
  <dcterms:created xsi:type="dcterms:W3CDTF">2024-09-23T14:18:55Z</dcterms:created>
  <dcterms:modified xsi:type="dcterms:W3CDTF">2024-09-23T14:28:32Z</dcterms:modified>
</cp:coreProperties>
</file>