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</p:sldMasterIdLst>
  <p:notesMasterIdLst>
    <p:notesMasterId r:id="rId10"/>
  </p:notesMasterIdLst>
  <p:sldIdLst>
    <p:sldId id="256" r:id="rId3"/>
    <p:sldId id="257" r:id="rId4"/>
    <p:sldId id="259" r:id="rId5"/>
    <p:sldId id="258" r:id="rId6"/>
    <p:sldId id="262" r:id="rId7"/>
    <p:sldId id="260" r:id="rId8"/>
    <p:sldId id="261" r:id="rId9"/>
  </p:sldIdLst>
  <p:sldSz cx="9144000" cy="6858000" type="screen4x3"/>
  <p:notesSz cx="6858000" cy="9144000"/>
  <p:custShowLst>
    <p:custShow name="Custom Show 1" id="0">
      <p:sldLst>
        <p:sld r:id="rId3"/>
        <p:sld r:id="rId4"/>
        <p:sld r:id="rId6"/>
        <p:sld r:id="rId6"/>
        <p:sld r:id="rId7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9" autoAdjust="0"/>
  </p:normalViewPr>
  <p:slideViewPr>
    <p:cSldViewPr>
      <p:cViewPr>
        <p:scale>
          <a:sx n="90" d="100"/>
          <a:sy n="90" d="100"/>
        </p:scale>
        <p:origin x="-90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825C36-41CD-4D3E-A721-4D1056F6C3F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6D7C25-978C-403D-B85D-0A517AA5DFBC}">
      <dgm:prSet phldrT="[Text]"/>
      <dgm:spPr/>
      <dgm:t>
        <a:bodyPr/>
        <a:lstStyle/>
        <a:p>
          <a:r>
            <a:rPr lang="en-US" dirty="0" smtClean="0"/>
            <a:t>D</a:t>
          </a:r>
          <a:endParaRPr lang="en-IN" dirty="0"/>
        </a:p>
      </dgm:t>
    </dgm:pt>
    <dgm:pt modelId="{4DDB29ED-C83E-4F56-9A42-980E17989CF4}" type="parTrans" cxnId="{86BFDA61-BB4B-4F13-AE5C-B00F9DBB1B5E}">
      <dgm:prSet/>
      <dgm:spPr/>
      <dgm:t>
        <a:bodyPr/>
        <a:lstStyle/>
        <a:p>
          <a:endParaRPr lang="en-IN"/>
        </a:p>
      </dgm:t>
    </dgm:pt>
    <dgm:pt modelId="{7199ED12-6A84-4581-A0C4-3BAED7CA59D7}" type="sibTrans" cxnId="{86BFDA61-BB4B-4F13-AE5C-B00F9DBB1B5E}">
      <dgm:prSet/>
      <dgm:spPr/>
      <dgm:t>
        <a:bodyPr/>
        <a:lstStyle/>
        <a:p>
          <a:endParaRPr lang="en-IN" dirty="0"/>
        </a:p>
      </dgm:t>
    </dgm:pt>
    <dgm:pt modelId="{1C4CF945-82C6-48E4-B571-06EBC7F12946}">
      <dgm:prSet phldrT="[Text]" phldr="1"/>
      <dgm:spPr/>
      <dgm:t>
        <a:bodyPr/>
        <a:lstStyle/>
        <a:p>
          <a:endParaRPr lang="en-IN" dirty="0"/>
        </a:p>
      </dgm:t>
    </dgm:pt>
    <dgm:pt modelId="{0FC45EBF-8666-45E2-8307-9B96ADBD05CB}" type="parTrans" cxnId="{802BB40F-3A8C-453E-91DE-DC0323355430}">
      <dgm:prSet/>
      <dgm:spPr/>
      <dgm:t>
        <a:bodyPr/>
        <a:lstStyle/>
        <a:p>
          <a:endParaRPr lang="en-IN"/>
        </a:p>
      </dgm:t>
    </dgm:pt>
    <dgm:pt modelId="{BC9C16A0-E903-4EA8-AEEB-0517D6DD204A}" type="sibTrans" cxnId="{802BB40F-3A8C-453E-91DE-DC0323355430}">
      <dgm:prSet/>
      <dgm:spPr/>
      <dgm:t>
        <a:bodyPr/>
        <a:lstStyle/>
        <a:p>
          <a:endParaRPr lang="en-IN"/>
        </a:p>
      </dgm:t>
    </dgm:pt>
    <dgm:pt modelId="{F71F833D-E3B4-4824-A647-2D634799D3C8}">
      <dgm:prSet phldrT="[Text]"/>
      <dgm:spPr/>
      <dgm:t>
        <a:bodyPr/>
        <a:lstStyle/>
        <a:p>
          <a:r>
            <a:rPr lang="en-US" dirty="0" smtClean="0"/>
            <a:t>F</a:t>
          </a:r>
          <a:endParaRPr lang="en-IN" dirty="0"/>
        </a:p>
      </dgm:t>
    </dgm:pt>
    <dgm:pt modelId="{58F794C1-4129-4430-832A-CD5F8388FA9F}" type="parTrans" cxnId="{197527B5-55C0-4C63-AF95-4B9B753DA428}">
      <dgm:prSet/>
      <dgm:spPr/>
      <dgm:t>
        <a:bodyPr/>
        <a:lstStyle/>
        <a:p>
          <a:endParaRPr lang="en-IN"/>
        </a:p>
      </dgm:t>
    </dgm:pt>
    <dgm:pt modelId="{0886629D-7516-45DE-B7D6-0044B132E7D2}" type="sibTrans" cxnId="{197527B5-55C0-4C63-AF95-4B9B753DA428}">
      <dgm:prSet/>
      <dgm:spPr/>
      <dgm:t>
        <a:bodyPr/>
        <a:lstStyle/>
        <a:p>
          <a:endParaRPr lang="en-IN" dirty="0"/>
        </a:p>
      </dgm:t>
    </dgm:pt>
    <dgm:pt modelId="{81308B0D-6471-40EB-8DB1-71A2D3597C59}">
      <dgm:prSet phldrT="[Text]" phldr="1"/>
      <dgm:spPr/>
      <dgm:t>
        <a:bodyPr/>
        <a:lstStyle/>
        <a:p>
          <a:endParaRPr lang="en-IN" dirty="0"/>
        </a:p>
      </dgm:t>
    </dgm:pt>
    <dgm:pt modelId="{2E7C2CA0-AC7C-4DCD-9BB9-A0004232C087}" type="parTrans" cxnId="{C5E4914F-2119-4EBD-B9E5-E6994229BA2A}">
      <dgm:prSet/>
      <dgm:spPr/>
      <dgm:t>
        <a:bodyPr/>
        <a:lstStyle/>
        <a:p>
          <a:endParaRPr lang="en-IN"/>
        </a:p>
      </dgm:t>
    </dgm:pt>
    <dgm:pt modelId="{974B2E78-005C-4ED1-877D-7EE7C94F981C}" type="sibTrans" cxnId="{C5E4914F-2119-4EBD-B9E5-E6994229BA2A}">
      <dgm:prSet/>
      <dgm:spPr/>
      <dgm:t>
        <a:bodyPr/>
        <a:lstStyle/>
        <a:p>
          <a:endParaRPr lang="en-IN"/>
        </a:p>
      </dgm:t>
    </dgm:pt>
    <dgm:pt modelId="{75453824-C080-405C-BD17-26921B70E8C3}">
      <dgm:prSet phldrT="[Text]"/>
      <dgm:spPr/>
      <dgm:t>
        <a:bodyPr/>
        <a:lstStyle/>
        <a:p>
          <a:r>
            <a:rPr lang="en-US" dirty="0" smtClean="0"/>
            <a:t>F</a:t>
          </a:r>
          <a:endParaRPr lang="en-IN" dirty="0"/>
        </a:p>
      </dgm:t>
    </dgm:pt>
    <dgm:pt modelId="{32095446-2286-43DE-AEE4-5B6971EA1119}" type="parTrans" cxnId="{F5A96D69-6310-440C-84FC-DCC79FA28C07}">
      <dgm:prSet/>
      <dgm:spPr/>
      <dgm:t>
        <a:bodyPr/>
        <a:lstStyle/>
        <a:p>
          <a:endParaRPr lang="en-IN"/>
        </a:p>
      </dgm:t>
    </dgm:pt>
    <dgm:pt modelId="{C1777406-9F44-4F0B-A8FE-EEA5F7CC4B84}" type="sibTrans" cxnId="{F5A96D69-6310-440C-84FC-DCC79FA28C07}">
      <dgm:prSet/>
      <dgm:spPr/>
      <dgm:t>
        <a:bodyPr/>
        <a:lstStyle/>
        <a:p>
          <a:endParaRPr lang="en-IN" dirty="0"/>
        </a:p>
      </dgm:t>
    </dgm:pt>
    <dgm:pt modelId="{C8CEA108-B3D3-4DB3-95AA-375CF20899EF}">
      <dgm:prSet phldrT="[Text]" phldr="1"/>
      <dgm:spPr/>
      <dgm:t>
        <a:bodyPr/>
        <a:lstStyle/>
        <a:p>
          <a:endParaRPr lang="en-IN" dirty="0"/>
        </a:p>
      </dgm:t>
    </dgm:pt>
    <dgm:pt modelId="{EFE5CAE2-530A-4C6E-B66A-EF464E86D999}" type="parTrans" cxnId="{29FA5526-679C-4FFB-891A-D15EF3DF02BA}">
      <dgm:prSet/>
      <dgm:spPr/>
      <dgm:t>
        <a:bodyPr/>
        <a:lstStyle/>
        <a:p>
          <a:endParaRPr lang="en-IN"/>
        </a:p>
      </dgm:t>
    </dgm:pt>
    <dgm:pt modelId="{82590496-9445-4360-9CEF-5D25E0FDA0B7}" type="sibTrans" cxnId="{29FA5526-679C-4FFB-891A-D15EF3DF02BA}">
      <dgm:prSet/>
      <dgm:spPr/>
      <dgm:t>
        <a:bodyPr/>
        <a:lstStyle/>
        <a:p>
          <a:endParaRPr lang="en-IN"/>
        </a:p>
      </dgm:t>
    </dgm:pt>
    <dgm:pt modelId="{24ED75DD-02FE-4B23-9E76-F2B149341173}" type="pres">
      <dgm:prSet presAssocID="{B3825C36-41CD-4D3E-A721-4D1056F6C3FA}" presName="Name0" presStyleCnt="0">
        <dgm:presLayoutVars>
          <dgm:chMax/>
          <dgm:chPref/>
          <dgm:dir/>
          <dgm:animLvl val="lvl"/>
        </dgm:presLayoutVars>
      </dgm:prSet>
      <dgm:spPr/>
    </dgm:pt>
    <dgm:pt modelId="{9242684E-5CF3-4374-9E1D-9AEB407EBF64}" type="pres">
      <dgm:prSet presAssocID="{4A6D7C25-978C-403D-B85D-0A517AA5DFBC}" presName="composite" presStyleCnt="0"/>
      <dgm:spPr/>
    </dgm:pt>
    <dgm:pt modelId="{AFC41BC2-CAF0-422D-8B64-1DDE8FC52D40}" type="pres">
      <dgm:prSet presAssocID="{4A6D7C25-978C-403D-B85D-0A517AA5DFB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5404C5B-F899-4CDE-9384-2C7D76BC9055}" type="pres">
      <dgm:prSet presAssocID="{4A6D7C25-978C-403D-B85D-0A517AA5DFB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42CD4CA-ABD4-4857-A454-1BA067FFDB2E}" type="pres">
      <dgm:prSet presAssocID="{4A6D7C25-978C-403D-B85D-0A517AA5DFBC}" presName="BalanceSpacing" presStyleCnt="0"/>
      <dgm:spPr/>
    </dgm:pt>
    <dgm:pt modelId="{8398B488-4FD0-403C-87E3-55C383E93F46}" type="pres">
      <dgm:prSet presAssocID="{4A6D7C25-978C-403D-B85D-0A517AA5DFBC}" presName="BalanceSpacing1" presStyleCnt="0"/>
      <dgm:spPr/>
    </dgm:pt>
    <dgm:pt modelId="{22D58AF9-B3EF-4ECB-8A3A-AE09B3E969CF}" type="pres">
      <dgm:prSet presAssocID="{7199ED12-6A84-4581-A0C4-3BAED7CA59D7}" presName="Accent1Text" presStyleLbl="node1" presStyleIdx="1" presStyleCnt="6"/>
      <dgm:spPr/>
    </dgm:pt>
    <dgm:pt modelId="{D7F0FEF1-458A-4569-89B3-2A4F6B52BD62}" type="pres">
      <dgm:prSet presAssocID="{7199ED12-6A84-4581-A0C4-3BAED7CA59D7}" presName="spaceBetweenRectangles" presStyleCnt="0"/>
      <dgm:spPr/>
    </dgm:pt>
    <dgm:pt modelId="{FE1E425D-083D-4DAA-B08E-7982A2D5B23B}" type="pres">
      <dgm:prSet presAssocID="{F71F833D-E3B4-4824-A647-2D634799D3C8}" presName="composite" presStyleCnt="0"/>
      <dgm:spPr/>
    </dgm:pt>
    <dgm:pt modelId="{15C6312C-7AF2-4203-B07E-85A90874B096}" type="pres">
      <dgm:prSet presAssocID="{F71F833D-E3B4-4824-A647-2D634799D3C8}" presName="Parent1" presStyleLbl="node1" presStyleIdx="2" presStyleCnt="6" custLinFactX="-7272" custLinFactNeighborX="-100000" custLinFactNeighborY="-2321">
        <dgm:presLayoutVars>
          <dgm:chMax val="1"/>
          <dgm:chPref val="1"/>
          <dgm:bulletEnabled val="1"/>
        </dgm:presLayoutVars>
      </dgm:prSet>
      <dgm:spPr/>
    </dgm:pt>
    <dgm:pt modelId="{CF00EF09-B821-4104-9ED2-38A74889D37D}" type="pres">
      <dgm:prSet presAssocID="{F71F833D-E3B4-4824-A647-2D634799D3C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7209E90-B463-4A80-8AB7-2C7597BDF0A3}" type="pres">
      <dgm:prSet presAssocID="{F71F833D-E3B4-4824-A647-2D634799D3C8}" presName="BalanceSpacing" presStyleCnt="0"/>
      <dgm:spPr/>
    </dgm:pt>
    <dgm:pt modelId="{10C706DF-8A4A-4A92-97D1-D3F76BBA63A6}" type="pres">
      <dgm:prSet presAssocID="{F71F833D-E3B4-4824-A647-2D634799D3C8}" presName="BalanceSpacing1" presStyleCnt="0"/>
      <dgm:spPr/>
    </dgm:pt>
    <dgm:pt modelId="{C1517053-B416-46A7-9FCA-974AF06949F7}" type="pres">
      <dgm:prSet presAssocID="{0886629D-7516-45DE-B7D6-0044B132E7D2}" presName="Accent1Text" presStyleLbl="node1" presStyleIdx="3" presStyleCnt="6" custLinFactNeighborX="-8724" custLinFactNeighborY="-2321"/>
      <dgm:spPr/>
    </dgm:pt>
    <dgm:pt modelId="{4792ECB6-935F-4B5E-A901-F298570BACEE}" type="pres">
      <dgm:prSet presAssocID="{0886629D-7516-45DE-B7D6-0044B132E7D2}" presName="spaceBetweenRectangles" presStyleCnt="0"/>
      <dgm:spPr/>
    </dgm:pt>
    <dgm:pt modelId="{499A59EB-8078-4D54-82ED-A59D0D657979}" type="pres">
      <dgm:prSet presAssocID="{75453824-C080-405C-BD17-26921B70E8C3}" presName="composite" presStyleCnt="0"/>
      <dgm:spPr/>
    </dgm:pt>
    <dgm:pt modelId="{6C3E6429-3FED-41AC-B3F9-508C6F6FF786}" type="pres">
      <dgm:prSet presAssocID="{75453824-C080-405C-BD17-26921B70E8C3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FCDAAD4-EA6E-4A97-8868-0315A0F5F84E}" type="pres">
      <dgm:prSet presAssocID="{75453824-C080-405C-BD17-26921B70E8C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3B167B0-4B44-49B7-8F76-908F8F435B14}" type="pres">
      <dgm:prSet presAssocID="{75453824-C080-405C-BD17-26921B70E8C3}" presName="BalanceSpacing" presStyleCnt="0"/>
      <dgm:spPr/>
    </dgm:pt>
    <dgm:pt modelId="{AC8BAC01-B512-4A62-9FDB-C400854123D6}" type="pres">
      <dgm:prSet presAssocID="{75453824-C080-405C-BD17-26921B70E8C3}" presName="BalanceSpacing1" presStyleCnt="0"/>
      <dgm:spPr/>
    </dgm:pt>
    <dgm:pt modelId="{2B77991A-115A-41B5-B52E-3388ED40E3CD}" type="pres">
      <dgm:prSet presAssocID="{C1777406-9F44-4F0B-A8FE-EEA5F7CC4B84}" presName="Accent1Text" presStyleLbl="node1" presStyleIdx="5" presStyleCnt="6"/>
      <dgm:spPr/>
    </dgm:pt>
  </dgm:ptLst>
  <dgm:cxnLst>
    <dgm:cxn modelId="{D82CC3E3-EF7D-4A4B-955C-FF278BCA5AD8}" type="presOf" srcId="{C8CEA108-B3D3-4DB3-95AA-375CF20899EF}" destId="{EFCDAAD4-EA6E-4A97-8868-0315A0F5F84E}" srcOrd="0" destOrd="0" presId="urn:microsoft.com/office/officeart/2008/layout/AlternatingHexagons"/>
    <dgm:cxn modelId="{802BB40F-3A8C-453E-91DE-DC0323355430}" srcId="{4A6D7C25-978C-403D-B85D-0A517AA5DFBC}" destId="{1C4CF945-82C6-48E4-B571-06EBC7F12946}" srcOrd="0" destOrd="0" parTransId="{0FC45EBF-8666-45E2-8307-9B96ADBD05CB}" sibTransId="{BC9C16A0-E903-4EA8-AEEB-0517D6DD204A}"/>
    <dgm:cxn modelId="{D711EB9C-927C-49A2-9408-016A7D1C9EC2}" type="presOf" srcId="{75453824-C080-405C-BD17-26921B70E8C3}" destId="{6C3E6429-3FED-41AC-B3F9-508C6F6FF786}" srcOrd="0" destOrd="0" presId="urn:microsoft.com/office/officeart/2008/layout/AlternatingHexagons"/>
    <dgm:cxn modelId="{BF1285C1-A213-4D36-9562-1F476BC26424}" type="presOf" srcId="{4A6D7C25-978C-403D-B85D-0A517AA5DFBC}" destId="{AFC41BC2-CAF0-422D-8B64-1DDE8FC52D40}" srcOrd="0" destOrd="0" presId="urn:microsoft.com/office/officeart/2008/layout/AlternatingHexagons"/>
    <dgm:cxn modelId="{C8F96764-9226-49C9-BA30-EFFC4D3BF183}" type="presOf" srcId="{81308B0D-6471-40EB-8DB1-71A2D3597C59}" destId="{CF00EF09-B821-4104-9ED2-38A74889D37D}" srcOrd="0" destOrd="0" presId="urn:microsoft.com/office/officeart/2008/layout/AlternatingHexagons"/>
    <dgm:cxn modelId="{F5A96D69-6310-440C-84FC-DCC79FA28C07}" srcId="{B3825C36-41CD-4D3E-A721-4D1056F6C3FA}" destId="{75453824-C080-405C-BD17-26921B70E8C3}" srcOrd="2" destOrd="0" parTransId="{32095446-2286-43DE-AEE4-5B6971EA1119}" sibTransId="{C1777406-9F44-4F0B-A8FE-EEA5F7CC4B84}"/>
    <dgm:cxn modelId="{29FA5526-679C-4FFB-891A-D15EF3DF02BA}" srcId="{75453824-C080-405C-BD17-26921B70E8C3}" destId="{C8CEA108-B3D3-4DB3-95AA-375CF20899EF}" srcOrd="0" destOrd="0" parTransId="{EFE5CAE2-530A-4C6E-B66A-EF464E86D999}" sibTransId="{82590496-9445-4360-9CEF-5D25E0FDA0B7}"/>
    <dgm:cxn modelId="{F1DE7589-F2BF-4FDB-9D0C-0783C5B33107}" type="presOf" srcId="{B3825C36-41CD-4D3E-A721-4D1056F6C3FA}" destId="{24ED75DD-02FE-4B23-9E76-F2B149341173}" srcOrd="0" destOrd="0" presId="urn:microsoft.com/office/officeart/2008/layout/AlternatingHexagons"/>
    <dgm:cxn modelId="{22032612-7A3C-4A0F-AA22-73708FCE5FD4}" type="presOf" srcId="{1C4CF945-82C6-48E4-B571-06EBC7F12946}" destId="{45404C5B-F899-4CDE-9384-2C7D76BC9055}" srcOrd="0" destOrd="0" presId="urn:microsoft.com/office/officeart/2008/layout/AlternatingHexagons"/>
    <dgm:cxn modelId="{215ADAC2-408B-4CC4-8A82-5FE43EFD1F16}" type="presOf" srcId="{7199ED12-6A84-4581-A0C4-3BAED7CA59D7}" destId="{22D58AF9-B3EF-4ECB-8A3A-AE09B3E969CF}" srcOrd="0" destOrd="0" presId="urn:microsoft.com/office/officeart/2008/layout/AlternatingHexagons"/>
    <dgm:cxn modelId="{197527B5-55C0-4C63-AF95-4B9B753DA428}" srcId="{B3825C36-41CD-4D3E-A721-4D1056F6C3FA}" destId="{F71F833D-E3B4-4824-A647-2D634799D3C8}" srcOrd="1" destOrd="0" parTransId="{58F794C1-4129-4430-832A-CD5F8388FA9F}" sibTransId="{0886629D-7516-45DE-B7D6-0044B132E7D2}"/>
    <dgm:cxn modelId="{023310D7-BC40-418C-9DE4-88B906F582C2}" type="presOf" srcId="{F71F833D-E3B4-4824-A647-2D634799D3C8}" destId="{15C6312C-7AF2-4203-B07E-85A90874B096}" srcOrd="0" destOrd="0" presId="urn:microsoft.com/office/officeart/2008/layout/AlternatingHexagons"/>
    <dgm:cxn modelId="{C5E4914F-2119-4EBD-B9E5-E6994229BA2A}" srcId="{F71F833D-E3B4-4824-A647-2D634799D3C8}" destId="{81308B0D-6471-40EB-8DB1-71A2D3597C59}" srcOrd="0" destOrd="0" parTransId="{2E7C2CA0-AC7C-4DCD-9BB9-A0004232C087}" sibTransId="{974B2E78-005C-4ED1-877D-7EE7C94F981C}"/>
    <dgm:cxn modelId="{CFE8F4AD-2453-464F-B283-727187351FBA}" type="presOf" srcId="{0886629D-7516-45DE-B7D6-0044B132E7D2}" destId="{C1517053-B416-46A7-9FCA-974AF06949F7}" srcOrd="0" destOrd="0" presId="urn:microsoft.com/office/officeart/2008/layout/AlternatingHexagons"/>
    <dgm:cxn modelId="{CC6571C7-4E5B-4FF7-872A-8173B4763D91}" type="presOf" srcId="{C1777406-9F44-4F0B-A8FE-EEA5F7CC4B84}" destId="{2B77991A-115A-41B5-B52E-3388ED40E3CD}" srcOrd="0" destOrd="0" presId="urn:microsoft.com/office/officeart/2008/layout/AlternatingHexagons"/>
    <dgm:cxn modelId="{86BFDA61-BB4B-4F13-AE5C-B00F9DBB1B5E}" srcId="{B3825C36-41CD-4D3E-A721-4D1056F6C3FA}" destId="{4A6D7C25-978C-403D-B85D-0A517AA5DFBC}" srcOrd="0" destOrd="0" parTransId="{4DDB29ED-C83E-4F56-9A42-980E17989CF4}" sibTransId="{7199ED12-6A84-4581-A0C4-3BAED7CA59D7}"/>
    <dgm:cxn modelId="{838A783C-5238-41C1-9703-A8829D1D2180}" type="presParOf" srcId="{24ED75DD-02FE-4B23-9E76-F2B149341173}" destId="{9242684E-5CF3-4374-9E1D-9AEB407EBF64}" srcOrd="0" destOrd="0" presId="urn:microsoft.com/office/officeart/2008/layout/AlternatingHexagons"/>
    <dgm:cxn modelId="{05592019-9A5D-4077-A07E-05050E05465E}" type="presParOf" srcId="{9242684E-5CF3-4374-9E1D-9AEB407EBF64}" destId="{AFC41BC2-CAF0-422D-8B64-1DDE8FC52D40}" srcOrd="0" destOrd="0" presId="urn:microsoft.com/office/officeart/2008/layout/AlternatingHexagons"/>
    <dgm:cxn modelId="{39538FA2-F489-445E-99C2-B381C7E4D44B}" type="presParOf" srcId="{9242684E-5CF3-4374-9E1D-9AEB407EBF64}" destId="{45404C5B-F899-4CDE-9384-2C7D76BC9055}" srcOrd="1" destOrd="0" presId="urn:microsoft.com/office/officeart/2008/layout/AlternatingHexagons"/>
    <dgm:cxn modelId="{3DED6AC6-835A-4BF2-A360-60235E47D2CD}" type="presParOf" srcId="{9242684E-5CF3-4374-9E1D-9AEB407EBF64}" destId="{442CD4CA-ABD4-4857-A454-1BA067FFDB2E}" srcOrd="2" destOrd="0" presId="urn:microsoft.com/office/officeart/2008/layout/AlternatingHexagons"/>
    <dgm:cxn modelId="{C81CEF21-E3CD-495D-B402-34D1FE5AAEE2}" type="presParOf" srcId="{9242684E-5CF3-4374-9E1D-9AEB407EBF64}" destId="{8398B488-4FD0-403C-87E3-55C383E93F46}" srcOrd="3" destOrd="0" presId="urn:microsoft.com/office/officeart/2008/layout/AlternatingHexagons"/>
    <dgm:cxn modelId="{31179726-43B7-47DF-95EB-A40CCF654B77}" type="presParOf" srcId="{9242684E-5CF3-4374-9E1D-9AEB407EBF64}" destId="{22D58AF9-B3EF-4ECB-8A3A-AE09B3E969CF}" srcOrd="4" destOrd="0" presId="urn:microsoft.com/office/officeart/2008/layout/AlternatingHexagons"/>
    <dgm:cxn modelId="{ED93D3A9-7BB8-4515-866F-EF6FD8B43D70}" type="presParOf" srcId="{24ED75DD-02FE-4B23-9E76-F2B149341173}" destId="{D7F0FEF1-458A-4569-89B3-2A4F6B52BD62}" srcOrd="1" destOrd="0" presId="urn:microsoft.com/office/officeart/2008/layout/AlternatingHexagons"/>
    <dgm:cxn modelId="{1599C70C-7C65-4376-961A-F70BB7950AC0}" type="presParOf" srcId="{24ED75DD-02FE-4B23-9E76-F2B149341173}" destId="{FE1E425D-083D-4DAA-B08E-7982A2D5B23B}" srcOrd="2" destOrd="0" presId="urn:microsoft.com/office/officeart/2008/layout/AlternatingHexagons"/>
    <dgm:cxn modelId="{4DC9FCF9-A68B-4883-A7CB-A884461D8A28}" type="presParOf" srcId="{FE1E425D-083D-4DAA-B08E-7982A2D5B23B}" destId="{15C6312C-7AF2-4203-B07E-85A90874B096}" srcOrd="0" destOrd="0" presId="urn:microsoft.com/office/officeart/2008/layout/AlternatingHexagons"/>
    <dgm:cxn modelId="{DCBEAFA8-1752-4527-907D-55F282822B4F}" type="presParOf" srcId="{FE1E425D-083D-4DAA-B08E-7982A2D5B23B}" destId="{CF00EF09-B821-4104-9ED2-38A74889D37D}" srcOrd="1" destOrd="0" presId="urn:microsoft.com/office/officeart/2008/layout/AlternatingHexagons"/>
    <dgm:cxn modelId="{C122C6FD-D8BD-4AF9-9AE2-0175F2DDBCE7}" type="presParOf" srcId="{FE1E425D-083D-4DAA-B08E-7982A2D5B23B}" destId="{87209E90-B463-4A80-8AB7-2C7597BDF0A3}" srcOrd="2" destOrd="0" presId="urn:microsoft.com/office/officeart/2008/layout/AlternatingHexagons"/>
    <dgm:cxn modelId="{41CFABB4-878A-48B2-8897-29644053579D}" type="presParOf" srcId="{FE1E425D-083D-4DAA-B08E-7982A2D5B23B}" destId="{10C706DF-8A4A-4A92-97D1-D3F76BBA63A6}" srcOrd="3" destOrd="0" presId="urn:microsoft.com/office/officeart/2008/layout/AlternatingHexagons"/>
    <dgm:cxn modelId="{6DDB77EB-D1D6-472A-B1F6-B0651AF01A7D}" type="presParOf" srcId="{FE1E425D-083D-4DAA-B08E-7982A2D5B23B}" destId="{C1517053-B416-46A7-9FCA-974AF06949F7}" srcOrd="4" destOrd="0" presId="urn:microsoft.com/office/officeart/2008/layout/AlternatingHexagons"/>
    <dgm:cxn modelId="{FD285386-8F9C-4A8A-A016-EA1E41C152E2}" type="presParOf" srcId="{24ED75DD-02FE-4B23-9E76-F2B149341173}" destId="{4792ECB6-935F-4B5E-A901-F298570BACEE}" srcOrd="3" destOrd="0" presId="urn:microsoft.com/office/officeart/2008/layout/AlternatingHexagons"/>
    <dgm:cxn modelId="{F048066B-F45F-4505-B742-7614EF3D091D}" type="presParOf" srcId="{24ED75DD-02FE-4B23-9E76-F2B149341173}" destId="{499A59EB-8078-4D54-82ED-A59D0D657979}" srcOrd="4" destOrd="0" presId="urn:microsoft.com/office/officeart/2008/layout/AlternatingHexagons"/>
    <dgm:cxn modelId="{A9ECFE92-A9B9-4200-80BB-17E8E049410F}" type="presParOf" srcId="{499A59EB-8078-4D54-82ED-A59D0D657979}" destId="{6C3E6429-3FED-41AC-B3F9-508C6F6FF786}" srcOrd="0" destOrd="0" presId="urn:microsoft.com/office/officeart/2008/layout/AlternatingHexagons"/>
    <dgm:cxn modelId="{A987E925-013E-4031-861C-2919D1758AF7}" type="presParOf" srcId="{499A59EB-8078-4D54-82ED-A59D0D657979}" destId="{EFCDAAD4-EA6E-4A97-8868-0315A0F5F84E}" srcOrd="1" destOrd="0" presId="urn:microsoft.com/office/officeart/2008/layout/AlternatingHexagons"/>
    <dgm:cxn modelId="{12E911AD-5E9D-46B2-A4F6-FCF3B70DDEE9}" type="presParOf" srcId="{499A59EB-8078-4D54-82ED-A59D0D657979}" destId="{E3B167B0-4B44-49B7-8F76-908F8F435B14}" srcOrd="2" destOrd="0" presId="urn:microsoft.com/office/officeart/2008/layout/AlternatingHexagons"/>
    <dgm:cxn modelId="{D3EF0A27-9C31-4B4B-8731-7117EADBC3B7}" type="presParOf" srcId="{499A59EB-8078-4D54-82ED-A59D0D657979}" destId="{AC8BAC01-B512-4A62-9FDB-C400854123D6}" srcOrd="3" destOrd="0" presId="urn:microsoft.com/office/officeart/2008/layout/AlternatingHexagons"/>
    <dgm:cxn modelId="{6E2E760D-3920-40FB-900F-EB86A69C3B93}" type="presParOf" srcId="{499A59EB-8078-4D54-82ED-A59D0D657979}" destId="{2B77991A-115A-41B5-B52E-3388ED40E3C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825C36-41CD-4D3E-A721-4D1056F6C3F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6D7C25-978C-403D-B85D-0A517AA5DFBC}">
      <dgm:prSet phldrT="[Text]"/>
      <dgm:spPr/>
      <dgm:t>
        <a:bodyPr/>
        <a:lstStyle/>
        <a:p>
          <a:r>
            <a:rPr lang="en-US" dirty="0" smtClean="0"/>
            <a:t>D</a:t>
          </a:r>
          <a:endParaRPr lang="en-IN" dirty="0"/>
        </a:p>
      </dgm:t>
    </dgm:pt>
    <dgm:pt modelId="{4DDB29ED-C83E-4F56-9A42-980E17989CF4}" type="parTrans" cxnId="{86BFDA61-BB4B-4F13-AE5C-B00F9DBB1B5E}">
      <dgm:prSet/>
      <dgm:spPr/>
      <dgm:t>
        <a:bodyPr/>
        <a:lstStyle/>
        <a:p>
          <a:endParaRPr lang="en-IN"/>
        </a:p>
      </dgm:t>
    </dgm:pt>
    <dgm:pt modelId="{7199ED12-6A84-4581-A0C4-3BAED7CA59D7}" type="sibTrans" cxnId="{86BFDA61-BB4B-4F13-AE5C-B00F9DBB1B5E}">
      <dgm:prSet/>
      <dgm:spPr/>
      <dgm:t>
        <a:bodyPr/>
        <a:lstStyle/>
        <a:p>
          <a:endParaRPr lang="en-IN" dirty="0"/>
        </a:p>
      </dgm:t>
    </dgm:pt>
    <dgm:pt modelId="{1C4CF945-82C6-48E4-B571-06EBC7F12946}">
      <dgm:prSet phldrT="[Text]" phldr="1"/>
      <dgm:spPr/>
      <dgm:t>
        <a:bodyPr/>
        <a:lstStyle/>
        <a:p>
          <a:endParaRPr lang="en-IN" dirty="0"/>
        </a:p>
      </dgm:t>
    </dgm:pt>
    <dgm:pt modelId="{0FC45EBF-8666-45E2-8307-9B96ADBD05CB}" type="parTrans" cxnId="{802BB40F-3A8C-453E-91DE-DC0323355430}">
      <dgm:prSet/>
      <dgm:spPr/>
      <dgm:t>
        <a:bodyPr/>
        <a:lstStyle/>
        <a:p>
          <a:endParaRPr lang="en-IN"/>
        </a:p>
      </dgm:t>
    </dgm:pt>
    <dgm:pt modelId="{BC9C16A0-E903-4EA8-AEEB-0517D6DD204A}" type="sibTrans" cxnId="{802BB40F-3A8C-453E-91DE-DC0323355430}">
      <dgm:prSet/>
      <dgm:spPr/>
      <dgm:t>
        <a:bodyPr/>
        <a:lstStyle/>
        <a:p>
          <a:endParaRPr lang="en-IN"/>
        </a:p>
      </dgm:t>
    </dgm:pt>
    <dgm:pt modelId="{F71F833D-E3B4-4824-A647-2D634799D3C8}">
      <dgm:prSet phldrT="[Text]"/>
      <dgm:spPr/>
      <dgm:t>
        <a:bodyPr/>
        <a:lstStyle/>
        <a:p>
          <a:r>
            <a:rPr lang="en-US" dirty="0" smtClean="0"/>
            <a:t>F</a:t>
          </a:r>
          <a:endParaRPr lang="en-IN" dirty="0"/>
        </a:p>
      </dgm:t>
    </dgm:pt>
    <dgm:pt modelId="{58F794C1-4129-4430-832A-CD5F8388FA9F}" type="parTrans" cxnId="{197527B5-55C0-4C63-AF95-4B9B753DA428}">
      <dgm:prSet/>
      <dgm:spPr/>
      <dgm:t>
        <a:bodyPr/>
        <a:lstStyle/>
        <a:p>
          <a:endParaRPr lang="en-IN"/>
        </a:p>
      </dgm:t>
    </dgm:pt>
    <dgm:pt modelId="{0886629D-7516-45DE-B7D6-0044B132E7D2}" type="sibTrans" cxnId="{197527B5-55C0-4C63-AF95-4B9B753DA428}">
      <dgm:prSet/>
      <dgm:spPr/>
      <dgm:t>
        <a:bodyPr/>
        <a:lstStyle/>
        <a:p>
          <a:endParaRPr lang="en-IN" dirty="0"/>
        </a:p>
      </dgm:t>
    </dgm:pt>
    <dgm:pt modelId="{81308B0D-6471-40EB-8DB1-71A2D3597C59}">
      <dgm:prSet phldrT="[Text]" phldr="1"/>
      <dgm:spPr/>
      <dgm:t>
        <a:bodyPr/>
        <a:lstStyle/>
        <a:p>
          <a:endParaRPr lang="en-IN" dirty="0"/>
        </a:p>
      </dgm:t>
    </dgm:pt>
    <dgm:pt modelId="{2E7C2CA0-AC7C-4DCD-9BB9-A0004232C087}" type="parTrans" cxnId="{C5E4914F-2119-4EBD-B9E5-E6994229BA2A}">
      <dgm:prSet/>
      <dgm:spPr/>
      <dgm:t>
        <a:bodyPr/>
        <a:lstStyle/>
        <a:p>
          <a:endParaRPr lang="en-IN"/>
        </a:p>
      </dgm:t>
    </dgm:pt>
    <dgm:pt modelId="{974B2E78-005C-4ED1-877D-7EE7C94F981C}" type="sibTrans" cxnId="{C5E4914F-2119-4EBD-B9E5-E6994229BA2A}">
      <dgm:prSet/>
      <dgm:spPr/>
      <dgm:t>
        <a:bodyPr/>
        <a:lstStyle/>
        <a:p>
          <a:endParaRPr lang="en-IN"/>
        </a:p>
      </dgm:t>
    </dgm:pt>
    <dgm:pt modelId="{75453824-C080-405C-BD17-26921B70E8C3}">
      <dgm:prSet phldrT="[Text]"/>
      <dgm:spPr/>
      <dgm:t>
        <a:bodyPr/>
        <a:lstStyle/>
        <a:p>
          <a:r>
            <a:rPr lang="en-US" dirty="0" smtClean="0"/>
            <a:t>F</a:t>
          </a:r>
          <a:endParaRPr lang="en-IN" dirty="0"/>
        </a:p>
      </dgm:t>
    </dgm:pt>
    <dgm:pt modelId="{32095446-2286-43DE-AEE4-5B6971EA1119}" type="parTrans" cxnId="{F5A96D69-6310-440C-84FC-DCC79FA28C07}">
      <dgm:prSet/>
      <dgm:spPr/>
      <dgm:t>
        <a:bodyPr/>
        <a:lstStyle/>
        <a:p>
          <a:endParaRPr lang="en-IN"/>
        </a:p>
      </dgm:t>
    </dgm:pt>
    <dgm:pt modelId="{C1777406-9F44-4F0B-A8FE-EEA5F7CC4B84}" type="sibTrans" cxnId="{F5A96D69-6310-440C-84FC-DCC79FA28C07}">
      <dgm:prSet/>
      <dgm:spPr/>
      <dgm:t>
        <a:bodyPr/>
        <a:lstStyle/>
        <a:p>
          <a:endParaRPr lang="en-IN" dirty="0"/>
        </a:p>
      </dgm:t>
    </dgm:pt>
    <dgm:pt modelId="{C8CEA108-B3D3-4DB3-95AA-375CF20899EF}">
      <dgm:prSet phldrT="[Text]" phldr="1"/>
      <dgm:spPr/>
      <dgm:t>
        <a:bodyPr/>
        <a:lstStyle/>
        <a:p>
          <a:endParaRPr lang="en-IN" dirty="0"/>
        </a:p>
      </dgm:t>
    </dgm:pt>
    <dgm:pt modelId="{EFE5CAE2-530A-4C6E-B66A-EF464E86D999}" type="parTrans" cxnId="{29FA5526-679C-4FFB-891A-D15EF3DF02BA}">
      <dgm:prSet/>
      <dgm:spPr/>
      <dgm:t>
        <a:bodyPr/>
        <a:lstStyle/>
        <a:p>
          <a:endParaRPr lang="en-IN"/>
        </a:p>
      </dgm:t>
    </dgm:pt>
    <dgm:pt modelId="{82590496-9445-4360-9CEF-5D25E0FDA0B7}" type="sibTrans" cxnId="{29FA5526-679C-4FFB-891A-D15EF3DF02BA}">
      <dgm:prSet/>
      <dgm:spPr/>
      <dgm:t>
        <a:bodyPr/>
        <a:lstStyle/>
        <a:p>
          <a:endParaRPr lang="en-IN"/>
        </a:p>
      </dgm:t>
    </dgm:pt>
    <dgm:pt modelId="{24ED75DD-02FE-4B23-9E76-F2B149341173}" type="pres">
      <dgm:prSet presAssocID="{B3825C36-41CD-4D3E-A721-4D1056F6C3FA}" presName="Name0" presStyleCnt="0">
        <dgm:presLayoutVars>
          <dgm:chMax/>
          <dgm:chPref/>
          <dgm:dir/>
          <dgm:animLvl val="lvl"/>
        </dgm:presLayoutVars>
      </dgm:prSet>
      <dgm:spPr/>
    </dgm:pt>
    <dgm:pt modelId="{9242684E-5CF3-4374-9E1D-9AEB407EBF64}" type="pres">
      <dgm:prSet presAssocID="{4A6D7C25-978C-403D-B85D-0A517AA5DFBC}" presName="composite" presStyleCnt="0"/>
      <dgm:spPr/>
    </dgm:pt>
    <dgm:pt modelId="{AFC41BC2-CAF0-422D-8B64-1DDE8FC52D40}" type="pres">
      <dgm:prSet presAssocID="{4A6D7C25-978C-403D-B85D-0A517AA5DFB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5404C5B-F899-4CDE-9384-2C7D76BC9055}" type="pres">
      <dgm:prSet presAssocID="{4A6D7C25-978C-403D-B85D-0A517AA5DFB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42CD4CA-ABD4-4857-A454-1BA067FFDB2E}" type="pres">
      <dgm:prSet presAssocID="{4A6D7C25-978C-403D-B85D-0A517AA5DFBC}" presName="BalanceSpacing" presStyleCnt="0"/>
      <dgm:spPr/>
    </dgm:pt>
    <dgm:pt modelId="{8398B488-4FD0-403C-87E3-55C383E93F46}" type="pres">
      <dgm:prSet presAssocID="{4A6D7C25-978C-403D-B85D-0A517AA5DFBC}" presName="BalanceSpacing1" presStyleCnt="0"/>
      <dgm:spPr/>
    </dgm:pt>
    <dgm:pt modelId="{22D58AF9-B3EF-4ECB-8A3A-AE09B3E969CF}" type="pres">
      <dgm:prSet presAssocID="{7199ED12-6A84-4581-A0C4-3BAED7CA59D7}" presName="Accent1Text" presStyleLbl="node1" presStyleIdx="1" presStyleCnt="6"/>
      <dgm:spPr/>
    </dgm:pt>
    <dgm:pt modelId="{D7F0FEF1-458A-4569-89B3-2A4F6B52BD62}" type="pres">
      <dgm:prSet presAssocID="{7199ED12-6A84-4581-A0C4-3BAED7CA59D7}" presName="spaceBetweenRectangles" presStyleCnt="0"/>
      <dgm:spPr/>
    </dgm:pt>
    <dgm:pt modelId="{FE1E425D-083D-4DAA-B08E-7982A2D5B23B}" type="pres">
      <dgm:prSet presAssocID="{F71F833D-E3B4-4824-A647-2D634799D3C8}" presName="composite" presStyleCnt="0"/>
      <dgm:spPr/>
    </dgm:pt>
    <dgm:pt modelId="{15C6312C-7AF2-4203-B07E-85A90874B096}" type="pres">
      <dgm:prSet presAssocID="{F71F833D-E3B4-4824-A647-2D634799D3C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CF00EF09-B821-4104-9ED2-38A74889D37D}" type="pres">
      <dgm:prSet presAssocID="{F71F833D-E3B4-4824-A647-2D634799D3C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7209E90-B463-4A80-8AB7-2C7597BDF0A3}" type="pres">
      <dgm:prSet presAssocID="{F71F833D-E3B4-4824-A647-2D634799D3C8}" presName="BalanceSpacing" presStyleCnt="0"/>
      <dgm:spPr/>
    </dgm:pt>
    <dgm:pt modelId="{10C706DF-8A4A-4A92-97D1-D3F76BBA63A6}" type="pres">
      <dgm:prSet presAssocID="{F71F833D-E3B4-4824-A647-2D634799D3C8}" presName="BalanceSpacing1" presStyleCnt="0"/>
      <dgm:spPr/>
    </dgm:pt>
    <dgm:pt modelId="{C1517053-B416-46A7-9FCA-974AF06949F7}" type="pres">
      <dgm:prSet presAssocID="{0886629D-7516-45DE-B7D6-0044B132E7D2}" presName="Accent1Text" presStyleLbl="node1" presStyleIdx="3" presStyleCnt="6"/>
      <dgm:spPr/>
    </dgm:pt>
    <dgm:pt modelId="{4792ECB6-935F-4B5E-A901-F298570BACEE}" type="pres">
      <dgm:prSet presAssocID="{0886629D-7516-45DE-B7D6-0044B132E7D2}" presName="spaceBetweenRectangles" presStyleCnt="0"/>
      <dgm:spPr/>
    </dgm:pt>
    <dgm:pt modelId="{499A59EB-8078-4D54-82ED-A59D0D657979}" type="pres">
      <dgm:prSet presAssocID="{75453824-C080-405C-BD17-26921B70E8C3}" presName="composite" presStyleCnt="0"/>
      <dgm:spPr/>
    </dgm:pt>
    <dgm:pt modelId="{6C3E6429-3FED-41AC-B3F9-508C6F6FF786}" type="pres">
      <dgm:prSet presAssocID="{75453824-C080-405C-BD17-26921B70E8C3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FCDAAD4-EA6E-4A97-8868-0315A0F5F84E}" type="pres">
      <dgm:prSet presAssocID="{75453824-C080-405C-BD17-26921B70E8C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3B167B0-4B44-49B7-8F76-908F8F435B14}" type="pres">
      <dgm:prSet presAssocID="{75453824-C080-405C-BD17-26921B70E8C3}" presName="BalanceSpacing" presStyleCnt="0"/>
      <dgm:spPr/>
    </dgm:pt>
    <dgm:pt modelId="{AC8BAC01-B512-4A62-9FDB-C400854123D6}" type="pres">
      <dgm:prSet presAssocID="{75453824-C080-405C-BD17-26921B70E8C3}" presName="BalanceSpacing1" presStyleCnt="0"/>
      <dgm:spPr/>
    </dgm:pt>
    <dgm:pt modelId="{2B77991A-115A-41B5-B52E-3388ED40E3CD}" type="pres">
      <dgm:prSet presAssocID="{C1777406-9F44-4F0B-A8FE-EEA5F7CC4B84}" presName="Accent1Text" presStyleLbl="node1" presStyleIdx="5" presStyleCnt="6"/>
      <dgm:spPr/>
    </dgm:pt>
  </dgm:ptLst>
  <dgm:cxnLst>
    <dgm:cxn modelId="{802BB40F-3A8C-453E-91DE-DC0323355430}" srcId="{4A6D7C25-978C-403D-B85D-0A517AA5DFBC}" destId="{1C4CF945-82C6-48E4-B571-06EBC7F12946}" srcOrd="0" destOrd="0" parTransId="{0FC45EBF-8666-45E2-8307-9B96ADBD05CB}" sibTransId="{BC9C16A0-E903-4EA8-AEEB-0517D6DD204A}"/>
    <dgm:cxn modelId="{9C28CC55-0801-4171-9A00-91BD600CDA90}" type="presOf" srcId="{1C4CF945-82C6-48E4-B571-06EBC7F12946}" destId="{45404C5B-F899-4CDE-9384-2C7D76BC9055}" srcOrd="0" destOrd="0" presId="urn:microsoft.com/office/officeart/2008/layout/AlternatingHexagons"/>
    <dgm:cxn modelId="{B7720FE7-4B1C-437A-AB0C-90A768514930}" type="presOf" srcId="{C1777406-9F44-4F0B-A8FE-EEA5F7CC4B84}" destId="{2B77991A-115A-41B5-B52E-3388ED40E3CD}" srcOrd="0" destOrd="0" presId="urn:microsoft.com/office/officeart/2008/layout/AlternatingHexagons"/>
    <dgm:cxn modelId="{05BF73F7-2025-4AE3-9DB2-797DD4E25FE0}" type="presOf" srcId="{C8CEA108-B3D3-4DB3-95AA-375CF20899EF}" destId="{EFCDAAD4-EA6E-4A97-8868-0315A0F5F84E}" srcOrd="0" destOrd="0" presId="urn:microsoft.com/office/officeart/2008/layout/AlternatingHexagons"/>
    <dgm:cxn modelId="{89006572-851E-47D3-84AD-CFF2844B5739}" type="presOf" srcId="{7199ED12-6A84-4581-A0C4-3BAED7CA59D7}" destId="{22D58AF9-B3EF-4ECB-8A3A-AE09B3E969CF}" srcOrd="0" destOrd="0" presId="urn:microsoft.com/office/officeart/2008/layout/AlternatingHexagons"/>
    <dgm:cxn modelId="{29085AC3-A59F-47F0-A7A7-B1B33CFDF9FD}" type="presOf" srcId="{4A6D7C25-978C-403D-B85D-0A517AA5DFBC}" destId="{AFC41BC2-CAF0-422D-8B64-1DDE8FC52D40}" srcOrd="0" destOrd="0" presId="urn:microsoft.com/office/officeart/2008/layout/AlternatingHexagons"/>
    <dgm:cxn modelId="{F5A96D69-6310-440C-84FC-DCC79FA28C07}" srcId="{B3825C36-41CD-4D3E-A721-4D1056F6C3FA}" destId="{75453824-C080-405C-BD17-26921B70E8C3}" srcOrd="2" destOrd="0" parTransId="{32095446-2286-43DE-AEE4-5B6971EA1119}" sibTransId="{C1777406-9F44-4F0B-A8FE-EEA5F7CC4B84}"/>
    <dgm:cxn modelId="{5B92488B-684E-4B69-A964-F54B67B6FD0A}" type="presOf" srcId="{75453824-C080-405C-BD17-26921B70E8C3}" destId="{6C3E6429-3FED-41AC-B3F9-508C6F6FF786}" srcOrd="0" destOrd="0" presId="urn:microsoft.com/office/officeart/2008/layout/AlternatingHexagons"/>
    <dgm:cxn modelId="{29FA5526-679C-4FFB-891A-D15EF3DF02BA}" srcId="{75453824-C080-405C-BD17-26921B70E8C3}" destId="{C8CEA108-B3D3-4DB3-95AA-375CF20899EF}" srcOrd="0" destOrd="0" parTransId="{EFE5CAE2-530A-4C6E-B66A-EF464E86D999}" sibTransId="{82590496-9445-4360-9CEF-5D25E0FDA0B7}"/>
    <dgm:cxn modelId="{ECD18A96-4693-4ECA-8F90-C2A66AF501E4}" type="presOf" srcId="{81308B0D-6471-40EB-8DB1-71A2D3597C59}" destId="{CF00EF09-B821-4104-9ED2-38A74889D37D}" srcOrd="0" destOrd="0" presId="urn:microsoft.com/office/officeart/2008/layout/AlternatingHexagons"/>
    <dgm:cxn modelId="{197527B5-55C0-4C63-AF95-4B9B753DA428}" srcId="{B3825C36-41CD-4D3E-A721-4D1056F6C3FA}" destId="{F71F833D-E3B4-4824-A647-2D634799D3C8}" srcOrd="1" destOrd="0" parTransId="{58F794C1-4129-4430-832A-CD5F8388FA9F}" sibTransId="{0886629D-7516-45DE-B7D6-0044B132E7D2}"/>
    <dgm:cxn modelId="{C5E4914F-2119-4EBD-B9E5-E6994229BA2A}" srcId="{F71F833D-E3B4-4824-A647-2D634799D3C8}" destId="{81308B0D-6471-40EB-8DB1-71A2D3597C59}" srcOrd="0" destOrd="0" parTransId="{2E7C2CA0-AC7C-4DCD-9BB9-A0004232C087}" sibTransId="{974B2E78-005C-4ED1-877D-7EE7C94F981C}"/>
    <dgm:cxn modelId="{22263EE9-652C-4A20-9E30-0725019ACBA4}" type="presOf" srcId="{B3825C36-41CD-4D3E-A721-4D1056F6C3FA}" destId="{24ED75DD-02FE-4B23-9E76-F2B149341173}" srcOrd="0" destOrd="0" presId="urn:microsoft.com/office/officeart/2008/layout/AlternatingHexagons"/>
    <dgm:cxn modelId="{39A61B8F-2D9D-467D-ABFC-76283595B806}" type="presOf" srcId="{F71F833D-E3B4-4824-A647-2D634799D3C8}" destId="{15C6312C-7AF2-4203-B07E-85A90874B096}" srcOrd="0" destOrd="0" presId="urn:microsoft.com/office/officeart/2008/layout/AlternatingHexagons"/>
    <dgm:cxn modelId="{86BFDA61-BB4B-4F13-AE5C-B00F9DBB1B5E}" srcId="{B3825C36-41CD-4D3E-A721-4D1056F6C3FA}" destId="{4A6D7C25-978C-403D-B85D-0A517AA5DFBC}" srcOrd="0" destOrd="0" parTransId="{4DDB29ED-C83E-4F56-9A42-980E17989CF4}" sibTransId="{7199ED12-6A84-4581-A0C4-3BAED7CA59D7}"/>
    <dgm:cxn modelId="{6D92D315-E8E1-49C3-9118-F1E2104BEB61}" type="presOf" srcId="{0886629D-7516-45DE-B7D6-0044B132E7D2}" destId="{C1517053-B416-46A7-9FCA-974AF06949F7}" srcOrd="0" destOrd="0" presId="urn:microsoft.com/office/officeart/2008/layout/AlternatingHexagons"/>
    <dgm:cxn modelId="{1E314289-F1FE-4D65-9B77-036B1DF9D6A3}" type="presParOf" srcId="{24ED75DD-02FE-4B23-9E76-F2B149341173}" destId="{9242684E-5CF3-4374-9E1D-9AEB407EBF64}" srcOrd="0" destOrd="0" presId="urn:microsoft.com/office/officeart/2008/layout/AlternatingHexagons"/>
    <dgm:cxn modelId="{B88B8CBC-B2B2-499C-82D9-313FF0217B72}" type="presParOf" srcId="{9242684E-5CF3-4374-9E1D-9AEB407EBF64}" destId="{AFC41BC2-CAF0-422D-8B64-1DDE8FC52D40}" srcOrd="0" destOrd="0" presId="urn:microsoft.com/office/officeart/2008/layout/AlternatingHexagons"/>
    <dgm:cxn modelId="{4D394C55-883F-480E-BE40-C03CFAC34A78}" type="presParOf" srcId="{9242684E-5CF3-4374-9E1D-9AEB407EBF64}" destId="{45404C5B-F899-4CDE-9384-2C7D76BC9055}" srcOrd="1" destOrd="0" presId="urn:microsoft.com/office/officeart/2008/layout/AlternatingHexagons"/>
    <dgm:cxn modelId="{38D98D0E-8120-4419-8F4D-45FCD700122F}" type="presParOf" srcId="{9242684E-5CF3-4374-9E1D-9AEB407EBF64}" destId="{442CD4CA-ABD4-4857-A454-1BA067FFDB2E}" srcOrd="2" destOrd="0" presId="urn:microsoft.com/office/officeart/2008/layout/AlternatingHexagons"/>
    <dgm:cxn modelId="{17157C15-BE1B-44E7-939D-C03E646AD614}" type="presParOf" srcId="{9242684E-5CF3-4374-9E1D-9AEB407EBF64}" destId="{8398B488-4FD0-403C-87E3-55C383E93F46}" srcOrd="3" destOrd="0" presId="urn:microsoft.com/office/officeart/2008/layout/AlternatingHexagons"/>
    <dgm:cxn modelId="{08CABE3E-1128-4BA6-A7DD-051BEA1BCA29}" type="presParOf" srcId="{9242684E-5CF3-4374-9E1D-9AEB407EBF64}" destId="{22D58AF9-B3EF-4ECB-8A3A-AE09B3E969CF}" srcOrd="4" destOrd="0" presId="urn:microsoft.com/office/officeart/2008/layout/AlternatingHexagons"/>
    <dgm:cxn modelId="{84FE5373-576C-4025-92E1-5BDF633D841C}" type="presParOf" srcId="{24ED75DD-02FE-4B23-9E76-F2B149341173}" destId="{D7F0FEF1-458A-4569-89B3-2A4F6B52BD62}" srcOrd="1" destOrd="0" presId="urn:microsoft.com/office/officeart/2008/layout/AlternatingHexagons"/>
    <dgm:cxn modelId="{C2FC04A8-E224-4E0C-BF9E-8DFC4059B177}" type="presParOf" srcId="{24ED75DD-02FE-4B23-9E76-F2B149341173}" destId="{FE1E425D-083D-4DAA-B08E-7982A2D5B23B}" srcOrd="2" destOrd="0" presId="urn:microsoft.com/office/officeart/2008/layout/AlternatingHexagons"/>
    <dgm:cxn modelId="{23FE0A19-3CEC-4667-8138-5C9DCD1F739B}" type="presParOf" srcId="{FE1E425D-083D-4DAA-B08E-7982A2D5B23B}" destId="{15C6312C-7AF2-4203-B07E-85A90874B096}" srcOrd="0" destOrd="0" presId="urn:microsoft.com/office/officeart/2008/layout/AlternatingHexagons"/>
    <dgm:cxn modelId="{FA6CEC6B-2544-469A-97DB-62C27E630E9B}" type="presParOf" srcId="{FE1E425D-083D-4DAA-B08E-7982A2D5B23B}" destId="{CF00EF09-B821-4104-9ED2-38A74889D37D}" srcOrd="1" destOrd="0" presId="urn:microsoft.com/office/officeart/2008/layout/AlternatingHexagons"/>
    <dgm:cxn modelId="{FD4A8C76-11D2-472F-8640-6E3A5CF30314}" type="presParOf" srcId="{FE1E425D-083D-4DAA-B08E-7982A2D5B23B}" destId="{87209E90-B463-4A80-8AB7-2C7597BDF0A3}" srcOrd="2" destOrd="0" presId="urn:microsoft.com/office/officeart/2008/layout/AlternatingHexagons"/>
    <dgm:cxn modelId="{24883ECA-1CD5-414C-A416-FB4B8A3DEBDE}" type="presParOf" srcId="{FE1E425D-083D-4DAA-B08E-7982A2D5B23B}" destId="{10C706DF-8A4A-4A92-97D1-D3F76BBA63A6}" srcOrd="3" destOrd="0" presId="urn:microsoft.com/office/officeart/2008/layout/AlternatingHexagons"/>
    <dgm:cxn modelId="{04899334-8EA9-4431-841A-0E887F92AB74}" type="presParOf" srcId="{FE1E425D-083D-4DAA-B08E-7982A2D5B23B}" destId="{C1517053-B416-46A7-9FCA-974AF06949F7}" srcOrd="4" destOrd="0" presId="urn:microsoft.com/office/officeart/2008/layout/AlternatingHexagons"/>
    <dgm:cxn modelId="{84CBA24D-6323-43A1-B2F3-7B7AE26188A1}" type="presParOf" srcId="{24ED75DD-02FE-4B23-9E76-F2B149341173}" destId="{4792ECB6-935F-4B5E-A901-F298570BACEE}" srcOrd="3" destOrd="0" presId="urn:microsoft.com/office/officeart/2008/layout/AlternatingHexagons"/>
    <dgm:cxn modelId="{9372CFB6-8219-4775-B796-DB6B49577A53}" type="presParOf" srcId="{24ED75DD-02FE-4B23-9E76-F2B149341173}" destId="{499A59EB-8078-4D54-82ED-A59D0D657979}" srcOrd="4" destOrd="0" presId="urn:microsoft.com/office/officeart/2008/layout/AlternatingHexagons"/>
    <dgm:cxn modelId="{066C5302-5897-4AA9-B15B-B70E3395FD28}" type="presParOf" srcId="{499A59EB-8078-4D54-82ED-A59D0D657979}" destId="{6C3E6429-3FED-41AC-B3F9-508C6F6FF786}" srcOrd="0" destOrd="0" presId="urn:microsoft.com/office/officeart/2008/layout/AlternatingHexagons"/>
    <dgm:cxn modelId="{D5B5DA28-2AE5-4FCB-A67C-FE7FE94D8191}" type="presParOf" srcId="{499A59EB-8078-4D54-82ED-A59D0D657979}" destId="{EFCDAAD4-EA6E-4A97-8868-0315A0F5F84E}" srcOrd="1" destOrd="0" presId="urn:microsoft.com/office/officeart/2008/layout/AlternatingHexagons"/>
    <dgm:cxn modelId="{8F12EA9B-329A-4EB0-B591-5045381DEDD1}" type="presParOf" srcId="{499A59EB-8078-4D54-82ED-A59D0D657979}" destId="{E3B167B0-4B44-49B7-8F76-908F8F435B14}" srcOrd="2" destOrd="0" presId="urn:microsoft.com/office/officeart/2008/layout/AlternatingHexagons"/>
    <dgm:cxn modelId="{9910A666-61E4-42A1-9C26-428807EC500A}" type="presParOf" srcId="{499A59EB-8078-4D54-82ED-A59D0D657979}" destId="{AC8BAC01-B512-4A62-9FDB-C400854123D6}" srcOrd="3" destOrd="0" presId="urn:microsoft.com/office/officeart/2008/layout/AlternatingHexagons"/>
    <dgm:cxn modelId="{3E332921-7EEF-4E47-B179-3E4556A1C957}" type="presParOf" srcId="{499A59EB-8078-4D54-82ED-A59D0D657979}" destId="{2B77991A-115A-41B5-B52E-3388ED40E3C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41BC2-CAF0-422D-8B64-1DDE8FC52D40}">
      <dsp:nvSpPr>
        <dsp:cNvPr id="0" name=""/>
        <dsp:cNvSpPr/>
      </dsp:nvSpPr>
      <dsp:spPr>
        <a:xfrm rot="5400000">
          <a:off x="3670161" y="104399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D</a:t>
          </a:r>
          <a:endParaRPr lang="en-IN" sz="5300" kern="1200" dirty="0"/>
        </a:p>
      </dsp:txBody>
      <dsp:txXfrm rot="-5400000">
        <a:off x="3991658" y="249994"/>
        <a:ext cx="959884" cy="1103314"/>
      </dsp:txXfrm>
    </dsp:sp>
    <dsp:sp modelId="{45404C5B-F899-4CDE-9384-2C7D76BC9055}">
      <dsp:nvSpPr>
        <dsp:cNvPr id="0" name=""/>
        <dsp:cNvSpPr/>
      </dsp:nvSpPr>
      <dsp:spPr>
        <a:xfrm>
          <a:off x="5211169" y="320787"/>
          <a:ext cx="178881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>
        <a:off x="5211169" y="320787"/>
        <a:ext cx="1788812" cy="961727"/>
      </dsp:txXfrm>
    </dsp:sp>
    <dsp:sp modelId="{22D58AF9-B3EF-4ECB-8A3A-AE09B3E969CF}">
      <dsp:nvSpPr>
        <dsp:cNvPr id="0" name=""/>
        <dsp:cNvSpPr/>
      </dsp:nvSpPr>
      <dsp:spPr>
        <a:xfrm rot="5400000">
          <a:off x="2164096" y="104399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 dirty="0"/>
        </a:p>
      </dsp:txBody>
      <dsp:txXfrm rot="-5400000">
        <a:off x="2485593" y="249994"/>
        <a:ext cx="959884" cy="1103314"/>
      </dsp:txXfrm>
    </dsp:sp>
    <dsp:sp modelId="{15C6312C-7AF2-4203-B07E-85A90874B096}">
      <dsp:nvSpPr>
        <dsp:cNvPr id="0" name=""/>
        <dsp:cNvSpPr/>
      </dsp:nvSpPr>
      <dsp:spPr>
        <a:xfrm rot="5400000">
          <a:off x="1418330" y="1427719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F</a:t>
          </a:r>
          <a:endParaRPr lang="en-IN" sz="5300" kern="1200" dirty="0"/>
        </a:p>
      </dsp:txBody>
      <dsp:txXfrm rot="-5400000">
        <a:off x="1739827" y="1573314"/>
        <a:ext cx="959884" cy="1103314"/>
      </dsp:txXfrm>
    </dsp:sp>
    <dsp:sp modelId="{CF00EF09-B821-4104-9ED2-38A74889D37D}">
      <dsp:nvSpPr>
        <dsp:cNvPr id="0" name=""/>
        <dsp:cNvSpPr/>
      </dsp:nvSpPr>
      <dsp:spPr>
        <a:xfrm>
          <a:off x="1229617" y="1681311"/>
          <a:ext cx="1731109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>
        <a:off x="1229617" y="1681311"/>
        <a:ext cx="1731109" cy="961727"/>
      </dsp:txXfrm>
    </dsp:sp>
    <dsp:sp modelId="{C1517053-B416-46A7-9FCA-974AF06949F7}">
      <dsp:nvSpPr>
        <dsp:cNvPr id="0" name=""/>
        <dsp:cNvSpPr/>
      </dsp:nvSpPr>
      <dsp:spPr>
        <a:xfrm rot="5400000">
          <a:off x="4298652" y="1427719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 dirty="0"/>
        </a:p>
      </dsp:txBody>
      <dsp:txXfrm rot="-5400000">
        <a:off x="4620149" y="1573314"/>
        <a:ext cx="959884" cy="1103314"/>
      </dsp:txXfrm>
    </dsp:sp>
    <dsp:sp modelId="{6C3E6429-3FED-41AC-B3F9-508C6F6FF786}">
      <dsp:nvSpPr>
        <dsp:cNvPr id="0" name=""/>
        <dsp:cNvSpPr/>
      </dsp:nvSpPr>
      <dsp:spPr>
        <a:xfrm rot="5400000">
          <a:off x="3670161" y="2825446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F</a:t>
          </a:r>
          <a:endParaRPr lang="en-IN" sz="5300" kern="1200" dirty="0"/>
        </a:p>
      </dsp:txBody>
      <dsp:txXfrm rot="-5400000">
        <a:off x="3991658" y="2971041"/>
        <a:ext cx="959884" cy="1103314"/>
      </dsp:txXfrm>
    </dsp:sp>
    <dsp:sp modelId="{EFCDAAD4-EA6E-4A97-8868-0315A0F5F84E}">
      <dsp:nvSpPr>
        <dsp:cNvPr id="0" name=""/>
        <dsp:cNvSpPr/>
      </dsp:nvSpPr>
      <dsp:spPr>
        <a:xfrm>
          <a:off x="5211169" y="3041834"/>
          <a:ext cx="178881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>
        <a:off x="5211169" y="3041834"/>
        <a:ext cx="1788812" cy="961727"/>
      </dsp:txXfrm>
    </dsp:sp>
    <dsp:sp modelId="{2B77991A-115A-41B5-B52E-3388ED40E3CD}">
      <dsp:nvSpPr>
        <dsp:cNvPr id="0" name=""/>
        <dsp:cNvSpPr/>
      </dsp:nvSpPr>
      <dsp:spPr>
        <a:xfrm rot="5400000">
          <a:off x="2164096" y="2825446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 dirty="0"/>
        </a:p>
      </dsp:txBody>
      <dsp:txXfrm rot="-5400000">
        <a:off x="2485593" y="2971041"/>
        <a:ext cx="959884" cy="1103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41BC2-CAF0-422D-8B64-1DDE8FC52D40}">
      <dsp:nvSpPr>
        <dsp:cNvPr id="0" name=""/>
        <dsp:cNvSpPr/>
      </dsp:nvSpPr>
      <dsp:spPr>
        <a:xfrm rot="5400000">
          <a:off x="3670161" y="104399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D</a:t>
          </a:r>
          <a:endParaRPr lang="en-IN" sz="5300" kern="1200" dirty="0"/>
        </a:p>
      </dsp:txBody>
      <dsp:txXfrm rot="-5400000">
        <a:off x="3991658" y="249994"/>
        <a:ext cx="959884" cy="1103314"/>
      </dsp:txXfrm>
    </dsp:sp>
    <dsp:sp modelId="{45404C5B-F899-4CDE-9384-2C7D76BC9055}">
      <dsp:nvSpPr>
        <dsp:cNvPr id="0" name=""/>
        <dsp:cNvSpPr/>
      </dsp:nvSpPr>
      <dsp:spPr>
        <a:xfrm>
          <a:off x="5211169" y="320787"/>
          <a:ext cx="178881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>
        <a:off x="5211169" y="320787"/>
        <a:ext cx="1788812" cy="961727"/>
      </dsp:txXfrm>
    </dsp:sp>
    <dsp:sp modelId="{22D58AF9-B3EF-4ECB-8A3A-AE09B3E969CF}">
      <dsp:nvSpPr>
        <dsp:cNvPr id="0" name=""/>
        <dsp:cNvSpPr/>
      </dsp:nvSpPr>
      <dsp:spPr>
        <a:xfrm rot="5400000">
          <a:off x="2164096" y="104399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 dirty="0"/>
        </a:p>
      </dsp:txBody>
      <dsp:txXfrm rot="-5400000">
        <a:off x="2485593" y="249994"/>
        <a:ext cx="959884" cy="1103314"/>
      </dsp:txXfrm>
    </dsp:sp>
    <dsp:sp modelId="{15C6312C-7AF2-4203-B07E-85A90874B096}">
      <dsp:nvSpPr>
        <dsp:cNvPr id="0" name=""/>
        <dsp:cNvSpPr/>
      </dsp:nvSpPr>
      <dsp:spPr>
        <a:xfrm rot="5400000">
          <a:off x="2914243" y="1464922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F</a:t>
          </a:r>
          <a:endParaRPr lang="en-IN" sz="5300" kern="1200" dirty="0"/>
        </a:p>
      </dsp:txBody>
      <dsp:txXfrm rot="-5400000">
        <a:off x="3235740" y="1610517"/>
        <a:ext cx="959884" cy="1103314"/>
      </dsp:txXfrm>
    </dsp:sp>
    <dsp:sp modelId="{CF00EF09-B821-4104-9ED2-38A74889D37D}">
      <dsp:nvSpPr>
        <dsp:cNvPr id="0" name=""/>
        <dsp:cNvSpPr/>
      </dsp:nvSpPr>
      <dsp:spPr>
        <a:xfrm>
          <a:off x="1229617" y="1681311"/>
          <a:ext cx="1731109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>
        <a:off x="1229617" y="1681311"/>
        <a:ext cx="1731109" cy="961727"/>
      </dsp:txXfrm>
    </dsp:sp>
    <dsp:sp modelId="{C1517053-B416-46A7-9FCA-974AF06949F7}">
      <dsp:nvSpPr>
        <dsp:cNvPr id="0" name=""/>
        <dsp:cNvSpPr/>
      </dsp:nvSpPr>
      <dsp:spPr>
        <a:xfrm rot="5400000">
          <a:off x="4420308" y="1464922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 dirty="0"/>
        </a:p>
      </dsp:txBody>
      <dsp:txXfrm rot="-5400000">
        <a:off x="4741805" y="1610517"/>
        <a:ext cx="959884" cy="1103314"/>
      </dsp:txXfrm>
    </dsp:sp>
    <dsp:sp modelId="{6C3E6429-3FED-41AC-B3F9-508C6F6FF786}">
      <dsp:nvSpPr>
        <dsp:cNvPr id="0" name=""/>
        <dsp:cNvSpPr/>
      </dsp:nvSpPr>
      <dsp:spPr>
        <a:xfrm rot="5400000">
          <a:off x="3670161" y="2825446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F</a:t>
          </a:r>
          <a:endParaRPr lang="en-IN" sz="5300" kern="1200" dirty="0"/>
        </a:p>
      </dsp:txBody>
      <dsp:txXfrm rot="-5400000">
        <a:off x="3991658" y="2971041"/>
        <a:ext cx="959884" cy="1103314"/>
      </dsp:txXfrm>
    </dsp:sp>
    <dsp:sp modelId="{EFCDAAD4-EA6E-4A97-8868-0315A0F5F84E}">
      <dsp:nvSpPr>
        <dsp:cNvPr id="0" name=""/>
        <dsp:cNvSpPr/>
      </dsp:nvSpPr>
      <dsp:spPr>
        <a:xfrm>
          <a:off x="5211169" y="3041834"/>
          <a:ext cx="178881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>
        <a:off x="5211169" y="3041834"/>
        <a:ext cx="1788812" cy="961727"/>
      </dsp:txXfrm>
    </dsp:sp>
    <dsp:sp modelId="{2B77991A-115A-41B5-B52E-3388ED40E3CD}">
      <dsp:nvSpPr>
        <dsp:cNvPr id="0" name=""/>
        <dsp:cNvSpPr/>
      </dsp:nvSpPr>
      <dsp:spPr>
        <a:xfrm rot="5400000">
          <a:off x="2164096" y="2825446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 dirty="0"/>
        </a:p>
      </dsp:txBody>
      <dsp:txXfrm rot="-5400000">
        <a:off x="2485593" y="2971041"/>
        <a:ext cx="959884" cy="1103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40ADD-5D83-4B6A-B178-D066387C85AF}" type="datetimeFigureOut">
              <a:rPr lang="en-IN" smtClean="0"/>
              <a:t>11-02-2023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0EE77-E026-494C-840D-5164C65BB7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997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0EE77-E026-494C-840D-5164C65BB7C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57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BE32EA7-321B-4691-BE07-E889453D622A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563E-FEA5-428D-9236-770115056018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F209-9906-4D31-84CA-86674E13E065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46F6-4C81-472A-A68D-9FFA1CC467E3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268B-B229-41F3-B7C0-586F784E0D41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0135-377D-4A1D-A428-E9DCDD36FB48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CBA-74B3-44B5-907A-A20CC02D0A03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2CA0-F3B8-410E-A356-59F2CA3DA3EF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D6CE-A343-492B-9058-1AF14B76B451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EBD4-F178-4CB7-901D-A0E0E743CCE5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3EC9-D180-48CB-BAE1-CD581E7C67D5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FA2-C5FC-4900-88E1-73CBD9273E91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2ED6-DA4D-4E12-980A-884FC57ACCCF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0398-0E26-486B-ADE3-5950713ED391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24DD-AC26-48BA-BAD5-7E537FBC9C86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F279-01DE-49AE-A73B-1D87F6EE849F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5CD5-2681-477F-A982-C0EE31612868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97CA81-4343-42D3-BF54-10F66F95F032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IN" smtClean="0"/>
              <a:t>P.Mahendhar</a:t>
            </a:r>
            <a:endParaRPr lang="en-IN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0D6D43D-B1B3-4719-B961-E54C04035669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E87C-3367-4F85-B877-64F1B4E4ADB0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5BDF-8DD7-4F3C-BE77-BA10FC3941DA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9597-F1C5-4515-BE68-7D28F8AFC58E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cover dir="ru"/>
    <p:sndAc>
      <p:stSnd>
        <p:snd r:embed="rId1" name="hammer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F781E30-EAD9-4646-A97A-41A2AC8959AB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slow">
    <p:cover dir="ru"/>
    <p:sndAc>
      <p:stSnd>
        <p:snd r:embed="rId13" name="hammer.wav"/>
      </p:stSnd>
    </p:sndAc>
  </p:transition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EADAFA1-7136-429C-ABB1-CFB7CCE800EC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5E64CEC-836E-47EA-9DF4-A06DF70CD92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slow">
    <p:cover dir="ru"/>
    <p:sndAc>
      <p:stSnd>
        <p:snd r:embed="rId13" name="hammer.wav"/>
      </p:stSnd>
    </p:sndAc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MAHI </a:t>
            </a:r>
            <a:r>
              <a:rPr lang="en-US" b="1" i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POWER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b="1" i="1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POINT</a:t>
            </a:r>
            <a:endParaRPr lang="en-IN" b="1" i="1" u="sng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2" name="Subtitle 3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Bahnschrift SemiBold" panose="020B0502040204020203" pitchFamily="34" charset="0"/>
              </a:rPr>
              <a:t>WEB DEVELOPMENT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9434-C789-41F2-9E75-51C939F36C17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P.Mahendhar</a:t>
            </a:r>
            <a:endParaRPr lang="en-IN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1</a:t>
            </a:fld>
            <a:endParaRPr lang="en-IN" dirty="0"/>
          </a:p>
        </p:txBody>
      </p:sp>
      <p:sp>
        <p:nvSpPr>
          <p:cNvPr id="36" name="Picture Placeholder 3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611030536"/>
      </p:ext>
    </p:extLst>
  </p:cSld>
  <p:clrMapOvr>
    <a:masterClrMapping/>
  </p:clrMapOvr>
  <p:transition spd="slow" advTm="4952">
    <p:cover dir="ru"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       TECH.ATA.CORE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hlinkClick r:id="rId4" action="ppaction://hlinksldjump"/>
              </a:rPr>
              <a:t>INTERSHIP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hlinkClick r:id="" action="ppaction://hlinkshowjump?jump=endshow"/>
              </a:rPr>
              <a:t>PROGRAM</a:t>
            </a:r>
            <a:endParaRPr lang="en-IN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86E4-3FC5-42F6-9654-EA68878225B9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2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080426"/>
      </p:ext>
    </p:extLst>
  </p:cSld>
  <p:clrMapOvr>
    <a:masterClrMapping/>
  </p:clrMapOvr>
  <p:transition spd="slow" advTm="5213">
    <p:cover dir="ru"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-675456"/>
            <a:ext cx="8229600" cy="3240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MingLiU-ExtB" panose="02020500000000000000" pitchFamily="18" charset="-120"/>
                <a:ea typeface="MingLiU-ExtB" panose="02020500000000000000" pitchFamily="18" charset="-120"/>
              </a:rPr>
              <a:t>   PROGRAMMING LANGUAGES</a:t>
            </a:r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4" action="ppaction://hlinksldjump"/>
              </a:rPr>
              <a:t>JAVASCRIPT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10" name="Smiley Face 9"/>
          <p:cNvSpPr/>
          <p:nvPr/>
        </p:nvSpPr>
        <p:spPr>
          <a:xfrm>
            <a:off x="6424566" y="2060848"/>
            <a:ext cx="1387794" cy="15841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452320" y="980728"/>
            <a:ext cx="957264" cy="457200"/>
          </a:xfrm>
        </p:spPr>
        <p:txBody>
          <a:bodyPr/>
          <a:lstStyle/>
          <a:p>
            <a:fld id="{D3DBA8DE-2B99-4B5F-9356-43F4C232D4A8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2770584" cy="1448200"/>
          </a:xfrm>
        </p:spPr>
        <p:txBody>
          <a:bodyPr/>
          <a:lstStyle/>
          <a:p>
            <a:r>
              <a:rPr lang="en-IN" dirty="0" err="1" smtClean="0"/>
              <a:t>P.Mahendhar</a:t>
            </a:r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083612"/>
      </p:ext>
    </p:extLst>
  </p:cSld>
  <p:clrMapOvr>
    <a:masterClrMapping/>
  </p:clrMapOvr>
  <p:transition spd="slow" advTm="2374">
    <p:cover dir="ru"/>
    <p:sndAc>
      <p:stSnd>
        <p:snd r:embed="rId2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046889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B44B-FFED-4E2E-8162-48987AB3A8AE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4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277379"/>
      </p:ext>
    </p:extLst>
  </p:cSld>
  <p:clrMapOvr>
    <a:masterClrMapping/>
  </p:clrMapOvr>
  <p:transition spd="slow" advTm="3435">
    <p:cover dir="ru"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190920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436F-E43D-4A6F-9624-EC4EE3651085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506249"/>
      </p:ext>
    </p:extLst>
  </p:cSld>
  <p:clrMapOvr>
    <a:masterClrMapping/>
  </p:clrMapOvr>
  <p:transition spd="slow" advClick="0" advTm="1667">
    <p:cover dir="ru"/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6" name="Notched Right Arrow 5"/>
          <p:cNvSpPr/>
          <p:nvPr/>
        </p:nvSpPr>
        <p:spPr>
          <a:xfrm>
            <a:off x="6804248" y="2970660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Left Arrow 6"/>
          <p:cNvSpPr/>
          <p:nvPr/>
        </p:nvSpPr>
        <p:spPr>
          <a:xfrm>
            <a:off x="1073312" y="276045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12-Point Star 7"/>
          <p:cNvSpPr/>
          <p:nvPr/>
        </p:nvSpPr>
        <p:spPr>
          <a:xfrm>
            <a:off x="3995936" y="2152541"/>
            <a:ext cx="914400" cy="91440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ction Button: Forward or Next 8">
            <a:hlinkClick r:id="" action="ppaction://hlinkshowjump?jump=nextslide" highlightClick="1"/>
          </p:cNvPr>
          <p:cNvSpPr/>
          <p:nvPr/>
        </p:nvSpPr>
        <p:spPr>
          <a:xfrm>
            <a:off x="7261448" y="5157192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DD80-919A-4AE3-A619-85579EDCEB16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P.Mahendhar</a:t>
            </a:r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6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3485421"/>
      </p:ext>
    </p:extLst>
  </p:cSld>
  <p:clrMapOvr>
    <a:masterClrMapping/>
  </p:clrMapOvr>
  <p:transition spd="slow" advTm="7196">
    <p:cover dir="ru"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669251"/>
              </p:ext>
            </p:extLst>
          </p:nvPr>
        </p:nvGraphicFramePr>
        <p:xfrm>
          <a:off x="457200" y="2249488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D.HARISH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0098599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SDFU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GGOG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OIUFGDFD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FDJLFJ`KJGLKJGLJG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JGKFJGJGGJ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JGLFJG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GJKJLG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JDJDKDLJ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FJKJFDKFJ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JFLKFDKF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LKJFKDJF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121698"/>
              </p:ext>
            </p:extLst>
          </p:nvPr>
        </p:nvGraphicFramePr>
        <p:xfrm>
          <a:off x="1691680" y="1124744"/>
          <a:ext cx="532859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1228937" imgH="390563" progId="Excel.Sheet.12">
                  <p:embed/>
                </p:oleObj>
              </mc:Choice>
              <mc:Fallback>
                <p:oleObj name="Worksheet" r:id="rId4" imgW="1228937" imgH="3905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1680" y="1124744"/>
                        <a:ext cx="5328592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19403"/>
              </p:ext>
            </p:extLst>
          </p:nvPr>
        </p:nvGraphicFramePr>
        <p:xfrm>
          <a:off x="3957638" y="3233738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6" imgW="1228937" imgH="390563" progId="Excel.Sheet.12">
                  <p:embed/>
                </p:oleObj>
              </mc:Choice>
              <mc:Fallback>
                <p:oleObj name="Worksheet" r:id="rId6" imgW="1228937" imgH="3905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7638" y="3233738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796E-20BC-4C27-9E24-E2636885266E}" type="datetime1">
              <a:rPr lang="en-IN" smtClean="0"/>
              <a:t>11-02-2023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dirty="0" err="1" smtClean="0"/>
              <a:t>P.Mahendhar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4CEC-836E-47EA-9DF4-A06DF70CD926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301930"/>
      </p:ext>
    </p:extLst>
  </p:cSld>
  <p:clrMapOvr>
    <a:masterClrMapping/>
  </p:clrMapOvr>
  <p:transition spd="slow" advTm="521">
    <p:cover dir="ru"/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|1.5|1.4|0.9|0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155</TotalTime>
  <Words>64</Words>
  <Application>Microsoft Office PowerPoint</Application>
  <PresentationFormat>On-screen Show (4:3)</PresentationFormat>
  <Paragraphs>55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0" baseType="lpstr">
      <vt:lpstr>Urban</vt:lpstr>
      <vt:lpstr>Waveform</vt:lpstr>
      <vt:lpstr>MAHI POWER POINT</vt:lpstr>
      <vt:lpstr>       TECH.ATA.CORE</vt:lpstr>
      <vt:lpstr>   PROGRAMMING LANGUAGES 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MAHI POWER POINT</dc:title>
  <dc:creator>MAHI</dc:creator>
  <cp:lastModifiedBy>MAHI</cp:lastModifiedBy>
  <cp:revision>10</cp:revision>
  <dcterms:created xsi:type="dcterms:W3CDTF">2023-02-11T13:30:54Z</dcterms:created>
  <dcterms:modified xsi:type="dcterms:W3CDTF">2023-02-11T16:06:14Z</dcterms:modified>
</cp:coreProperties>
</file>