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8"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9" r:id="rId32"/>
    <p:sldId id="285" r:id="rId33"/>
    <p:sldId id="286" r:id="rId34"/>
    <p:sldId id="28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6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09447B-07E5-4D54-A9B7-96742BC515F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F23C939-3E43-4B9B-B63C-21A3358B9CE4}">
      <dgm:prSet/>
      <dgm:spPr/>
      <dgm:t>
        <a:bodyPr/>
        <a:lstStyle/>
        <a:p>
          <a:r>
            <a:rPr lang="en-US"/>
            <a:t>What Can SQL do?</a:t>
          </a:r>
        </a:p>
      </dgm:t>
    </dgm:pt>
    <dgm:pt modelId="{106834F0-2CA5-4520-8EFD-9E2FD66C5D01}" type="parTrans" cxnId="{8A8DCE63-6D0A-4E39-90E9-F2A380DEFDDB}">
      <dgm:prSet/>
      <dgm:spPr/>
      <dgm:t>
        <a:bodyPr/>
        <a:lstStyle/>
        <a:p>
          <a:endParaRPr lang="en-US"/>
        </a:p>
      </dgm:t>
    </dgm:pt>
    <dgm:pt modelId="{AFE05C6D-BB99-4216-9D79-F6BC234548B2}" type="sibTrans" cxnId="{8A8DCE63-6D0A-4E39-90E9-F2A380DEFDDB}">
      <dgm:prSet/>
      <dgm:spPr/>
      <dgm:t>
        <a:bodyPr/>
        <a:lstStyle/>
        <a:p>
          <a:endParaRPr lang="en-US"/>
        </a:p>
      </dgm:t>
    </dgm:pt>
    <dgm:pt modelId="{270DFC38-6262-4C91-AD6C-4F1916251403}">
      <dgm:prSet/>
      <dgm:spPr/>
      <dgm:t>
        <a:bodyPr/>
        <a:lstStyle/>
        <a:p>
          <a:r>
            <a:rPr lang="en-US"/>
            <a:t>SQL can execute queries against a database</a:t>
          </a:r>
        </a:p>
      </dgm:t>
    </dgm:pt>
    <dgm:pt modelId="{2436833D-EB06-4DEF-B6FF-9663AB8A4800}" type="parTrans" cxnId="{A0EE6815-3034-487E-98F2-1E582C3C786E}">
      <dgm:prSet/>
      <dgm:spPr/>
      <dgm:t>
        <a:bodyPr/>
        <a:lstStyle/>
        <a:p>
          <a:endParaRPr lang="en-US"/>
        </a:p>
      </dgm:t>
    </dgm:pt>
    <dgm:pt modelId="{BCB604F2-4D1E-4B70-AFC0-55CBEEA8876B}" type="sibTrans" cxnId="{A0EE6815-3034-487E-98F2-1E582C3C786E}">
      <dgm:prSet/>
      <dgm:spPr/>
      <dgm:t>
        <a:bodyPr/>
        <a:lstStyle/>
        <a:p>
          <a:endParaRPr lang="en-US"/>
        </a:p>
      </dgm:t>
    </dgm:pt>
    <dgm:pt modelId="{37BFB4FB-A56A-412A-BC38-C8D757818F59}">
      <dgm:prSet/>
      <dgm:spPr/>
      <dgm:t>
        <a:bodyPr/>
        <a:lstStyle/>
        <a:p>
          <a:r>
            <a:rPr lang="en-US"/>
            <a:t>SQL can retrieve data from a database</a:t>
          </a:r>
        </a:p>
      </dgm:t>
    </dgm:pt>
    <dgm:pt modelId="{708F43D4-1385-4C86-99AC-0A260EA4AE88}" type="parTrans" cxnId="{39151F83-0E68-4787-941C-3A80AD99EBAA}">
      <dgm:prSet/>
      <dgm:spPr/>
      <dgm:t>
        <a:bodyPr/>
        <a:lstStyle/>
        <a:p>
          <a:endParaRPr lang="en-US"/>
        </a:p>
      </dgm:t>
    </dgm:pt>
    <dgm:pt modelId="{4435E097-154F-4921-80FD-EE200B0F767B}" type="sibTrans" cxnId="{39151F83-0E68-4787-941C-3A80AD99EBAA}">
      <dgm:prSet/>
      <dgm:spPr/>
      <dgm:t>
        <a:bodyPr/>
        <a:lstStyle/>
        <a:p>
          <a:endParaRPr lang="en-US"/>
        </a:p>
      </dgm:t>
    </dgm:pt>
    <dgm:pt modelId="{ABBFF413-8A8F-4D8A-A4B9-1CDC2A1DDF1B}">
      <dgm:prSet/>
      <dgm:spPr/>
      <dgm:t>
        <a:bodyPr/>
        <a:lstStyle/>
        <a:p>
          <a:r>
            <a:rPr lang="en-US"/>
            <a:t>SQL can insert records in a database</a:t>
          </a:r>
        </a:p>
      </dgm:t>
    </dgm:pt>
    <dgm:pt modelId="{5C992878-749C-4D61-99A6-013A31567E71}" type="parTrans" cxnId="{01FEA7BE-C821-4D83-A182-7C7751A25773}">
      <dgm:prSet/>
      <dgm:spPr/>
      <dgm:t>
        <a:bodyPr/>
        <a:lstStyle/>
        <a:p>
          <a:endParaRPr lang="en-US"/>
        </a:p>
      </dgm:t>
    </dgm:pt>
    <dgm:pt modelId="{B56C4453-F442-4D64-852B-8777E6F943D2}" type="sibTrans" cxnId="{01FEA7BE-C821-4D83-A182-7C7751A25773}">
      <dgm:prSet/>
      <dgm:spPr/>
      <dgm:t>
        <a:bodyPr/>
        <a:lstStyle/>
        <a:p>
          <a:endParaRPr lang="en-US"/>
        </a:p>
      </dgm:t>
    </dgm:pt>
    <dgm:pt modelId="{91FC4871-B51F-4418-831A-92F4656F12A5}">
      <dgm:prSet/>
      <dgm:spPr/>
      <dgm:t>
        <a:bodyPr/>
        <a:lstStyle/>
        <a:p>
          <a:r>
            <a:rPr lang="en-US"/>
            <a:t>SQL can update records in a database</a:t>
          </a:r>
        </a:p>
      </dgm:t>
    </dgm:pt>
    <dgm:pt modelId="{48D1DF43-E1F6-4CB3-81DA-2E160C835DB0}" type="parTrans" cxnId="{BF096396-D3AB-4385-9D51-51F5F8E436FC}">
      <dgm:prSet/>
      <dgm:spPr/>
      <dgm:t>
        <a:bodyPr/>
        <a:lstStyle/>
        <a:p>
          <a:endParaRPr lang="en-US"/>
        </a:p>
      </dgm:t>
    </dgm:pt>
    <dgm:pt modelId="{F0D6409D-FBCB-47F1-B90E-A239254274F2}" type="sibTrans" cxnId="{BF096396-D3AB-4385-9D51-51F5F8E436FC}">
      <dgm:prSet/>
      <dgm:spPr/>
      <dgm:t>
        <a:bodyPr/>
        <a:lstStyle/>
        <a:p>
          <a:endParaRPr lang="en-US"/>
        </a:p>
      </dgm:t>
    </dgm:pt>
    <dgm:pt modelId="{851FCBBD-5FB6-470A-A735-B1A0C3CE68E2}">
      <dgm:prSet/>
      <dgm:spPr/>
      <dgm:t>
        <a:bodyPr/>
        <a:lstStyle/>
        <a:p>
          <a:r>
            <a:rPr lang="en-US"/>
            <a:t>SQL can delete records from a database</a:t>
          </a:r>
        </a:p>
      </dgm:t>
    </dgm:pt>
    <dgm:pt modelId="{C740715F-4CC9-44C5-B452-25146D76ABDC}" type="parTrans" cxnId="{F55878B5-A715-4B54-A295-58F32A59CD43}">
      <dgm:prSet/>
      <dgm:spPr/>
      <dgm:t>
        <a:bodyPr/>
        <a:lstStyle/>
        <a:p>
          <a:endParaRPr lang="en-US"/>
        </a:p>
      </dgm:t>
    </dgm:pt>
    <dgm:pt modelId="{B6162536-79EE-461E-B8B8-44E103C26184}" type="sibTrans" cxnId="{F55878B5-A715-4B54-A295-58F32A59CD43}">
      <dgm:prSet/>
      <dgm:spPr/>
      <dgm:t>
        <a:bodyPr/>
        <a:lstStyle/>
        <a:p>
          <a:endParaRPr lang="en-US"/>
        </a:p>
      </dgm:t>
    </dgm:pt>
    <dgm:pt modelId="{442FA428-9FFB-430F-BB60-78463D54EECA}">
      <dgm:prSet/>
      <dgm:spPr/>
      <dgm:t>
        <a:bodyPr/>
        <a:lstStyle/>
        <a:p>
          <a:r>
            <a:rPr lang="en-US"/>
            <a:t>SQL can create new databases</a:t>
          </a:r>
        </a:p>
      </dgm:t>
    </dgm:pt>
    <dgm:pt modelId="{F068FD70-15AA-4388-94F0-8558522E5AAC}" type="parTrans" cxnId="{53A0CCF3-2DBF-46FB-80E3-9628A325092A}">
      <dgm:prSet/>
      <dgm:spPr/>
      <dgm:t>
        <a:bodyPr/>
        <a:lstStyle/>
        <a:p>
          <a:endParaRPr lang="en-US"/>
        </a:p>
      </dgm:t>
    </dgm:pt>
    <dgm:pt modelId="{D3FB2420-FF65-4D08-A683-43E1E4832818}" type="sibTrans" cxnId="{53A0CCF3-2DBF-46FB-80E3-9628A325092A}">
      <dgm:prSet/>
      <dgm:spPr/>
      <dgm:t>
        <a:bodyPr/>
        <a:lstStyle/>
        <a:p>
          <a:endParaRPr lang="en-US"/>
        </a:p>
      </dgm:t>
    </dgm:pt>
    <dgm:pt modelId="{319A52D6-A400-4E24-870F-778C43E4D54C}">
      <dgm:prSet/>
      <dgm:spPr/>
      <dgm:t>
        <a:bodyPr/>
        <a:lstStyle/>
        <a:p>
          <a:r>
            <a:rPr lang="en-US"/>
            <a:t>SQL can create new tables in a database</a:t>
          </a:r>
        </a:p>
      </dgm:t>
    </dgm:pt>
    <dgm:pt modelId="{BBB98D8B-BD51-40D8-9401-9E60B54A6698}" type="parTrans" cxnId="{6EE5B7C0-98AF-44AE-BFE4-606C16B542A2}">
      <dgm:prSet/>
      <dgm:spPr/>
      <dgm:t>
        <a:bodyPr/>
        <a:lstStyle/>
        <a:p>
          <a:endParaRPr lang="en-US"/>
        </a:p>
      </dgm:t>
    </dgm:pt>
    <dgm:pt modelId="{C7CCE615-5F84-4E73-8878-B040713EA09B}" type="sibTrans" cxnId="{6EE5B7C0-98AF-44AE-BFE4-606C16B542A2}">
      <dgm:prSet/>
      <dgm:spPr/>
      <dgm:t>
        <a:bodyPr/>
        <a:lstStyle/>
        <a:p>
          <a:endParaRPr lang="en-US"/>
        </a:p>
      </dgm:t>
    </dgm:pt>
    <dgm:pt modelId="{4B75F182-A407-4F0D-A568-081C5D0E00A2}">
      <dgm:prSet/>
      <dgm:spPr/>
      <dgm:t>
        <a:bodyPr/>
        <a:lstStyle/>
        <a:p>
          <a:r>
            <a:rPr lang="en-US"/>
            <a:t>SQL can create stored procedures in a database</a:t>
          </a:r>
        </a:p>
      </dgm:t>
    </dgm:pt>
    <dgm:pt modelId="{BC59071B-CE72-4EFC-91C3-6460C7D69D94}" type="parTrans" cxnId="{9226D3CF-AB33-41F2-9CAE-9D243D636D9F}">
      <dgm:prSet/>
      <dgm:spPr/>
      <dgm:t>
        <a:bodyPr/>
        <a:lstStyle/>
        <a:p>
          <a:endParaRPr lang="en-US"/>
        </a:p>
      </dgm:t>
    </dgm:pt>
    <dgm:pt modelId="{DD953B52-269C-4357-BA2B-8E0E85D02754}" type="sibTrans" cxnId="{9226D3CF-AB33-41F2-9CAE-9D243D636D9F}">
      <dgm:prSet/>
      <dgm:spPr/>
      <dgm:t>
        <a:bodyPr/>
        <a:lstStyle/>
        <a:p>
          <a:endParaRPr lang="en-US"/>
        </a:p>
      </dgm:t>
    </dgm:pt>
    <dgm:pt modelId="{7A8E0956-73BD-4A52-95BF-AAE87426F6B8}">
      <dgm:prSet/>
      <dgm:spPr/>
      <dgm:t>
        <a:bodyPr/>
        <a:lstStyle/>
        <a:p>
          <a:r>
            <a:rPr lang="en-US"/>
            <a:t>SQL can create views in a database</a:t>
          </a:r>
        </a:p>
      </dgm:t>
    </dgm:pt>
    <dgm:pt modelId="{A83C28CC-D1CA-4649-804C-9E0D694150FE}" type="parTrans" cxnId="{70290585-F515-436C-8CA1-E57CA27DA5C7}">
      <dgm:prSet/>
      <dgm:spPr/>
      <dgm:t>
        <a:bodyPr/>
        <a:lstStyle/>
        <a:p>
          <a:endParaRPr lang="en-US"/>
        </a:p>
      </dgm:t>
    </dgm:pt>
    <dgm:pt modelId="{8962D1D9-8478-42D7-90BC-D9A92C3B0568}" type="sibTrans" cxnId="{70290585-F515-436C-8CA1-E57CA27DA5C7}">
      <dgm:prSet/>
      <dgm:spPr/>
      <dgm:t>
        <a:bodyPr/>
        <a:lstStyle/>
        <a:p>
          <a:endParaRPr lang="en-US"/>
        </a:p>
      </dgm:t>
    </dgm:pt>
    <dgm:pt modelId="{D57B66C9-D1F4-4A55-81C3-3498C12E50EC}">
      <dgm:prSet/>
      <dgm:spPr/>
      <dgm:t>
        <a:bodyPr/>
        <a:lstStyle/>
        <a:p>
          <a:r>
            <a:rPr lang="en-US"/>
            <a:t>SQL can set permissions on tables, procedures, and views</a:t>
          </a:r>
        </a:p>
      </dgm:t>
    </dgm:pt>
    <dgm:pt modelId="{56C5716E-980B-4AD4-8D50-C5A32A2FF4EA}" type="parTrans" cxnId="{115EF5C6-B520-4D90-9004-BAD4DE8886D4}">
      <dgm:prSet/>
      <dgm:spPr/>
      <dgm:t>
        <a:bodyPr/>
        <a:lstStyle/>
        <a:p>
          <a:endParaRPr lang="en-US"/>
        </a:p>
      </dgm:t>
    </dgm:pt>
    <dgm:pt modelId="{405AE072-B031-4FC4-91FB-9FE8C1875C89}" type="sibTrans" cxnId="{115EF5C6-B520-4D90-9004-BAD4DE8886D4}">
      <dgm:prSet/>
      <dgm:spPr/>
      <dgm:t>
        <a:bodyPr/>
        <a:lstStyle/>
        <a:p>
          <a:endParaRPr lang="en-US"/>
        </a:p>
      </dgm:t>
    </dgm:pt>
    <dgm:pt modelId="{16836B35-75D6-423E-8798-43207F2F1D1F}" type="pres">
      <dgm:prSet presAssocID="{B409447B-07E5-4D54-A9B7-96742BC515FB}" presName="linear" presStyleCnt="0">
        <dgm:presLayoutVars>
          <dgm:animLvl val="lvl"/>
          <dgm:resizeHandles val="exact"/>
        </dgm:presLayoutVars>
      </dgm:prSet>
      <dgm:spPr/>
    </dgm:pt>
    <dgm:pt modelId="{0C6AD7C6-9200-4942-9F20-CBD0AC48EF16}" type="pres">
      <dgm:prSet presAssocID="{BF23C939-3E43-4B9B-B63C-21A3358B9CE4}" presName="parentText" presStyleLbl="node1" presStyleIdx="0" presStyleCnt="11">
        <dgm:presLayoutVars>
          <dgm:chMax val="0"/>
          <dgm:bulletEnabled val="1"/>
        </dgm:presLayoutVars>
      </dgm:prSet>
      <dgm:spPr/>
    </dgm:pt>
    <dgm:pt modelId="{98D42307-4D13-40F3-8D42-6E0309477107}" type="pres">
      <dgm:prSet presAssocID="{AFE05C6D-BB99-4216-9D79-F6BC234548B2}" presName="spacer" presStyleCnt="0"/>
      <dgm:spPr/>
    </dgm:pt>
    <dgm:pt modelId="{0BDE1026-6057-4B82-8DDF-623B4896FA9A}" type="pres">
      <dgm:prSet presAssocID="{270DFC38-6262-4C91-AD6C-4F1916251403}" presName="parentText" presStyleLbl="node1" presStyleIdx="1" presStyleCnt="11">
        <dgm:presLayoutVars>
          <dgm:chMax val="0"/>
          <dgm:bulletEnabled val="1"/>
        </dgm:presLayoutVars>
      </dgm:prSet>
      <dgm:spPr/>
    </dgm:pt>
    <dgm:pt modelId="{18A86ED3-4A44-441F-8047-D4B533D5B4BE}" type="pres">
      <dgm:prSet presAssocID="{BCB604F2-4D1E-4B70-AFC0-55CBEEA8876B}" presName="spacer" presStyleCnt="0"/>
      <dgm:spPr/>
    </dgm:pt>
    <dgm:pt modelId="{D27DE8A0-63AE-490E-9DFA-0CB75F3B3F52}" type="pres">
      <dgm:prSet presAssocID="{37BFB4FB-A56A-412A-BC38-C8D757818F59}" presName="parentText" presStyleLbl="node1" presStyleIdx="2" presStyleCnt="11">
        <dgm:presLayoutVars>
          <dgm:chMax val="0"/>
          <dgm:bulletEnabled val="1"/>
        </dgm:presLayoutVars>
      </dgm:prSet>
      <dgm:spPr/>
    </dgm:pt>
    <dgm:pt modelId="{5458FDBB-C70F-4E19-AC8E-F947D88AC8E4}" type="pres">
      <dgm:prSet presAssocID="{4435E097-154F-4921-80FD-EE200B0F767B}" presName="spacer" presStyleCnt="0"/>
      <dgm:spPr/>
    </dgm:pt>
    <dgm:pt modelId="{338ED72D-D888-4383-9770-0812860D6B3E}" type="pres">
      <dgm:prSet presAssocID="{ABBFF413-8A8F-4D8A-A4B9-1CDC2A1DDF1B}" presName="parentText" presStyleLbl="node1" presStyleIdx="3" presStyleCnt="11">
        <dgm:presLayoutVars>
          <dgm:chMax val="0"/>
          <dgm:bulletEnabled val="1"/>
        </dgm:presLayoutVars>
      </dgm:prSet>
      <dgm:spPr/>
    </dgm:pt>
    <dgm:pt modelId="{9791BE12-5EEF-4DF9-B9C2-A51E2FAC33F4}" type="pres">
      <dgm:prSet presAssocID="{B56C4453-F442-4D64-852B-8777E6F943D2}" presName="spacer" presStyleCnt="0"/>
      <dgm:spPr/>
    </dgm:pt>
    <dgm:pt modelId="{F702F025-33B3-4A44-AB42-BDE1A781A777}" type="pres">
      <dgm:prSet presAssocID="{91FC4871-B51F-4418-831A-92F4656F12A5}" presName="parentText" presStyleLbl="node1" presStyleIdx="4" presStyleCnt="11">
        <dgm:presLayoutVars>
          <dgm:chMax val="0"/>
          <dgm:bulletEnabled val="1"/>
        </dgm:presLayoutVars>
      </dgm:prSet>
      <dgm:spPr/>
    </dgm:pt>
    <dgm:pt modelId="{89F43D4B-E270-475F-8EFC-0B24588B192D}" type="pres">
      <dgm:prSet presAssocID="{F0D6409D-FBCB-47F1-B90E-A239254274F2}" presName="spacer" presStyleCnt="0"/>
      <dgm:spPr/>
    </dgm:pt>
    <dgm:pt modelId="{D052E1FA-CAC6-4F5B-94CA-BCE551191D88}" type="pres">
      <dgm:prSet presAssocID="{851FCBBD-5FB6-470A-A735-B1A0C3CE68E2}" presName="parentText" presStyleLbl="node1" presStyleIdx="5" presStyleCnt="11">
        <dgm:presLayoutVars>
          <dgm:chMax val="0"/>
          <dgm:bulletEnabled val="1"/>
        </dgm:presLayoutVars>
      </dgm:prSet>
      <dgm:spPr/>
    </dgm:pt>
    <dgm:pt modelId="{482D26D2-BDD8-4E0E-90CA-27425B7F4D04}" type="pres">
      <dgm:prSet presAssocID="{B6162536-79EE-461E-B8B8-44E103C26184}" presName="spacer" presStyleCnt="0"/>
      <dgm:spPr/>
    </dgm:pt>
    <dgm:pt modelId="{C9F58674-403D-40DB-98FD-464BFE626A7F}" type="pres">
      <dgm:prSet presAssocID="{442FA428-9FFB-430F-BB60-78463D54EECA}" presName="parentText" presStyleLbl="node1" presStyleIdx="6" presStyleCnt="11">
        <dgm:presLayoutVars>
          <dgm:chMax val="0"/>
          <dgm:bulletEnabled val="1"/>
        </dgm:presLayoutVars>
      </dgm:prSet>
      <dgm:spPr/>
    </dgm:pt>
    <dgm:pt modelId="{BC3E83A0-881A-4253-9C40-B75B2131BE3F}" type="pres">
      <dgm:prSet presAssocID="{D3FB2420-FF65-4D08-A683-43E1E4832818}" presName="spacer" presStyleCnt="0"/>
      <dgm:spPr/>
    </dgm:pt>
    <dgm:pt modelId="{D9D595C5-4923-43B0-B9D5-E89E38F62E81}" type="pres">
      <dgm:prSet presAssocID="{319A52D6-A400-4E24-870F-778C43E4D54C}" presName="parentText" presStyleLbl="node1" presStyleIdx="7" presStyleCnt="11">
        <dgm:presLayoutVars>
          <dgm:chMax val="0"/>
          <dgm:bulletEnabled val="1"/>
        </dgm:presLayoutVars>
      </dgm:prSet>
      <dgm:spPr/>
    </dgm:pt>
    <dgm:pt modelId="{EBBDB9A7-103D-4546-BFBB-54872A7EE927}" type="pres">
      <dgm:prSet presAssocID="{C7CCE615-5F84-4E73-8878-B040713EA09B}" presName="spacer" presStyleCnt="0"/>
      <dgm:spPr/>
    </dgm:pt>
    <dgm:pt modelId="{89BA71C7-D7AE-4E84-B712-0F5BA08CD958}" type="pres">
      <dgm:prSet presAssocID="{4B75F182-A407-4F0D-A568-081C5D0E00A2}" presName="parentText" presStyleLbl="node1" presStyleIdx="8" presStyleCnt="11">
        <dgm:presLayoutVars>
          <dgm:chMax val="0"/>
          <dgm:bulletEnabled val="1"/>
        </dgm:presLayoutVars>
      </dgm:prSet>
      <dgm:spPr/>
    </dgm:pt>
    <dgm:pt modelId="{493586FC-3C42-43B5-A25F-01C0DF76D657}" type="pres">
      <dgm:prSet presAssocID="{DD953B52-269C-4357-BA2B-8E0E85D02754}" presName="spacer" presStyleCnt="0"/>
      <dgm:spPr/>
    </dgm:pt>
    <dgm:pt modelId="{6F360574-962F-4512-930E-C6891FCEBBF3}" type="pres">
      <dgm:prSet presAssocID="{7A8E0956-73BD-4A52-95BF-AAE87426F6B8}" presName="parentText" presStyleLbl="node1" presStyleIdx="9" presStyleCnt="11">
        <dgm:presLayoutVars>
          <dgm:chMax val="0"/>
          <dgm:bulletEnabled val="1"/>
        </dgm:presLayoutVars>
      </dgm:prSet>
      <dgm:spPr/>
    </dgm:pt>
    <dgm:pt modelId="{2D15CE9E-1A1C-4D74-8CBB-057DDF8C0C9E}" type="pres">
      <dgm:prSet presAssocID="{8962D1D9-8478-42D7-90BC-D9A92C3B0568}" presName="spacer" presStyleCnt="0"/>
      <dgm:spPr/>
    </dgm:pt>
    <dgm:pt modelId="{5A0A18EE-181F-443C-BDE4-7C7CA53E18AF}" type="pres">
      <dgm:prSet presAssocID="{D57B66C9-D1F4-4A55-81C3-3498C12E50EC}" presName="parentText" presStyleLbl="node1" presStyleIdx="10" presStyleCnt="11">
        <dgm:presLayoutVars>
          <dgm:chMax val="0"/>
          <dgm:bulletEnabled val="1"/>
        </dgm:presLayoutVars>
      </dgm:prSet>
      <dgm:spPr/>
    </dgm:pt>
  </dgm:ptLst>
  <dgm:cxnLst>
    <dgm:cxn modelId="{D782A401-F4B9-4A75-8D9D-870F5437E50B}" type="presOf" srcId="{442FA428-9FFB-430F-BB60-78463D54EECA}" destId="{C9F58674-403D-40DB-98FD-464BFE626A7F}" srcOrd="0" destOrd="0" presId="urn:microsoft.com/office/officeart/2005/8/layout/vList2"/>
    <dgm:cxn modelId="{7EDFFC04-1FF0-40E3-86AF-E2C9883D1B69}" type="presOf" srcId="{91FC4871-B51F-4418-831A-92F4656F12A5}" destId="{F702F025-33B3-4A44-AB42-BDE1A781A777}" srcOrd="0" destOrd="0" presId="urn:microsoft.com/office/officeart/2005/8/layout/vList2"/>
    <dgm:cxn modelId="{CB8CF106-FBD2-41AE-8F0D-D31575144A17}" type="presOf" srcId="{319A52D6-A400-4E24-870F-778C43E4D54C}" destId="{D9D595C5-4923-43B0-B9D5-E89E38F62E81}" srcOrd="0" destOrd="0" presId="urn:microsoft.com/office/officeart/2005/8/layout/vList2"/>
    <dgm:cxn modelId="{A0EE6815-3034-487E-98F2-1E582C3C786E}" srcId="{B409447B-07E5-4D54-A9B7-96742BC515FB}" destId="{270DFC38-6262-4C91-AD6C-4F1916251403}" srcOrd="1" destOrd="0" parTransId="{2436833D-EB06-4DEF-B6FF-9663AB8A4800}" sibTransId="{BCB604F2-4D1E-4B70-AFC0-55CBEEA8876B}"/>
    <dgm:cxn modelId="{8A8DCE63-6D0A-4E39-90E9-F2A380DEFDDB}" srcId="{B409447B-07E5-4D54-A9B7-96742BC515FB}" destId="{BF23C939-3E43-4B9B-B63C-21A3358B9CE4}" srcOrd="0" destOrd="0" parTransId="{106834F0-2CA5-4520-8EFD-9E2FD66C5D01}" sibTransId="{AFE05C6D-BB99-4216-9D79-F6BC234548B2}"/>
    <dgm:cxn modelId="{27BC556B-CBA5-492C-87EE-44E3981F6E06}" type="presOf" srcId="{851FCBBD-5FB6-470A-A735-B1A0C3CE68E2}" destId="{D052E1FA-CAC6-4F5B-94CA-BCE551191D88}" srcOrd="0" destOrd="0" presId="urn:microsoft.com/office/officeart/2005/8/layout/vList2"/>
    <dgm:cxn modelId="{D7486C4C-E548-447C-95E4-729CD6E821C5}" type="presOf" srcId="{ABBFF413-8A8F-4D8A-A4B9-1CDC2A1DDF1B}" destId="{338ED72D-D888-4383-9770-0812860D6B3E}" srcOrd="0" destOrd="0" presId="urn:microsoft.com/office/officeart/2005/8/layout/vList2"/>
    <dgm:cxn modelId="{31E3A570-F385-456F-A37E-B536D78D684A}" type="presOf" srcId="{270DFC38-6262-4C91-AD6C-4F1916251403}" destId="{0BDE1026-6057-4B82-8DDF-623B4896FA9A}" srcOrd="0" destOrd="0" presId="urn:microsoft.com/office/officeart/2005/8/layout/vList2"/>
    <dgm:cxn modelId="{825FFB56-051E-42C2-A3EA-622D4998A09F}" type="presOf" srcId="{B409447B-07E5-4D54-A9B7-96742BC515FB}" destId="{16836B35-75D6-423E-8798-43207F2F1D1F}" srcOrd="0" destOrd="0" presId="urn:microsoft.com/office/officeart/2005/8/layout/vList2"/>
    <dgm:cxn modelId="{39151F83-0E68-4787-941C-3A80AD99EBAA}" srcId="{B409447B-07E5-4D54-A9B7-96742BC515FB}" destId="{37BFB4FB-A56A-412A-BC38-C8D757818F59}" srcOrd="2" destOrd="0" parTransId="{708F43D4-1385-4C86-99AC-0A260EA4AE88}" sibTransId="{4435E097-154F-4921-80FD-EE200B0F767B}"/>
    <dgm:cxn modelId="{70290585-F515-436C-8CA1-E57CA27DA5C7}" srcId="{B409447B-07E5-4D54-A9B7-96742BC515FB}" destId="{7A8E0956-73BD-4A52-95BF-AAE87426F6B8}" srcOrd="9" destOrd="0" parTransId="{A83C28CC-D1CA-4649-804C-9E0D694150FE}" sibTransId="{8962D1D9-8478-42D7-90BC-D9A92C3B0568}"/>
    <dgm:cxn modelId="{BF096396-D3AB-4385-9D51-51F5F8E436FC}" srcId="{B409447B-07E5-4D54-A9B7-96742BC515FB}" destId="{91FC4871-B51F-4418-831A-92F4656F12A5}" srcOrd="4" destOrd="0" parTransId="{48D1DF43-E1F6-4CB3-81DA-2E160C835DB0}" sibTransId="{F0D6409D-FBCB-47F1-B90E-A239254274F2}"/>
    <dgm:cxn modelId="{A44DA5A6-A85F-4705-B56C-991E511A2C58}" type="presOf" srcId="{D57B66C9-D1F4-4A55-81C3-3498C12E50EC}" destId="{5A0A18EE-181F-443C-BDE4-7C7CA53E18AF}" srcOrd="0" destOrd="0" presId="urn:microsoft.com/office/officeart/2005/8/layout/vList2"/>
    <dgm:cxn modelId="{F55878B5-A715-4B54-A295-58F32A59CD43}" srcId="{B409447B-07E5-4D54-A9B7-96742BC515FB}" destId="{851FCBBD-5FB6-470A-A735-B1A0C3CE68E2}" srcOrd="5" destOrd="0" parTransId="{C740715F-4CC9-44C5-B452-25146D76ABDC}" sibTransId="{B6162536-79EE-461E-B8B8-44E103C26184}"/>
    <dgm:cxn modelId="{01FEA7BE-C821-4D83-A182-7C7751A25773}" srcId="{B409447B-07E5-4D54-A9B7-96742BC515FB}" destId="{ABBFF413-8A8F-4D8A-A4B9-1CDC2A1DDF1B}" srcOrd="3" destOrd="0" parTransId="{5C992878-749C-4D61-99A6-013A31567E71}" sibTransId="{B56C4453-F442-4D64-852B-8777E6F943D2}"/>
    <dgm:cxn modelId="{6EE5B7C0-98AF-44AE-BFE4-606C16B542A2}" srcId="{B409447B-07E5-4D54-A9B7-96742BC515FB}" destId="{319A52D6-A400-4E24-870F-778C43E4D54C}" srcOrd="7" destOrd="0" parTransId="{BBB98D8B-BD51-40D8-9401-9E60B54A6698}" sibTransId="{C7CCE615-5F84-4E73-8878-B040713EA09B}"/>
    <dgm:cxn modelId="{115EF5C6-B520-4D90-9004-BAD4DE8886D4}" srcId="{B409447B-07E5-4D54-A9B7-96742BC515FB}" destId="{D57B66C9-D1F4-4A55-81C3-3498C12E50EC}" srcOrd="10" destOrd="0" parTransId="{56C5716E-980B-4AD4-8D50-C5A32A2FF4EA}" sibTransId="{405AE072-B031-4FC4-91FB-9FE8C1875C89}"/>
    <dgm:cxn modelId="{45E059C9-DE63-4128-BD04-42E4A7F850D8}" type="presOf" srcId="{37BFB4FB-A56A-412A-BC38-C8D757818F59}" destId="{D27DE8A0-63AE-490E-9DFA-0CB75F3B3F52}" srcOrd="0" destOrd="0" presId="urn:microsoft.com/office/officeart/2005/8/layout/vList2"/>
    <dgm:cxn modelId="{9226D3CF-AB33-41F2-9CAE-9D243D636D9F}" srcId="{B409447B-07E5-4D54-A9B7-96742BC515FB}" destId="{4B75F182-A407-4F0D-A568-081C5D0E00A2}" srcOrd="8" destOrd="0" parTransId="{BC59071B-CE72-4EFC-91C3-6460C7D69D94}" sibTransId="{DD953B52-269C-4357-BA2B-8E0E85D02754}"/>
    <dgm:cxn modelId="{30AE7AD6-7532-4C6B-8330-C4C57DC15813}" type="presOf" srcId="{BF23C939-3E43-4B9B-B63C-21A3358B9CE4}" destId="{0C6AD7C6-9200-4942-9F20-CBD0AC48EF16}" srcOrd="0" destOrd="0" presId="urn:microsoft.com/office/officeart/2005/8/layout/vList2"/>
    <dgm:cxn modelId="{7F01F4DD-E978-4593-9D0B-EBF9E44D3859}" type="presOf" srcId="{4B75F182-A407-4F0D-A568-081C5D0E00A2}" destId="{89BA71C7-D7AE-4E84-B712-0F5BA08CD958}" srcOrd="0" destOrd="0" presId="urn:microsoft.com/office/officeart/2005/8/layout/vList2"/>
    <dgm:cxn modelId="{FB27F3E7-EA0A-466E-B650-ACD1BE3EEC2C}" type="presOf" srcId="{7A8E0956-73BD-4A52-95BF-AAE87426F6B8}" destId="{6F360574-962F-4512-930E-C6891FCEBBF3}" srcOrd="0" destOrd="0" presId="urn:microsoft.com/office/officeart/2005/8/layout/vList2"/>
    <dgm:cxn modelId="{53A0CCF3-2DBF-46FB-80E3-9628A325092A}" srcId="{B409447B-07E5-4D54-A9B7-96742BC515FB}" destId="{442FA428-9FFB-430F-BB60-78463D54EECA}" srcOrd="6" destOrd="0" parTransId="{F068FD70-15AA-4388-94F0-8558522E5AAC}" sibTransId="{D3FB2420-FF65-4D08-A683-43E1E4832818}"/>
    <dgm:cxn modelId="{422D89C0-4708-4178-8333-35DF7F2031CC}" type="presParOf" srcId="{16836B35-75D6-423E-8798-43207F2F1D1F}" destId="{0C6AD7C6-9200-4942-9F20-CBD0AC48EF16}" srcOrd="0" destOrd="0" presId="urn:microsoft.com/office/officeart/2005/8/layout/vList2"/>
    <dgm:cxn modelId="{83540716-41B4-4088-8139-5B163E5BAAD3}" type="presParOf" srcId="{16836B35-75D6-423E-8798-43207F2F1D1F}" destId="{98D42307-4D13-40F3-8D42-6E0309477107}" srcOrd="1" destOrd="0" presId="urn:microsoft.com/office/officeart/2005/8/layout/vList2"/>
    <dgm:cxn modelId="{6FA59203-A118-4A02-A502-514F7B29D443}" type="presParOf" srcId="{16836B35-75D6-423E-8798-43207F2F1D1F}" destId="{0BDE1026-6057-4B82-8DDF-623B4896FA9A}" srcOrd="2" destOrd="0" presId="urn:microsoft.com/office/officeart/2005/8/layout/vList2"/>
    <dgm:cxn modelId="{507A7671-F18B-4782-B391-3D4AB26FE7D4}" type="presParOf" srcId="{16836B35-75D6-423E-8798-43207F2F1D1F}" destId="{18A86ED3-4A44-441F-8047-D4B533D5B4BE}" srcOrd="3" destOrd="0" presId="urn:microsoft.com/office/officeart/2005/8/layout/vList2"/>
    <dgm:cxn modelId="{3FDABC7A-3C0F-473F-8A6D-C0E868D8D11E}" type="presParOf" srcId="{16836B35-75D6-423E-8798-43207F2F1D1F}" destId="{D27DE8A0-63AE-490E-9DFA-0CB75F3B3F52}" srcOrd="4" destOrd="0" presId="urn:microsoft.com/office/officeart/2005/8/layout/vList2"/>
    <dgm:cxn modelId="{D94E6F7C-D96A-4946-916A-9F188EE30D3F}" type="presParOf" srcId="{16836B35-75D6-423E-8798-43207F2F1D1F}" destId="{5458FDBB-C70F-4E19-AC8E-F947D88AC8E4}" srcOrd="5" destOrd="0" presId="urn:microsoft.com/office/officeart/2005/8/layout/vList2"/>
    <dgm:cxn modelId="{59B4593D-20F5-4B9D-9AFA-41B934FFA7A5}" type="presParOf" srcId="{16836B35-75D6-423E-8798-43207F2F1D1F}" destId="{338ED72D-D888-4383-9770-0812860D6B3E}" srcOrd="6" destOrd="0" presId="urn:microsoft.com/office/officeart/2005/8/layout/vList2"/>
    <dgm:cxn modelId="{9EBC8B44-83AC-45F3-99FB-FE76ABE97E50}" type="presParOf" srcId="{16836B35-75D6-423E-8798-43207F2F1D1F}" destId="{9791BE12-5EEF-4DF9-B9C2-A51E2FAC33F4}" srcOrd="7" destOrd="0" presId="urn:microsoft.com/office/officeart/2005/8/layout/vList2"/>
    <dgm:cxn modelId="{9F20A8FF-C8D7-4E9E-AE6A-6C5D29AB53ED}" type="presParOf" srcId="{16836B35-75D6-423E-8798-43207F2F1D1F}" destId="{F702F025-33B3-4A44-AB42-BDE1A781A777}" srcOrd="8" destOrd="0" presId="urn:microsoft.com/office/officeart/2005/8/layout/vList2"/>
    <dgm:cxn modelId="{ECAA78AF-2744-4868-8F53-4952EBA0EDDD}" type="presParOf" srcId="{16836B35-75D6-423E-8798-43207F2F1D1F}" destId="{89F43D4B-E270-475F-8EFC-0B24588B192D}" srcOrd="9" destOrd="0" presId="urn:microsoft.com/office/officeart/2005/8/layout/vList2"/>
    <dgm:cxn modelId="{AC2E7A1B-6B0B-4F4D-95C0-64F23B64B809}" type="presParOf" srcId="{16836B35-75D6-423E-8798-43207F2F1D1F}" destId="{D052E1FA-CAC6-4F5B-94CA-BCE551191D88}" srcOrd="10" destOrd="0" presId="urn:microsoft.com/office/officeart/2005/8/layout/vList2"/>
    <dgm:cxn modelId="{0853402F-3182-435A-A7D4-4A99D8EDF4CB}" type="presParOf" srcId="{16836B35-75D6-423E-8798-43207F2F1D1F}" destId="{482D26D2-BDD8-4E0E-90CA-27425B7F4D04}" srcOrd="11" destOrd="0" presId="urn:microsoft.com/office/officeart/2005/8/layout/vList2"/>
    <dgm:cxn modelId="{0A414DDD-3086-4285-9BF0-B3B3841522F3}" type="presParOf" srcId="{16836B35-75D6-423E-8798-43207F2F1D1F}" destId="{C9F58674-403D-40DB-98FD-464BFE626A7F}" srcOrd="12" destOrd="0" presId="urn:microsoft.com/office/officeart/2005/8/layout/vList2"/>
    <dgm:cxn modelId="{85BC8EC0-A76D-4B7C-9D4E-CA661BDA0E8B}" type="presParOf" srcId="{16836B35-75D6-423E-8798-43207F2F1D1F}" destId="{BC3E83A0-881A-4253-9C40-B75B2131BE3F}" srcOrd="13" destOrd="0" presId="urn:microsoft.com/office/officeart/2005/8/layout/vList2"/>
    <dgm:cxn modelId="{FF0D868A-A34F-4225-B7FF-F9E25D050874}" type="presParOf" srcId="{16836B35-75D6-423E-8798-43207F2F1D1F}" destId="{D9D595C5-4923-43B0-B9D5-E89E38F62E81}" srcOrd="14" destOrd="0" presId="urn:microsoft.com/office/officeart/2005/8/layout/vList2"/>
    <dgm:cxn modelId="{9112293E-CA93-4398-82B8-1EBFEA969C9B}" type="presParOf" srcId="{16836B35-75D6-423E-8798-43207F2F1D1F}" destId="{EBBDB9A7-103D-4546-BFBB-54872A7EE927}" srcOrd="15" destOrd="0" presId="urn:microsoft.com/office/officeart/2005/8/layout/vList2"/>
    <dgm:cxn modelId="{07CB836F-3122-4221-A676-9AB645230B77}" type="presParOf" srcId="{16836B35-75D6-423E-8798-43207F2F1D1F}" destId="{89BA71C7-D7AE-4E84-B712-0F5BA08CD958}" srcOrd="16" destOrd="0" presId="urn:microsoft.com/office/officeart/2005/8/layout/vList2"/>
    <dgm:cxn modelId="{475BA0AD-7501-4229-83A5-D55666F51955}" type="presParOf" srcId="{16836B35-75D6-423E-8798-43207F2F1D1F}" destId="{493586FC-3C42-43B5-A25F-01C0DF76D657}" srcOrd="17" destOrd="0" presId="urn:microsoft.com/office/officeart/2005/8/layout/vList2"/>
    <dgm:cxn modelId="{24B0E43A-3A4F-4693-999F-34DF84C93B1C}" type="presParOf" srcId="{16836B35-75D6-423E-8798-43207F2F1D1F}" destId="{6F360574-962F-4512-930E-C6891FCEBBF3}" srcOrd="18" destOrd="0" presId="urn:microsoft.com/office/officeart/2005/8/layout/vList2"/>
    <dgm:cxn modelId="{FA19C2AF-3697-48D2-B341-67A19A1C22DC}" type="presParOf" srcId="{16836B35-75D6-423E-8798-43207F2F1D1F}" destId="{2D15CE9E-1A1C-4D74-8CBB-057DDF8C0C9E}" srcOrd="19" destOrd="0" presId="urn:microsoft.com/office/officeart/2005/8/layout/vList2"/>
    <dgm:cxn modelId="{7B1CA6E1-71CB-4369-B31D-202C25B1DA7A}" type="presParOf" srcId="{16836B35-75D6-423E-8798-43207F2F1D1F}" destId="{5A0A18EE-181F-443C-BDE4-7C7CA53E18AF}" srcOrd="2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A638B3-7B63-40C3-BB91-C22374346722}"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74B0C66-ADB4-4449-B334-35310BF18443}">
      <dgm:prSet/>
      <dgm:spPr/>
      <dgm:t>
        <a:bodyPr/>
        <a:lstStyle/>
        <a:p>
          <a:pPr>
            <a:defRPr cap="all"/>
          </a:pPr>
          <a:r>
            <a:rPr lang="en-US"/>
            <a:t>PRIMARY KEY</a:t>
          </a:r>
        </a:p>
      </dgm:t>
    </dgm:pt>
    <dgm:pt modelId="{E53706D8-C7CD-4984-AD8A-B92BDCBF186B}" type="parTrans" cxnId="{FEC7D6B2-938E-491B-A16A-4722A9BDCB81}">
      <dgm:prSet/>
      <dgm:spPr/>
      <dgm:t>
        <a:bodyPr/>
        <a:lstStyle/>
        <a:p>
          <a:endParaRPr lang="en-US"/>
        </a:p>
      </dgm:t>
    </dgm:pt>
    <dgm:pt modelId="{79426094-F7A7-4253-9811-F284A8BFD3AA}" type="sibTrans" cxnId="{FEC7D6B2-938E-491B-A16A-4722A9BDCB81}">
      <dgm:prSet/>
      <dgm:spPr/>
      <dgm:t>
        <a:bodyPr/>
        <a:lstStyle/>
        <a:p>
          <a:endParaRPr lang="en-US"/>
        </a:p>
      </dgm:t>
    </dgm:pt>
    <dgm:pt modelId="{4AFBB8FC-C3C6-4749-B782-999EC4BA8D15}">
      <dgm:prSet/>
      <dgm:spPr/>
      <dgm:t>
        <a:bodyPr/>
        <a:lstStyle/>
        <a:p>
          <a:pPr>
            <a:defRPr cap="all"/>
          </a:pPr>
          <a:r>
            <a:rPr lang="en-US"/>
            <a:t>The PRIMARY KEY constraint uniquely identifies each record in a table.</a:t>
          </a:r>
        </a:p>
      </dgm:t>
    </dgm:pt>
    <dgm:pt modelId="{376700AF-4A47-43CC-8FF7-263CE6889D68}" type="parTrans" cxnId="{258DF487-78FF-494D-82AA-870EA5609A5E}">
      <dgm:prSet/>
      <dgm:spPr/>
      <dgm:t>
        <a:bodyPr/>
        <a:lstStyle/>
        <a:p>
          <a:endParaRPr lang="en-US"/>
        </a:p>
      </dgm:t>
    </dgm:pt>
    <dgm:pt modelId="{E8387F27-1AF9-4EE9-AFD9-7F3081096498}" type="sibTrans" cxnId="{258DF487-78FF-494D-82AA-870EA5609A5E}">
      <dgm:prSet/>
      <dgm:spPr/>
      <dgm:t>
        <a:bodyPr/>
        <a:lstStyle/>
        <a:p>
          <a:endParaRPr lang="en-US"/>
        </a:p>
      </dgm:t>
    </dgm:pt>
    <dgm:pt modelId="{4BFDFB66-C649-447F-95DF-30957F941CF4}">
      <dgm:prSet/>
      <dgm:spPr/>
      <dgm:t>
        <a:bodyPr/>
        <a:lstStyle/>
        <a:p>
          <a:pPr>
            <a:defRPr cap="all"/>
          </a:pPr>
          <a:r>
            <a:rPr lang="en-US"/>
            <a:t>Primary keys must contain UNIQUE values, and cannot contain NULL values.</a:t>
          </a:r>
        </a:p>
      </dgm:t>
    </dgm:pt>
    <dgm:pt modelId="{BDB938B3-0F9C-42B3-96CC-453EE44E7651}" type="parTrans" cxnId="{CEB1E5FF-E5D7-4245-AED7-1C82ADFE44F2}">
      <dgm:prSet/>
      <dgm:spPr/>
      <dgm:t>
        <a:bodyPr/>
        <a:lstStyle/>
        <a:p>
          <a:endParaRPr lang="en-US"/>
        </a:p>
      </dgm:t>
    </dgm:pt>
    <dgm:pt modelId="{CF135704-F9F4-403C-B364-685ECFC7C641}" type="sibTrans" cxnId="{CEB1E5FF-E5D7-4245-AED7-1C82ADFE44F2}">
      <dgm:prSet/>
      <dgm:spPr/>
      <dgm:t>
        <a:bodyPr/>
        <a:lstStyle/>
        <a:p>
          <a:endParaRPr lang="en-US"/>
        </a:p>
      </dgm:t>
    </dgm:pt>
    <dgm:pt modelId="{163FE4E0-AA9C-4DBB-80CD-3836535909F3}">
      <dgm:prSet/>
      <dgm:spPr/>
      <dgm:t>
        <a:bodyPr/>
        <a:lstStyle/>
        <a:p>
          <a:pPr>
            <a:defRPr cap="all"/>
          </a:pPr>
          <a:r>
            <a:rPr lang="en-US"/>
            <a:t>A table can have only ONE primary key; and in the table, this primary key can consist of single or multiple columns (fields).</a:t>
          </a:r>
        </a:p>
      </dgm:t>
    </dgm:pt>
    <dgm:pt modelId="{B5A1F42C-6CB3-46DF-9AF4-F1F47F134B80}" type="parTrans" cxnId="{4FFEDF0A-D68B-4D54-8FC2-42BC42E553E5}">
      <dgm:prSet/>
      <dgm:spPr/>
      <dgm:t>
        <a:bodyPr/>
        <a:lstStyle/>
        <a:p>
          <a:endParaRPr lang="en-US"/>
        </a:p>
      </dgm:t>
    </dgm:pt>
    <dgm:pt modelId="{D929D52F-6423-4CC9-97A4-F37B87C306A0}" type="sibTrans" cxnId="{4FFEDF0A-D68B-4D54-8FC2-42BC42E553E5}">
      <dgm:prSet/>
      <dgm:spPr/>
      <dgm:t>
        <a:bodyPr/>
        <a:lstStyle/>
        <a:p>
          <a:endParaRPr lang="en-US"/>
        </a:p>
      </dgm:t>
    </dgm:pt>
    <dgm:pt modelId="{FF6D5F5F-7B84-44F5-B414-DBC81EE4BC5E}" type="pres">
      <dgm:prSet presAssocID="{87A638B3-7B63-40C3-BB91-C22374346722}" presName="root" presStyleCnt="0">
        <dgm:presLayoutVars>
          <dgm:dir/>
          <dgm:resizeHandles val="exact"/>
        </dgm:presLayoutVars>
      </dgm:prSet>
      <dgm:spPr/>
    </dgm:pt>
    <dgm:pt modelId="{C7692C3E-8EE9-4E30-9059-C968822ED479}" type="pres">
      <dgm:prSet presAssocID="{474B0C66-ADB4-4449-B334-35310BF18443}" presName="compNode" presStyleCnt="0"/>
      <dgm:spPr/>
    </dgm:pt>
    <dgm:pt modelId="{64C8C899-CA94-4FB7-BDEA-979C0358A56D}" type="pres">
      <dgm:prSet presAssocID="{474B0C66-ADB4-4449-B334-35310BF18443}" presName="iconBgRect" presStyleLbl="bgShp" presStyleIdx="0" presStyleCnt="4"/>
      <dgm:spPr>
        <a:prstGeom prst="round2DiagRect">
          <a:avLst>
            <a:gd name="adj1" fmla="val 29727"/>
            <a:gd name="adj2" fmla="val 0"/>
          </a:avLst>
        </a:prstGeom>
      </dgm:spPr>
    </dgm:pt>
    <dgm:pt modelId="{76BF7449-D916-4D77-8CBF-457E8D2AAB67}" type="pres">
      <dgm:prSet presAssocID="{474B0C66-ADB4-4449-B334-35310BF1844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ey"/>
        </a:ext>
      </dgm:extLst>
    </dgm:pt>
    <dgm:pt modelId="{B09CEBD2-EBA8-481F-9C74-78621D5E7310}" type="pres">
      <dgm:prSet presAssocID="{474B0C66-ADB4-4449-B334-35310BF18443}" presName="spaceRect" presStyleCnt="0"/>
      <dgm:spPr/>
    </dgm:pt>
    <dgm:pt modelId="{0D31D720-14DD-4898-9F8E-A520CF64A828}" type="pres">
      <dgm:prSet presAssocID="{474B0C66-ADB4-4449-B334-35310BF18443}" presName="textRect" presStyleLbl="revTx" presStyleIdx="0" presStyleCnt="4">
        <dgm:presLayoutVars>
          <dgm:chMax val="1"/>
          <dgm:chPref val="1"/>
        </dgm:presLayoutVars>
      </dgm:prSet>
      <dgm:spPr/>
    </dgm:pt>
    <dgm:pt modelId="{6A4D22FE-B74C-4392-95CA-00D673FB9055}" type="pres">
      <dgm:prSet presAssocID="{79426094-F7A7-4253-9811-F284A8BFD3AA}" presName="sibTrans" presStyleCnt="0"/>
      <dgm:spPr/>
    </dgm:pt>
    <dgm:pt modelId="{FB9C3051-5518-45F7-8C22-8B41B2BBA381}" type="pres">
      <dgm:prSet presAssocID="{4AFBB8FC-C3C6-4749-B782-999EC4BA8D15}" presName="compNode" presStyleCnt="0"/>
      <dgm:spPr/>
    </dgm:pt>
    <dgm:pt modelId="{C1E5EFB7-6FA3-4651-8AB4-0169392BFBD6}" type="pres">
      <dgm:prSet presAssocID="{4AFBB8FC-C3C6-4749-B782-999EC4BA8D15}" presName="iconBgRect" presStyleLbl="bgShp" presStyleIdx="1" presStyleCnt="4"/>
      <dgm:spPr>
        <a:prstGeom prst="round2DiagRect">
          <a:avLst>
            <a:gd name="adj1" fmla="val 29727"/>
            <a:gd name="adj2" fmla="val 0"/>
          </a:avLst>
        </a:prstGeom>
      </dgm:spPr>
    </dgm:pt>
    <dgm:pt modelId="{DCA9ADE9-AA53-4E59-96CB-4B31B1CC74CA}" type="pres">
      <dgm:prSet presAssocID="{4AFBB8FC-C3C6-4749-B782-999EC4BA8D1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38FCE1BA-CA3B-46BA-B31F-97B6AE2669C5}" type="pres">
      <dgm:prSet presAssocID="{4AFBB8FC-C3C6-4749-B782-999EC4BA8D15}" presName="spaceRect" presStyleCnt="0"/>
      <dgm:spPr/>
    </dgm:pt>
    <dgm:pt modelId="{864E7DF9-BB32-4D4E-90B4-1BDEF8E7A020}" type="pres">
      <dgm:prSet presAssocID="{4AFBB8FC-C3C6-4749-B782-999EC4BA8D15}" presName="textRect" presStyleLbl="revTx" presStyleIdx="1" presStyleCnt="4">
        <dgm:presLayoutVars>
          <dgm:chMax val="1"/>
          <dgm:chPref val="1"/>
        </dgm:presLayoutVars>
      </dgm:prSet>
      <dgm:spPr/>
    </dgm:pt>
    <dgm:pt modelId="{03F8B164-E236-4705-B65E-C6BE0736A648}" type="pres">
      <dgm:prSet presAssocID="{E8387F27-1AF9-4EE9-AFD9-7F3081096498}" presName="sibTrans" presStyleCnt="0"/>
      <dgm:spPr/>
    </dgm:pt>
    <dgm:pt modelId="{93CFF1F9-F1EF-4A0C-BF46-25F38FD7666E}" type="pres">
      <dgm:prSet presAssocID="{4BFDFB66-C649-447F-95DF-30957F941CF4}" presName="compNode" presStyleCnt="0"/>
      <dgm:spPr/>
    </dgm:pt>
    <dgm:pt modelId="{B01871AE-DFD1-4E37-A660-62E083904271}" type="pres">
      <dgm:prSet presAssocID="{4BFDFB66-C649-447F-95DF-30957F941CF4}" presName="iconBgRect" presStyleLbl="bgShp" presStyleIdx="2" presStyleCnt="4"/>
      <dgm:spPr>
        <a:prstGeom prst="round2DiagRect">
          <a:avLst>
            <a:gd name="adj1" fmla="val 29727"/>
            <a:gd name="adj2" fmla="val 0"/>
          </a:avLst>
        </a:prstGeom>
      </dgm:spPr>
    </dgm:pt>
    <dgm:pt modelId="{932A294B-711B-4439-87FC-7EF40C7E38FD}" type="pres">
      <dgm:prSet presAssocID="{4BFDFB66-C649-447F-95DF-30957F941CF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4EDE281A-BE8E-455B-B953-51128EFE56E7}" type="pres">
      <dgm:prSet presAssocID="{4BFDFB66-C649-447F-95DF-30957F941CF4}" presName="spaceRect" presStyleCnt="0"/>
      <dgm:spPr/>
    </dgm:pt>
    <dgm:pt modelId="{A1D7CDF7-FD17-4E20-89F7-D0F05DE61D7C}" type="pres">
      <dgm:prSet presAssocID="{4BFDFB66-C649-447F-95DF-30957F941CF4}" presName="textRect" presStyleLbl="revTx" presStyleIdx="2" presStyleCnt="4">
        <dgm:presLayoutVars>
          <dgm:chMax val="1"/>
          <dgm:chPref val="1"/>
        </dgm:presLayoutVars>
      </dgm:prSet>
      <dgm:spPr/>
    </dgm:pt>
    <dgm:pt modelId="{08B1701A-509C-4C4B-A6D0-8C54266E0694}" type="pres">
      <dgm:prSet presAssocID="{CF135704-F9F4-403C-B364-685ECFC7C641}" presName="sibTrans" presStyleCnt="0"/>
      <dgm:spPr/>
    </dgm:pt>
    <dgm:pt modelId="{F53B1A9F-D613-451F-8359-6FF0B51E187F}" type="pres">
      <dgm:prSet presAssocID="{163FE4E0-AA9C-4DBB-80CD-3836535909F3}" presName="compNode" presStyleCnt="0"/>
      <dgm:spPr/>
    </dgm:pt>
    <dgm:pt modelId="{C56724F6-D3BE-49DC-B63F-78F7F3B5C4B4}" type="pres">
      <dgm:prSet presAssocID="{163FE4E0-AA9C-4DBB-80CD-3836535909F3}" presName="iconBgRect" presStyleLbl="bgShp" presStyleIdx="3" presStyleCnt="4"/>
      <dgm:spPr>
        <a:prstGeom prst="round2DiagRect">
          <a:avLst>
            <a:gd name="adj1" fmla="val 29727"/>
            <a:gd name="adj2" fmla="val 0"/>
          </a:avLst>
        </a:prstGeom>
      </dgm:spPr>
    </dgm:pt>
    <dgm:pt modelId="{0B782752-92D9-4DF5-B3BD-72490EAD5010}" type="pres">
      <dgm:prSet presAssocID="{163FE4E0-AA9C-4DBB-80CD-3836535909F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481332D1-22CA-409F-AFF6-F30C70CC5B0D}" type="pres">
      <dgm:prSet presAssocID="{163FE4E0-AA9C-4DBB-80CD-3836535909F3}" presName="spaceRect" presStyleCnt="0"/>
      <dgm:spPr/>
    </dgm:pt>
    <dgm:pt modelId="{766D3255-E91E-4365-8409-C0FAC4E03A79}" type="pres">
      <dgm:prSet presAssocID="{163FE4E0-AA9C-4DBB-80CD-3836535909F3}" presName="textRect" presStyleLbl="revTx" presStyleIdx="3" presStyleCnt="4">
        <dgm:presLayoutVars>
          <dgm:chMax val="1"/>
          <dgm:chPref val="1"/>
        </dgm:presLayoutVars>
      </dgm:prSet>
      <dgm:spPr/>
    </dgm:pt>
  </dgm:ptLst>
  <dgm:cxnLst>
    <dgm:cxn modelId="{4FFEDF0A-D68B-4D54-8FC2-42BC42E553E5}" srcId="{87A638B3-7B63-40C3-BB91-C22374346722}" destId="{163FE4E0-AA9C-4DBB-80CD-3836535909F3}" srcOrd="3" destOrd="0" parTransId="{B5A1F42C-6CB3-46DF-9AF4-F1F47F134B80}" sibTransId="{D929D52F-6423-4CC9-97A4-F37B87C306A0}"/>
    <dgm:cxn modelId="{7ED7220F-8754-4A51-A438-88D46E7C78A4}" type="presOf" srcId="{163FE4E0-AA9C-4DBB-80CD-3836535909F3}" destId="{766D3255-E91E-4365-8409-C0FAC4E03A79}" srcOrd="0" destOrd="0" presId="urn:microsoft.com/office/officeart/2018/5/layout/IconLeafLabelList"/>
    <dgm:cxn modelId="{CED08D11-D883-4370-B981-AE64F1856643}" type="presOf" srcId="{474B0C66-ADB4-4449-B334-35310BF18443}" destId="{0D31D720-14DD-4898-9F8E-A520CF64A828}" srcOrd="0" destOrd="0" presId="urn:microsoft.com/office/officeart/2018/5/layout/IconLeafLabelList"/>
    <dgm:cxn modelId="{BB863665-3826-43E5-B044-A9C71C45A11B}" type="presOf" srcId="{4AFBB8FC-C3C6-4749-B782-999EC4BA8D15}" destId="{864E7DF9-BB32-4D4E-90B4-1BDEF8E7A020}" srcOrd="0" destOrd="0" presId="urn:microsoft.com/office/officeart/2018/5/layout/IconLeafLabelList"/>
    <dgm:cxn modelId="{258DF487-78FF-494D-82AA-870EA5609A5E}" srcId="{87A638B3-7B63-40C3-BB91-C22374346722}" destId="{4AFBB8FC-C3C6-4749-B782-999EC4BA8D15}" srcOrd="1" destOrd="0" parTransId="{376700AF-4A47-43CC-8FF7-263CE6889D68}" sibTransId="{E8387F27-1AF9-4EE9-AFD9-7F3081096498}"/>
    <dgm:cxn modelId="{DB6E089C-04D9-4B32-8DBE-15270D98662F}" type="presOf" srcId="{4BFDFB66-C649-447F-95DF-30957F941CF4}" destId="{A1D7CDF7-FD17-4E20-89F7-D0F05DE61D7C}" srcOrd="0" destOrd="0" presId="urn:microsoft.com/office/officeart/2018/5/layout/IconLeafLabelList"/>
    <dgm:cxn modelId="{B83E52B0-8C29-49C7-9CF0-4C08391C2828}" type="presOf" srcId="{87A638B3-7B63-40C3-BB91-C22374346722}" destId="{FF6D5F5F-7B84-44F5-B414-DBC81EE4BC5E}" srcOrd="0" destOrd="0" presId="urn:microsoft.com/office/officeart/2018/5/layout/IconLeafLabelList"/>
    <dgm:cxn modelId="{FEC7D6B2-938E-491B-A16A-4722A9BDCB81}" srcId="{87A638B3-7B63-40C3-BB91-C22374346722}" destId="{474B0C66-ADB4-4449-B334-35310BF18443}" srcOrd="0" destOrd="0" parTransId="{E53706D8-C7CD-4984-AD8A-B92BDCBF186B}" sibTransId="{79426094-F7A7-4253-9811-F284A8BFD3AA}"/>
    <dgm:cxn modelId="{CEB1E5FF-E5D7-4245-AED7-1C82ADFE44F2}" srcId="{87A638B3-7B63-40C3-BB91-C22374346722}" destId="{4BFDFB66-C649-447F-95DF-30957F941CF4}" srcOrd="2" destOrd="0" parTransId="{BDB938B3-0F9C-42B3-96CC-453EE44E7651}" sibTransId="{CF135704-F9F4-403C-B364-685ECFC7C641}"/>
    <dgm:cxn modelId="{09DABCBD-999E-4DD0-A3CC-BFDCE5EE9478}" type="presParOf" srcId="{FF6D5F5F-7B84-44F5-B414-DBC81EE4BC5E}" destId="{C7692C3E-8EE9-4E30-9059-C968822ED479}" srcOrd="0" destOrd="0" presId="urn:microsoft.com/office/officeart/2018/5/layout/IconLeafLabelList"/>
    <dgm:cxn modelId="{CBABC6DF-2A79-4A68-9846-6E62DFCCA1BE}" type="presParOf" srcId="{C7692C3E-8EE9-4E30-9059-C968822ED479}" destId="{64C8C899-CA94-4FB7-BDEA-979C0358A56D}" srcOrd="0" destOrd="0" presId="urn:microsoft.com/office/officeart/2018/5/layout/IconLeafLabelList"/>
    <dgm:cxn modelId="{43E425E5-D047-40F9-8819-8DC05595B4F2}" type="presParOf" srcId="{C7692C3E-8EE9-4E30-9059-C968822ED479}" destId="{76BF7449-D916-4D77-8CBF-457E8D2AAB67}" srcOrd="1" destOrd="0" presId="urn:microsoft.com/office/officeart/2018/5/layout/IconLeafLabelList"/>
    <dgm:cxn modelId="{F9EFD747-F26E-46D9-8170-E06D1E187329}" type="presParOf" srcId="{C7692C3E-8EE9-4E30-9059-C968822ED479}" destId="{B09CEBD2-EBA8-481F-9C74-78621D5E7310}" srcOrd="2" destOrd="0" presId="urn:microsoft.com/office/officeart/2018/5/layout/IconLeafLabelList"/>
    <dgm:cxn modelId="{308641D2-CD83-4156-A001-B5E034E96734}" type="presParOf" srcId="{C7692C3E-8EE9-4E30-9059-C968822ED479}" destId="{0D31D720-14DD-4898-9F8E-A520CF64A828}" srcOrd="3" destOrd="0" presId="urn:microsoft.com/office/officeart/2018/5/layout/IconLeafLabelList"/>
    <dgm:cxn modelId="{7C66BA1B-3601-476D-AF3F-A02EF6464B9D}" type="presParOf" srcId="{FF6D5F5F-7B84-44F5-B414-DBC81EE4BC5E}" destId="{6A4D22FE-B74C-4392-95CA-00D673FB9055}" srcOrd="1" destOrd="0" presId="urn:microsoft.com/office/officeart/2018/5/layout/IconLeafLabelList"/>
    <dgm:cxn modelId="{8360BA6F-EE54-490D-9673-5900E1199609}" type="presParOf" srcId="{FF6D5F5F-7B84-44F5-B414-DBC81EE4BC5E}" destId="{FB9C3051-5518-45F7-8C22-8B41B2BBA381}" srcOrd="2" destOrd="0" presId="urn:microsoft.com/office/officeart/2018/5/layout/IconLeafLabelList"/>
    <dgm:cxn modelId="{052B3A4A-2533-44DE-B82F-5C01248596B4}" type="presParOf" srcId="{FB9C3051-5518-45F7-8C22-8B41B2BBA381}" destId="{C1E5EFB7-6FA3-4651-8AB4-0169392BFBD6}" srcOrd="0" destOrd="0" presId="urn:microsoft.com/office/officeart/2018/5/layout/IconLeafLabelList"/>
    <dgm:cxn modelId="{60547159-7ADA-489E-8CAE-AA4F9AFE07F2}" type="presParOf" srcId="{FB9C3051-5518-45F7-8C22-8B41B2BBA381}" destId="{DCA9ADE9-AA53-4E59-96CB-4B31B1CC74CA}" srcOrd="1" destOrd="0" presId="urn:microsoft.com/office/officeart/2018/5/layout/IconLeafLabelList"/>
    <dgm:cxn modelId="{4CD07EF5-F7D7-43AF-B6AA-571B3EEA3366}" type="presParOf" srcId="{FB9C3051-5518-45F7-8C22-8B41B2BBA381}" destId="{38FCE1BA-CA3B-46BA-B31F-97B6AE2669C5}" srcOrd="2" destOrd="0" presId="urn:microsoft.com/office/officeart/2018/5/layout/IconLeafLabelList"/>
    <dgm:cxn modelId="{99CE148E-F3C5-4C3E-A51C-B4D46FC8FB41}" type="presParOf" srcId="{FB9C3051-5518-45F7-8C22-8B41B2BBA381}" destId="{864E7DF9-BB32-4D4E-90B4-1BDEF8E7A020}" srcOrd="3" destOrd="0" presId="urn:microsoft.com/office/officeart/2018/5/layout/IconLeafLabelList"/>
    <dgm:cxn modelId="{6187B48E-9533-4101-B296-7872FABB6EA1}" type="presParOf" srcId="{FF6D5F5F-7B84-44F5-B414-DBC81EE4BC5E}" destId="{03F8B164-E236-4705-B65E-C6BE0736A648}" srcOrd="3" destOrd="0" presId="urn:microsoft.com/office/officeart/2018/5/layout/IconLeafLabelList"/>
    <dgm:cxn modelId="{8EEEEBAE-16B7-4F0A-9C3C-DACE6BD5F502}" type="presParOf" srcId="{FF6D5F5F-7B84-44F5-B414-DBC81EE4BC5E}" destId="{93CFF1F9-F1EF-4A0C-BF46-25F38FD7666E}" srcOrd="4" destOrd="0" presId="urn:microsoft.com/office/officeart/2018/5/layout/IconLeafLabelList"/>
    <dgm:cxn modelId="{95E08750-7695-418F-8095-EE3C2EEADA8F}" type="presParOf" srcId="{93CFF1F9-F1EF-4A0C-BF46-25F38FD7666E}" destId="{B01871AE-DFD1-4E37-A660-62E083904271}" srcOrd="0" destOrd="0" presId="urn:microsoft.com/office/officeart/2018/5/layout/IconLeafLabelList"/>
    <dgm:cxn modelId="{E54C6785-EE7A-4BDA-BE55-AF019AE1204C}" type="presParOf" srcId="{93CFF1F9-F1EF-4A0C-BF46-25F38FD7666E}" destId="{932A294B-711B-4439-87FC-7EF40C7E38FD}" srcOrd="1" destOrd="0" presId="urn:microsoft.com/office/officeart/2018/5/layout/IconLeafLabelList"/>
    <dgm:cxn modelId="{454305BE-E2AE-48FE-8DBF-D355F2D12DCD}" type="presParOf" srcId="{93CFF1F9-F1EF-4A0C-BF46-25F38FD7666E}" destId="{4EDE281A-BE8E-455B-B953-51128EFE56E7}" srcOrd="2" destOrd="0" presId="urn:microsoft.com/office/officeart/2018/5/layout/IconLeafLabelList"/>
    <dgm:cxn modelId="{22806C8C-F4AE-48AB-BE22-05BC10FF0475}" type="presParOf" srcId="{93CFF1F9-F1EF-4A0C-BF46-25F38FD7666E}" destId="{A1D7CDF7-FD17-4E20-89F7-D0F05DE61D7C}" srcOrd="3" destOrd="0" presId="urn:microsoft.com/office/officeart/2018/5/layout/IconLeafLabelList"/>
    <dgm:cxn modelId="{8EF9C6B0-229A-483A-A710-55440FC8ED85}" type="presParOf" srcId="{FF6D5F5F-7B84-44F5-B414-DBC81EE4BC5E}" destId="{08B1701A-509C-4C4B-A6D0-8C54266E0694}" srcOrd="5" destOrd="0" presId="urn:microsoft.com/office/officeart/2018/5/layout/IconLeafLabelList"/>
    <dgm:cxn modelId="{4E6F993B-4BFC-462C-9078-68B84FE8FF7D}" type="presParOf" srcId="{FF6D5F5F-7B84-44F5-B414-DBC81EE4BC5E}" destId="{F53B1A9F-D613-451F-8359-6FF0B51E187F}" srcOrd="6" destOrd="0" presId="urn:microsoft.com/office/officeart/2018/5/layout/IconLeafLabelList"/>
    <dgm:cxn modelId="{8840629A-ECF1-48DE-9338-8FB5AA318934}" type="presParOf" srcId="{F53B1A9F-D613-451F-8359-6FF0B51E187F}" destId="{C56724F6-D3BE-49DC-B63F-78F7F3B5C4B4}" srcOrd="0" destOrd="0" presId="urn:microsoft.com/office/officeart/2018/5/layout/IconLeafLabelList"/>
    <dgm:cxn modelId="{DF78530F-5947-4A9A-A050-C2B5A9F2563B}" type="presParOf" srcId="{F53B1A9F-D613-451F-8359-6FF0B51E187F}" destId="{0B782752-92D9-4DF5-B3BD-72490EAD5010}" srcOrd="1" destOrd="0" presId="urn:microsoft.com/office/officeart/2018/5/layout/IconLeafLabelList"/>
    <dgm:cxn modelId="{97A4CC2B-E8FB-49F5-8956-0A4A2F71A68E}" type="presParOf" srcId="{F53B1A9F-D613-451F-8359-6FF0B51E187F}" destId="{481332D1-22CA-409F-AFF6-F30C70CC5B0D}" srcOrd="2" destOrd="0" presId="urn:microsoft.com/office/officeart/2018/5/layout/IconLeafLabelList"/>
    <dgm:cxn modelId="{C9164D8F-7186-4C08-9661-6E33227B3976}" type="presParOf" srcId="{F53B1A9F-D613-451F-8359-6FF0B51E187F}" destId="{766D3255-E91E-4365-8409-C0FAC4E03A79}"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BB193B-3083-446B-B395-E5C76DC2A8A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300B361-A503-493E-8E73-C9DCC82F8D67}">
      <dgm:prSet/>
      <dgm:spPr/>
      <dgm:t>
        <a:bodyPr/>
        <a:lstStyle/>
        <a:p>
          <a:r>
            <a:rPr lang="en-US"/>
            <a:t>A FOREIGN KEY is a key used to link two tables together.</a:t>
          </a:r>
        </a:p>
      </dgm:t>
    </dgm:pt>
    <dgm:pt modelId="{449CF23C-E6D5-45D6-A273-68A68166AE53}" type="parTrans" cxnId="{74AC76D6-5F1F-4415-B1D0-4C873ADB745F}">
      <dgm:prSet/>
      <dgm:spPr/>
      <dgm:t>
        <a:bodyPr/>
        <a:lstStyle/>
        <a:p>
          <a:endParaRPr lang="en-US"/>
        </a:p>
      </dgm:t>
    </dgm:pt>
    <dgm:pt modelId="{14BF0580-6A35-4EEE-AB9F-89EC5DAD64BC}" type="sibTrans" cxnId="{74AC76D6-5F1F-4415-B1D0-4C873ADB745F}">
      <dgm:prSet/>
      <dgm:spPr/>
      <dgm:t>
        <a:bodyPr/>
        <a:lstStyle/>
        <a:p>
          <a:endParaRPr lang="en-US"/>
        </a:p>
      </dgm:t>
    </dgm:pt>
    <dgm:pt modelId="{844E2B0B-D8FE-4C8E-8239-6E43D13A1B0E}">
      <dgm:prSet/>
      <dgm:spPr/>
      <dgm:t>
        <a:bodyPr/>
        <a:lstStyle/>
        <a:p>
          <a:r>
            <a:rPr lang="en-US"/>
            <a:t>A FOREIGN KEY is a field (or collection of fields) in one table that refers to the PRIMARY KEY in another table.</a:t>
          </a:r>
        </a:p>
      </dgm:t>
    </dgm:pt>
    <dgm:pt modelId="{DE9A7BF6-D5CB-46FB-B34A-AAA5939A4320}" type="parTrans" cxnId="{FE132965-9649-4E7F-8A69-B58698C893A0}">
      <dgm:prSet/>
      <dgm:spPr/>
      <dgm:t>
        <a:bodyPr/>
        <a:lstStyle/>
        <a:p>
          <a:endParaRPr lang="en-US"/>
        </a:p>
      </dgm:t>
    </dgm:pt>
    <dgm:pt modelId="{B06388E7-04BB-4247-9FEB-BFE4A83EEC21}" type="sibTrans" cxnId="{FE132965-9649-4E7F-8A69-B58698C893A0}">
      <dgm:prSet/>
      <dgm:spPr/>
      <dgm:t>
        <a:bodyPr/>
        <a:lstStyle/>
        <a:p>
          <a:endParaRPr lang="en-US"/>
        </a:p>
      </dgm:t>
    </dgm:pt>
    <dgm:pt modelId="{2B728ABE-E070-46FA-97D8-49144FEBCD7A}">
      <dgm:prSet/>
      <dgm:spPr/>
      <dgm:t>
        <a:bodyPr/>
        <a:lstStyle/>
        <a:p>
          <a:r>
            <a:rPr lang="en-US" dirty="0"/>
            <a:t>The table containing the foreign key is called the child table, and the table containing the candidate key is called the referenced or parent table.</a:t>
          </a:r>
        </a:p>
      </dgm:t>
    </dgm:pt>
    <dgm:pt modelId="{E07C69FC-C6CB-4128-A5FD-77413FBB7BA0}" type="parTrans" cxnId="{673C6817-86A1-4D08-8A3F-E0466FDC6999}">
      <dgm:prSet/>
      <dgm:spPr/>
      <dgm:t>
        <a:bodyPr/>
        <a:lstStyle/>
        <a:p>
          <a:endParaRPr lang="en-US"/>
        </a:p>
      </dgm:t>
    </dgm:pt>
    <dgm:pt modelId="{F445912F-944D-4B4A-847E-CDBD2585616C}" type="sibTrans" cxnId="{673C6817-86A1-4D08-8A3F-E0466FDC6999}">
      <dgm:prSet/>
      <dgm:spPr/>
      <dgm:t>
        <a:bodyPr/>
        <a:lstStyle/>
        <a:p>
          <a:endParaRPr lang="en-US"/>
        </a:p>
      </dgm:t>
    </dgm:pt>
    <dgm:pt modelId="{959B55B1-6D85-4602-A552-748606B3464C}" type="pres">
      <dgm:prSet presAssocID="{EABB193B-3083-446B-B395-E5C76DC2A8A3}" presName="vert0" presStyleCnt="0">
        <dgm:presLayoutVars>
          <dgm:dir/>
          <dgm:animOne val="branch"/>
          <dgm:animLvl val="lvl"/>
        </dgm:presLayoutVars>
      </dgm:prSet>
      <dgm:spPr/>
    </dgm:pt>
    <dgm:pt modelId="{E8620236-D7D7-477D-857A-2385F973466C}" type="pres">
      <dgm:prSet presAssocID="{B300B361-A503-493E-8E73-C9DCC82F8D67}" presName="thickLine" presStyleLbl="alignNode1" presStyleIdx="0" presStyleCnt="3"/>
      <dgm:spPr/>
    </dgm:pt>
    <dgm:pt modelId="{CCB5FC2C-0EBA-407B-A716-BEF0398E3777}" type="pres">
      <dgm:prSet presAssocID="{B300B361-A503-493E-8E73-C9DCC82F8D67}" presName="horz1" presStyleCnt="0"/>
      <dgm:spPr/>
    </dgm:pt>
    <dgm:pt modelId="{021832EA-C0FA-41F5-BD5B-0AD74D1B7CD9}" type="pres">
      <dgm:prSet presAssocID="{B300B361-A503-493E-8E73-C9DCC82F8D67}" presName="tx1" presStyleLbl="revTx" presStyleIdx="0" presStyleCnt="3"/>
      <dgm:spPr/>
    </dgm:pt>
    <dgm:pt modelId="{44EFA6C7-78D3-486A-9189-008FFEC852C3}" type="pres">
      <dgm:prSet presAssocID="{B300B361-A503-493E-8E73-C9DCC82F8D67}" presName="vert1" presStyleCnt="0"/>
      <dgm:spPr/>
    </dgm:pt>
    <dgm:pt modelId="{5C792258-5127-4634-9B95-BFDAF492C636}" type="pres">
      <dgm:prSet presAssocID="{844E2B0B-D8FE-4C8E-8239-6E43D13A1B0E}" presName="thickLine" presStyleLbl="alignNode1" presStyleIdx="1" presStyleCnt="3"/>
      <dgm:spPr/>
    </dgm:pt>
    <dgm:pt modelId="{7615CD87-F686-4E6C-8E17-5D8FE31821FF}" type="pres">
      <dgm:prSet presAssocID="{844E2B0B-D8FE-4C8E-8239-6E43D13A1B0E}" presName="horz1" presStyleCnt="0"/>
      <dgm:spPr/>
    </dgm:pt>
    <dgm:pt modelId="{AFD157F0-8D58-400A-A301-D9472B2987B3}" type="pres">
      <dgm:prSet presAssocID="{844E2B0B-D8FE-4C8E-8239-6E43D13A1B0E}" presName="tx1" presStyleLbl="revTx" presStyleIdx="1" presStyleCnt="3"/>
      <dgm:spPr/>
    </dgm:pt>
    <dgm:pt modelId="{C5E4E4FA-613A-446D-8F18-32A58F65F16F}" type="pres">
      <dgm:prSet presAssocID="{844E2B0B-D8FE-4C8E-8239-6E43D13A1B0E}" presName="vert1" presStyleCnt="0"/>
      <dgm:spPr/>
    </dgm:pt>
    <dgm:pt modelId="{14CA19E4-E8B1-4CF3-AD61-BB66BC64777A}" type="pres">
      <dgm:prSet presAssocID="{2B728ABE-E070-46FA-97D8-49144FEBCD7A}" presName="thickLine" presStyleLbl="alignNode1" presStyleIdx="2" presStyleCnt="3"/>
      <dgm:spPr/>
    </dgm:pt>
    <dgm:pt modelId="{D7B49D2B-F790-4178-93BA-70F406D996DA}" type="pres">
      <dgm:prSet presAssocID="{2B728ABE-E070-46FA-97D8-49144FEBCD7A}" presName="horz1" presStyleCnt="0"/>
      <dgm:spPr/>
    </dgm:pt>
    <dgm:pt modelId="{7B9FBBCA-CB15-43CD-B3F4-33F7F19031F8}" type="pres">
      <dgm:prSet presAssocID="{2B728ABE-E070-46FA-97D8-49144FEBCD7A}" presName="tx1" presStyleLbl="revTx" presStyleIdx="2" presStyleCnt="3"/>
      <dgm:spPr/>
    </dgm:pt>
    <dgm:pt modelId="{8E4317F6-6B73-4529-9F2D-1BC11E84756B}" type="pres">
      <dgm:prSet presAssocID="{2B728ABE-E070-46FA-97D8-49144FEBCD7A}" presName="vert1" presStyleCnt="0"/>
      <dgm:spPr/>
    </dgm:pt>
  </dgm:ptLst>
  <dgm:cxnLst>
    <dgm:cxn modelId="{673C6817-86A1-4D08-8A3F-E0466FDC6999}" srcId="{EABB193B-3083-446B-B395-E5C76DC2A8A3}" destId="{2B728ABE-E070-46FA-97D8-49144FEBCD7A}" srcOrd="2" destOrd="0" parTransId="{E07C69FC-C6CB-4128-A5FD-77413FBB7BA0}" sibTransId="{F445912F-944D-4B4A-847E-CDBD2585616C}"/>
    <dgm:cxn modelId="{0B857A3E-DE01-49DC-A8EB-87A6F1F2B731}" type="presOf" srcId="{2B728ABE-E070-46FA-97D8-49144FEBCD7A}" destId="{7B9FBBCA-CB15-43CD-B3F4-33F7F19031F8}" srcOrd="0" destOrd="0" presId="urn:microsoft.com/office/officeart/2008/layout/LinedList"/>
    <dgm:cxn modelId="{FE132965-9649-4E7F-8A69-B58698C893A0}" srcId="{EABB193B-3083-446B-B395-E5C76DC2A8A3}" destId="{844E2B0B-D8FE-4C8E-8239-6E43D13A1B0E}" srcOrd="1" destOrd="0" parTransId="{DE9A7BF6-D5CB-46FB-B34A-AAA5939A4320}" sibTransId="{B06388E7-04BB-4247-9FEB-BFE4A83EEC21}"/>
    <dgm:cxn modelId="{17B58DC3-7A2F-423B-BCB8-AE36F3F6E22A}" type="presOf" srcId="{EABB193B-3083-446B-B395-E5C76DC2A8A3}" destId="{959B55B1-6D85-4602-A552-748606B3464C}" srcOrd="0" destOrd="0" presId="urn:microsoft.com/office/officeart/2008/layout/LinedList"/>
    <dgm:cxn modelId="{74AC76D6-5F1F-4415-B1D0-4C873ADB745F}" srcId="{EABB193B-3083-446B-B395-E5C76DC2A8A3}" destId="{B300B361-A503-493E-8E73-C9DCC82F8D67}" srcOrd="0" destOrd="0" parTransId="{449CF23C-E6D5-45D6-A273-68A68166AE53}" sibTransId="{14BF0580-6A35-4EEE-AB9F-89EC5DAD64BC}"/>
    <dgm:cxn modelId="{3C9E0EEA-CB74-4802-AB35-A0720F63EE51}" type="presOf" srcId="{B300B361-A503-493E-8E73-C9DCC82F8D67}" destId="{021832EA-C0FA-41F5-BD5B-0AD74D1B7CD9}" srcOrd="0" destOrd="0" presId="urn:microsoft.com/office/officeart/2008/layout/LinedList"/>
    <dgm:cxn modelId="{8DA64BFF-807F-4D33-B42D-902291C502B9}" type="presOf" srcId="{844E2B0B-D8FE-4C8E-8239-6E43D13A1B0E}" destId="{AFD157F0-8D58-400A-A301-D9472B2987B3}" srcOrd="0" destOrd="0" presId="urn:microsoft.com/office/officeart/2008/layout/LinedList"/>
    <dgm:cxn modelId="{B6E630F5-ECA0-4FC5-97D6-8B791007A377}" type="presParOf" srcId="{959B55B1-6D85-4602-A552-748606B3464C}" destId="{E8620236-D7D7-477D-857A-2385F973466C}" srcOrd="0" destOrd="0" presId="urn:microsoft.com/office/officeart/2008/layout/LinedList"/>
    <dgm:cxn modelId="{7C15AB65-0869-4530-866F-498BE4397B2D}" type="presParOf" srcId="{959B55B1-6D85-4602-A552-748606B3464C}" destId="{CCB5FC2C-0EBA-407B-A716-BEF0398E3777}" srcOrd="1" destOrd="0" presId="urn:microsoft.com/office/officeart/2008/layout/LinedList"/>
    <dgm:cxn modelId="{D67EEC96-00AE-4B6F-8C80-608BAA539514}" type="presParOf" srcId="{CCB5FC2C-0EBA-407B-A716-BEF0398E3777}" destId="{021832EA-C0FA-41F5-BD5B-0AD74D1B7CD9}" srcOrd="0" destOrd="0" presId="urn:microsoft.com/office/officeart/2008/layout/LinedList"/>
    <dgm:cxn modelId="{E29D9962-6BE0-479C-8005-F9DB5F8E242D}" type="presParOf" srcId="{CCB5FC2C-0EBA-407B-A716-BEF0398E3777}" destId="{44EFA6C7-78D3-486A-9189-008FFEC852C3}" srcOrd="1" destOrd="0" presId="urn:microsoft.com/office/officeart/2008/layout/LinedList"/>
    <dgm:cxn modelId="{8771CC68-DC3A-4A01-956C-6D762B01E1B2}" type="presParOf" srcId="{959B55B1-6D85-4602-A552-748606B3464C}" destId="{5C792258-5127-4634-9B95-BFDAF492C636}" srcOrd="2" destOrd="0" presId="urn:microsoft.com/office/officeart/2008/layout/LinedList"/>
    <dgm:cxn modelId="{DA45CB8D-971C-4E35-9B43-7BC4E122A188}" type="presParOf" srcId="{959B55B1-6D85-4602-A552-748606B3464C}" destId="{7615CD87-F686-4E6C-8E17-5D8FE31821FF}" srcOrd="3" destOrd="0" presId="urn:microsoft.com/office/officeart/2008/layout/LinedList"/>
    <dgm:cxn modelId="{E5B70807-F60A-4E05-833E-C398566FF043}" type="presParOf" srcId="{7615CD87-F686-4E6C-8E17-5D8FE31821FF}" destId="{AFD157F0-8D58-400A-A301-D9472B2987B3}" srcOrd="0" destOrd="0" presId="urn:microsoft.com/office/officeart/2008/layout/LinedList"/>
    <dgm:cxn modelId="{96681A70-8549-45E9-9E86-79625EB97EF6}" type="presParOf" srcId="{7615CD87-F686-4E6C-8E17-5D8FE31821FF}" destId="{C5E4E4FA-613A-446D-8F18-32A58F65F16F}" srcOrd="1" destOrd="0" presId="urn:microsoft.com/office/officeart/2008/layout/LinedList"/>
    <dgm:cxn modelId="{121A9CB3-6C41-4ADC-B9E7-100DF435350F}" type="presParOf" srcId="{959B55B1-6D85-4602-A552-748606B3464C}" destId="{14CA19E4-E8B1-4CF3-AD61-BB66BC64777A}" srcOrd="4" destOrd="0" presId="urn:microsoft.com/office/officeart/2008/layout/LinedList"/>
    <dgm:cxn modelId="{E9FF464F-DFD8-4286-BEAF-CF3E8D7A18ED}" type="presParOf" srcId="{959B55B1-6D85-4602-A552-748606B3464C}" destId="{D7B49D2B-F790-4178-93BA-70F406D996DA}" srcOrd="5" destOrd="0" presId="urn:microsoft.com/office/officeart/2008/layout/LinedList"/>
    <dgm:cxn modelId="{97A37388-771F-4F0C-B041-894AFE9EBD2E}" type="presParOf" srcId="{D7B49D2B-F790-4178-93BA-70F406D996DA}" destId="{7B9FBBCA-CB15-43CD-B3F4-33F7F19031F8}" srcOrd="0" destOrd="0" presId="urn:microsoft.com/office/officeart/2008/layout/LinedList"/>
    <dgm:cxn modelId="{955D7706-75C9-44B9-A849-AF64F31DF05B}" type="presParOf" srcId="{D7B49D2B-F790-4178-93BA-70F406D996DA}" destId="{8E4317F6-6B73-4529-9F2D-1BC11E84756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126983-496D-43B6-AFE2-46DAB9539E8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786DBB0-7B3B-4569-BC93-90D191A80D21}">
      <dgm:prSet/>
      <dgm:spPr/>
      <dgm:t>
        <a:bodyPr/>
        <a:lstStyle/>
        <a:p>
          <a:r>
            <a:rPr lang="en-US"/>
            <a:t>Notice that the "PersonID" column in the "Orders" table points to the "PersonID" column in the "Persons" table.</a:t>
          </a:r>
        </a:p>
      </dgm:t>
    </dgm:pt>
    <dgm:pt modelId="{C257C433-5499-46D5-B002-72FF4DE429C1}" type="parTrans" cxnId="{8CF06C08-73B2-48D5-959C-AE10E55958FE}">
      <dgm:prSet/>
      <dgm:spPr/>
      <dgm:t>
        <a:bodyPr/>
        <a:lstStyle/>
        <a:p>
          <a:endParaRPr lang="en-US"/>
        </a:p>
      </dgm:t>
    </dgm:pt>
    <dgm:pt modelId="{A0DE087F-D408-4BCD-A00D-03777F7CFA78}" type="sibTrans" cxnId="{8CF06C08-73B2-48D5-959C-AE10E55958FE}">
      <dgm:prSet/>
      <dgm:spPr/>
      <dgm:t>
        <a:bodyPr/>
        <a:lstStyle/>
        <a:p>
          <a:endParaRPr lang="en-US"/>
        </a:p>
      </dgm:t>
    </dgm:pt>
    <dgm:pt modelId="{A8F5EB9C-AF88-40E4-A3F2-1B4938C1F557}">
      <dgm:prSet/>
      <dgm:spPr/>
      <dgm:t>
        <a:bodyPr/>
        <a:lstStyle/>
        <a:p>
          <a:r>
            <a:rPr lang="en-US"/>
            <a:t>The "PersonID" column in the "Persons" table is the PRIMARY KEY in the "Persons" table.</a:t>
          </a:r>
        </a:p>
      </dgm:t>
    </dgm:pt>
    <dgm:pt modelId="{4A474D02-9695-4FAF-A634-960472CA7F2D}" type="parTrans" cxnId="{CB447E16-0DD2-4EC0-B7B5-B83D2E8F89B2}">
      <dgm:prSet/>
      <dgm:spPr/>
      <dgm:t>
        <a:bodyPr/>
        <a:lstStyle/>
        <a:p>
          <a:endParaRPr lang="en-US"/>
        </a:p>
      </dgm:t>
    </dgm:pt>
    <dgm:pt modelId="{1B972943-8AC1-4FA6-8AA1-BB490900FF9E}" type="sibTrans" cxnId="{CB447E16-0DD2-4EC0-B7B5-B83D2E8F89B2}">
      <dgm:prSet/>
      <dgm:spPr/>
      <dgm:t>
        <a:bodyPr/>
        <a:lstStyle/>
        <a:p>
          <a:endParaRPr lang="en-US"/>
        </a:p>
      </dgm:t>
    </dgm:pt>
    <dgm:pt modelId="{863A3F1F-7D79-420B-93AC-A7ECA593C692}">
      <dgm:prSet/>
      <dgm:spPr/>
      <dgm:t>
        <a:bodyPr/>
        <a:lstStyle/>
        <a:p>
          <a:r>
            <a:rPr lang="en-US"/>
            <a:t>The "PersonID" column in the "Orders" table is a FOREIGN KEY in the "Orders" table.</a:t>
          </a:r>
        </a:p>
      </dgm:t>
    </dgm:pt>
    <dgm:pt modelId="{4682BCF1-A30B-4004-A962-32BD2106768B}" type="parTrans" cxnId="{57D43AC5-21E4-4880-B834-76B97E4BB2A4}">
      <dgm:prSet/>
      <dgm:spPr/>
      <dgm:t>
        <a:bodyPr/>
        <a:lstStyle/>
        <a:p>
          <a:endParaRPr lang="en-US"/>
        </a:p>
      </dgm:t>
    </dgm:pt>
    <dgm:pt modelId="{57AA4605-258C-45D4-9A49-6362837BE7AB}" type="sibTrans" cxnId="{57D43AC5-21E4-4880-B834-76B97E4BB2A4}">
      <dgm:prSet/>
      <dgm:spPr/>
      <dgm:t>
        <a:bodyPr/>
        <a:lstStyle/>
        <a:p>
          <a:endParaRPr lang="en-US"/>
        </a:p>
      </dgm:t>
    </dgm:pt>
    <dgm:pt modelId="{DC5FD10C-7FC6-40EF-B71D-984B0E1B2124}">
      <dgm:prSet/>
      <dgm:spPr/>
      <dgm:t>
        <a:bodyPr/>
        <a:lstStyle/>
        <a:p>
          <a:r>
            <a:rPr lang="en-US"/>
            <a:t>The FOREIGN KEY constraint is used to prevent actions that would destroy links between tables.</a:t>
          </a:r>
        </a:p>
      </dgm:t>
    </dgm:pt>
    <dgm:pt modelId="{FA87F28D-8A5A-4015-803A-EF4D3A625A01}" type="parTrans" cxnId="{371FCCD2-6E22-489B-8458-9A841CF53EC0}">
      <dgm:prSet/>
      <dgm:spPr/>
      <dgm:t>
        <a:bodyPr/>
        <a:lstStyle/>
        <a:p>
          <a:endParaRPr lang="en-US"/>
        </a:p>
      </dgm:t>
    </dgm:pt>
    <dgm:pt modelId="{63951BCB-01FC-4A36-B323-E2F81D8B06BC}" type="sibTrans" cxnId="{371FCCD2-6E22-489B-8458-9A841CF53EC0}">
      <dgm:prSet/>
      <dgm:spPr/>
      <dgm:t>
        <a:bodyPr/>
        <a:lstStyle/>
        <a:p>
          <a:endParaRPr lang="en-US"/>
        </a:p>
      </dgm:t>
    </dgm:pt>
    <dgm:pt modelId="{03A610F4-FEC4-4F1F-ACAD-6C06E536F66B}">
      <dgm:prSet/>
      <dgm:spPr/>
      <dgm:t>
        <a:bodyPr/>
        <a:lstStyle/>
        <a:p>
          <a:r>
            <a:rPr lang="en-US"/>
            <a:t>The FOREIGN KEY constraint also prevents invalid data from being inserted into the foreign key column, because it has to be one of the values contained in the table it points to.</a:t>
          </a:r>
        </a:p>
      </dgm:t>
    </dgm:pt>
    <dgm:pt modelId="{290E82C2-4196-4104-B691-233B8B627AAB}" type="parTrans" cxnId="{B96E86E3-A64D-4E3B-9A07-F9701419127F}">
      <dgm:prSet/>
      <dgm:spPr/>
      <dgm:t>
        <a:bodyPr/>
        <a:lstStyle/>
        <a:p>
          <a:endParaRPr lang="en-US"/>
        </a:p>
      </dgm:t>
    </dgm:pt>
    <dgm:pt modelId="{98F4A509-34ED-4F9F-B6EA-230A0B286E64}" type="sibTrans" cxnId="{B96E86E3-A64D-4E3B-9A07-F9701419127F}">
      <dgm:prSet/>
      <dgm:spPr/>
      <dgm:t>
        <a:bodyPr/>
        <a:lstStyle/>
        <a:p>
          <a:endParaRPr lang="en-US"/>
        </a:p>
      </dgm:t>
    </dgm:pt>
    <dgm:pt modelId="{F614DA71-C77C-42E3-A172-F9A55AF8BD05}" type="pres">
      <dgm:prSet presAssocID="{4D126983-496D-43B6-AFE2-46DAB9539E82}" presName="root" presStyleCnt="0">
        <dgm:presLayoutVars>
          <dgm:dir/>
          <dgm:resizeHandles val="exact"/>
        </dgm:presLayoutVars>
      </dgm:prSet>
      <dgm:spPr/>
    </dgm:pt>
    <dgm:pt modelId="{ACE313C6-E4AC-456C-85D3-DFE230E8E0F0}" type="pres">
      <dgm:prSet presAssocID="{B786DBB0-7B3B-4569-BC93-90D191A80D21}" presName="compNode" presStyleCnt="0"/>
      <dgm:spPr/>
    </dgm:pt>
    <dgm:pt modelId="{7C9D5298-39C0-4BD5-85B9-1E9B636A685D}" type="pres">
      <dgm:prSet presAssocID="{B786DBB0-7B3B-4569-BC93-90D191A80D21}" presName="bgRect" presStyleLbl="bgShp" presStyleIdx="0" presStyleCnt="5"/>
      <dgm:spPr/>
    </dgm:pt>
    <dgm:pt modelId="{F1EA2C67-85A7-4F78-96E3-A0522DABC433}" type="pres">
      <dgm:prSet presAssocID="{B786DBB0-7B3B-4569-BC93-90D191A80D2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A0A1A85B-FCE2-43E1-8B71-C5A85600B7E3}" type="pres">
      <dgm:prSet presAssocID="{B786DBB0-7B3B-4569-BC93-90D191A80D21}" presName="spaceRect" presStyleCnt="0"/>
      <dgm:spPr/>
    </dgm:pt>
    <dgm:pt modelId="{9F9BE569-55E9-4187-8545-01CB1F9DBAF9}" type="pres">
      <dgm:prSet presAssocID="{B786DBB0-7B3B-4569-BC93-90D191A80D21}" presName="parTx" presStyleLbl="revTx" presStyleIdx="0" presStyleCnt="5">
        <dgm:presLayoutVars>
          <dgm:chMax val="0"/>
          <dgm:chPref val="0"/>
        </dgm:presLayoutVars>
      </dgm:prSet>
      <dgm:spPr/>
    </dgm:pt>
    <dgm:pt modelId="{4086D84F-13BE-4550-BB9A-E22DF8C81C81}" type="pres">
      <dgm:prSet presAssocID="{A0DE087F-D408-4BCD-A00D-03777F7CFA78}" presName="sibTrans" presStyleCnt="0"/>
      <dgm:spPr/>
    </dgm:pt>
    <dgm:pt modelId="{CFBB0CF1-B382-4B9C-A88C-774CFA002FE1}" type="pres">
      <dgm:prSet presAssocID="{A8F5EB9C-AF88-40E4-A3F2-1B4938C1F557}" presName="compNode" presStyleCnt="0"/>
      <dgm:spPr/>
    </dgm:pt>
    <dgm:pt modelId="{C5F01BE6-EAD0-42D5-A059-8DC419AEF700}" type="pres">
      <dgm:prSet presAssocID="{A8F5EB9C-AF88-40E4-A3F2-1B4938C1F557}" presName="bgRect" presStyleLbl="bgShp" presStyleIdx="1" presStyleCnt="5"/>
      <dgm:spPr/>
    </dgm:pt>
    <dgm:pt modelId="{E8680A43-7640-492E-A6D4-37E753B308B7}" type="pres">
      <dgm:prSet presAssocID="{A8F5EB9C-AF88-40E4-A3F2-1B4938C1F55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eprechaun Hat"/>
        </a:ext>
      </dgm:extLst>
    </dgm:pt>
    <dgm:pt modelId="{13D403F7-D020-4DD1-9C8F-48F55D74DC78}" type="pres">
      <dgm:prSet presAssocID="{A8F5EB9C-AF88-40E4-A3F2-1B4938C1F557}" presName="spaceRect" presStyleCnt="0"/>
      <dgm:spPr/>
    </dgm:pt>
    <dgm:pt modelId="{43CCDCCC-5C64-42EA-8C60-02C5663BBAAC}" type="pres">
      <dgm:prSet presAssocID="{A8F5EB9C-AF88-40E4-A3F2-1B4938C1F557}" presName="parTx" presStyleLbl="revTx" presStyleIdx="1" presStyleCnt="5">
        <dgm:presLayoutVars>
          <dgm:chMax val="0"/>
          <dgm:chPref val="0"/>
        </dgm:presLayoutVars>
      </dgm:prSet>
      <dgm:spPr/>
    </dgm:pt>
    <dgm:pt modelId="{29E6B2AD-7BB6-43F6-8015-8AF2A980E333}" type="pres">
      <dgm:prSet presAssocID="{1B972943-8AC1-4FA6-8AA1-BB490900FF9E}" presName="sibTrans" presStyleCnt="0"/>
      <dgm:spPr/>
    </dgm:pt>
    <dgm:pt modelId="{F96BEA1C-B764-4494-AC7D-4BB06899F95E}" type="pres">
      <dgm:prSet presAssocID="{863A3F1F-7D79-420B-93AC-A7ECA593C692}" presName="compNode" presStyleCnt="0"/>
      <dgm:spPr/>
    </dgm:pt>
    <dgm:pt modelId="{14B95CDF-004E-44BF-94D3-BB44D98D4967}" type="pres">
      <dgm:prSet presAssocID="{863A3F1F-7D79-420B-93AC-A7ECA593C692}" presName="bgRect" presStyleLbl="bgShp" presStyleIdx="2" presStyleCnt="5"/>
      <dgm:spPr/>
    </dgm:pt>
    <dgm:pt modelId="{79363F2D-8AF9-4FEA-9AF7-6090787F35EF}" type="pres">
      <dgm:prSet presAssocID="{863A3F1F-7D79-420B-93AC-A7ECA593C69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618363CE-105E-4303-9C85-6E6441B73F0E}" type="pres">
      <dgm:prSet presAssocID="{863A3F1F-7D79-420B-93AC-A7ECA593C692}" presName="spaceRect" presStyleCnt="0"/>
      <dgm:spPr/>
    </dgm:pt>
    <dgm:pt modelId="{C0023FF0-4CF1-462D-B0AC-0381848F6296}" type="pres">
      <dgm:prSet presAssocID="{863A3F1F-7D79-420B-93AC-A7ECA593C692}" presName="parTx" presStyleLbl="revTx" presStyleIdx="2" presStyleCnt="5">
        <dgm:presLayoutVars>
          <dgm:chMax val="0"/>
          <dgm:chPref val="0"/>
        </dgm:presLayoutVars>
      </dgm:prSet>
      <dgm:spPr/>
    </dgm:pt>
    <dgm:pt modelId="{EA05FED9-CE08-4B6C-9BD4-0EE645E5449D}" type="pres">
      <dgm:prSet presAssocID="{57AA4605-258C-45D4-9A49-6362837BE7AB}" presName="sibTrans" presStyleCnt="0"/>
      <dgm:spPr/>
    </dgm:pt>
    <dgm:pt modelId="{D986E4E0-A8C2-4F3A-9760-51AAB3204EF2}" type="pres">
      <dgm:prSet presAssocID="{DC5FD10C-7FC6-40EF-B71D-984B0E1B2124}" presName="compNode" presStyleCnt="0"/>
      <dgm:spPr/>
    </dgm:pt>
    <dgm:pt modelId="{EFE0FE20-2B75-459F-892B-31FC2957A8E7}" type="pres">
      <dgm:prSet presAssocID="{DC5FD10C-7FC6-40EF-B71D-984B0E1B2124}" presName="bgRect" presStyleLbl="bgShp" presStyleIdx="3" presStyleCnt="5"/>
      <dgm:spPr/>
    </dgm:pt>
    <dgm:pt modelId="{AEB10D49-D5CC-4795-9143-AF7F8D146F93}" type="pres">
      <dgm:prSet presAssocID="{DC5FD10C-7FC6-40EF-B71D-984B0E1B212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rritant"/>
        </a:ext>
      </dgm:extLst>
    </dgm:pt>
    <dgm:pt modelId="{85D2920F-3EFF-4D5B-A022-262A37970ED2}" type="pres">
      <dgm:prSet presAssocID="{DC5FD10C-7FC6-40EF-B71D-984B0E1B2124}" presName="spaceRect" presStyleCnt="0"/>
      <dgm:spPr/>
    </dgm:pt>
    <dgm:pt modelId="{F1DA5210-BC2E-4CA3-B364-EE5218EEF19E}" type="pres">
      <dgm:prSet presAssocID="{DC5FD10C-7FC6-40EF-B71D-984B0E1B2124}" presName="parTx" presStyleLbl="revTx" presStyleIdx="3" presStyleCnt="5">
        <dgm:presLayoutVars>
          <dgm:chMax val="0"/>
          <dgm:chPref val="0"/>
        </dgm:presLayoutVars>
      </dgm:prSet>
      <dgm:spPr/>
    </dgm:pt>
    <dgm:pt modelId="{21ADC287-2EC8-450F-8283-79E1B886468F}" type="pres">
      <dgm:prSet presAssocID="{63951BCB-01FC-4A36-B323-E2F81D8B06BC}" presName="sibTrans" presStyleCnt="0"/>
      <dgm:spPr/>
    </dgm:pt>
    <dgm:pt modelId="{0FADECD9-310C-48C3-A2F3-05CF1783FA06}" type="pres">
      <dgm:prSet presAssocID="{03A610F4-FEC4-4F1F-ACAD-6C06E536F66B}" presName="compNode" presStyleCnt="0"/>
      <dgm:spPr/>
    </dgm:pt>
    <dgm:pt modelId="{6D6186AB-7CC5-4792-95D4-FE99CF9670B5}" type="pres">
      <dgm:prSet presAssocID="{03A610F4-FEC4-4F1F-ACAD-6C06E536F66B}" presName="bgRect" presStyleLbl="bgShp" presStyleIdx="4" presStyleCnt="5"/>
      <dgm:spPr/>
    </dgm:pt>
    <dgm:pt modelId="{EC180E4D-59D4-4B82-935E-77553EACFB00}" type="pres">
      <dgm:prSet presAssocID="{03A610F4-FEC4-4F1F-ACAD-6C06E536F66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ximize"/>
        </a:ext>
      </dgm:extLst>
    </dgm:pt>
    <dgm:pt modelId="{804EC8F4-3128-4F99-9306-7318CAC24CA7}" type="pres">
      <dgm:prSet presAssocID="{03A610F4-FEC4-4F1F-ACAD-6C06E536F66B}" presName="spaceRect" presStyleCnt="0"/>
      <dgm:spPr/>
    </dgm:pt>
    <dgm:pt modelId="{F135DC9A-9C47-4FE2-92A7-FFF301B0CD0A}" type="pres">
      <dgm:prSet presAssocID="{03A610F4-FEC4-4F1F-ACAD-6C06E536F66B}" presName="parTx" presStyleLbl="revTx" presStyleIdx="4" presStyleCnt="5">
        <dgm:presLayoutVars>
          <dgm:chMax val="0"/>
          <dgm:chPref val="0"/>
        </dgm:presLayoutVars>
      </dgm:prSet>
      <dgm:spPr/>
    </dgm:pt>
  </dgm:ptLst>
  <dgm:cxnLst>
    <dgm:cxn modelId="{8CF06C08-73B2-48D5-959C-AE10E55958FE}" srcId="{4D126983-496D-43B6-AFE2-46DAB9539E82}" destId="{B786DBB0-7B3B-4569-BC93-90D191A80D21}" srcOrd="0" destOrd="0" parTransId="{C257C433-5499-46D5-B002-72FF4DE429C1}" sibTransId="{A0DE087F-D408-4BCD-A00D-03777F7CFA78}"/>
    <dgm:cxn modelId="{CB447E16-0DD2-4EC0-B7B5-B83D2E8F89B2}" srcId="{4D126983-496D-43B6-AFE2-46DAB9539E82}" destId="{A8F5EB9C-AF88-40E4-A3F2-1B4938C1F557}" srcOrd="1" destOrd="0" parTransId="{4A474D02-9695-4FAF-A634-960472CA7F2D}" sibTransId="{1B972943-8AC1-4FA6-8AA1-BB490900FF9E}"/>
    <dgm:cxn modelId="{18FFF655-2E61-4B20-8656-7E8FE49351EB}" type="presOf" srcId="{03A610F4-FEC4-4F1F-ACAD-6C06E536F66B}" destId="{F135DC9A-9C47-4FE2-92A7-FFF301B0CD0A}" srcOrd="0" destOrd="0" presId="urn:microsoft.com/office/officeart/2018/2/layout/IconVerticalSolidList"/>
    <dgm:cxn modelId="{549EDE86-D8C4-461B-8373-8EB34465C46D}" type="presOf" srcId="{B786DBB0-7B3B-4569-BC93-90D191A80D21}" destId="{9F9BE569-55E9-4187-8545-01CB1F9DBAF9}" srcOrd="0" destOrd="0" presId="urn:microsoft.com/office/officeart/2018/2/layout/IconVerticalSolidList"/>
    <dgm:cxn modelId="{57D43AC5-21E4-4880-B834-76B97E4BB2A4}" srcId="{4D126983-496D-43B6-AFE2-46DAB9539E82}" destId="{863A3F1F-7D79-420B-93AC-A7ECA593C692}" srcOrd="2" destOrd="0" parTransId="{4682BCF1-A30B-4004-A962-32BD2106768B}" sibTransId="{57AA4605-258C-45D4-9A49-6362837BE7AB}"/>
    <dgm:cxn modelId="{D58E70CA-F967-49C4-BA9D-DD3AEB86C57C}" type="presOf" srcId="{863A3F1F-7D79-420B-93AC-A7ECA593C692}" destId="{C0023FF0-4CF1-462D-B0AC-0381848F6296}" srcOrd="0" destOrd="0" presId="urn:microsoft.com/office/officeart/2018/2/layout/IconVerticalSolidList"/>
    <dgm:cxn modelId="{371FCCD2-6E22-489B-8458-9A841CF53EC0}" srcId="{4D126983-496D-43B6-AFE2-46DAB9539E82}" destId="{DC5FD10C-7FC6-40EF-B71D-984B0E1B2124}" srcOrd="3" destOrd="0" parTransId="{FA87F28D-8A5A-4015-803A-EF4D3A625A01}" sibTransId="{63951BCB-01FC-4A36-B323-E2F81D8B06BC}"/>
    <dgm:cxn modelId="{B96E86E3-A64D-4E3B-9A07-F9701419127F}" srcId="{4D126983-496D-43B6-AFE2-46DAB9539E82}" destId="{03A610F4-FEC4-4F1F-ACAD-6C06E536F66B}" srcOrd="4" destOrd="0" parTransId="{290E82C2-4196-4104-B691-233B8B627AAB}" sibTransId="{98F4A509-34ED-4F9F-B6EA-230A0B286E64}"/>
    <dgm:cxn modelId="{DDEA35EB-503F-4491-BAB6-DAB1D3504868}" type="presOf" srcId="{4D126983-496D-43B6-AFE2-46DAB9539E82}" destId="{F614DA71-C77C-42E3-A172-F9A55AF8BD05}" srcOrd="0" destOrd="0" presId="urn:microsoft.com/office/officeart/2018/2/layout/IconVerticalSolidList"/>
    <dgm:cxn modelId="{1F40FBF3-6D51-4DDF-8BA1-8A02D85E8687}" type="presOf" srcId="{A8F5EB9C-AF88-40E4-A3F2-1B4938C1F557}" destId="{43CCDCCC-5C64-42EA-8C60-02C5663BBAAC}" srcOrd="0" destOrd="0" presId="urn:microsoft.com/office/officeart/2018/2/layout/IconVerticalSolidList"/>
    <dgm:cxn modelId="{2F6C3FFD-A985-4D98-90E3-3CDCF4EFDC59}" type="presOf" srcId="{DC5FD10C-7FC6-40EF-B71D-984B0E1B2124}" destId="{F1DA5210-BC2E-4CA3-B364-EE5218EEF19E}" srcOrd="0" destOrd="0" presId="urn:microsoft.com/office/officeart/2018/2/layout/IconVerticalSolidList"/>
    <dgm:cxn modelId="{7481D80D-C239-44CA-8DB5-8948E5074358}" type="presParOf" srcId="{F614DA71-C77C-42E3-A172-F9A55AF8BD05}" destId="{ACE313C6-E4AC-456C-85D3-DFE230E8E0F0}" srcOrd="0" destOrd="0" presId="urn:microsoft.com/office/officeart/2018/2/layout/IconVerticalSolidList"/>
    <dgm:cxn modelId="{C34A1539-C423-42C5-9DF9-14D5F0F31EB9}" type="presParOf" srcId="{ACE313C6-E4AC-456C-85D3-DFE230E8E0F0}" destId="{7C9D5298-39C0-4BD5-85B9-1E9B636A685D}" srcOrd="0" destOrd="0" presId="urn:microsoft.com/office/officeart/2018/2/layout/IconVerticalSolidList"/>
    <dgm:cxn modelId="{86087830-E815-429D-871C-9F4487CD6FD3}" type="presParOf" srcId="{ACE313C6-E4AC-456C-85D3-DFE230E8E0F0}" destId="{F1EA2C67-85A7-4F78-96E3-A0522DABC433}" srcOrd="1" destOrd="0" presId="urn:microsoft.com/office/officeart/2018/2/layout/IconVerticalSolidList"/>
    <dgm:cxn modelId="{A79EA24A-CB61-487D-A666-A378EB350958}" type="presParOf" srcId="{ACE313C6-E4AC-456C-85D3-DFE230E8E0F0}" destId="{A0A1A85B-FCE2-43E1-8B71-C5A85600B7E3}" srcOrd="2" destOrd="0" presId="urn:microsoft.com/office/officeart/2018/2/layout/IconVerticalSolidList"/>
    <dgm:cxn modelId="{2CD134EE-6F2C-46AB-838A-45DD1AF62C70}" type="presParOf" srcId="{ACE313C6-E4AC-456C-85D3-DFE230E8E0F0}" destId="{9F9BE569-55E9-4187-8545-01CB1F9DBAF9}" srcOrd="3" destOrd="0" presId="urn:microsoft.com/office/officeart/2018/2/layout/IconVerticalSolidList"/>
    <dgm:cxn modelId="{729DB4B2-CEAE-4039-BB37-D7B9770F1163}" type="presParOf" srcId="{F614DA71-C77C-42E3-A172-F9A55AF8BD05}" destId="{4086D84F-13BE-4550-BB9A-E22DF8C81C81}" srcOrd="1" destOrd="0" presId="urn:microsoft.com/office/officeart/2018/2/layout/IconVerticalSolidList"/>
    <dgm:cxn modelId="{2B0B285D-F6BE-4C6D-938A-567528BC14BA}" type="presParOf" srcId="{F614DA71-C77C-42E3-A172-F9A55AF8BD05}" destId="{CFBB0CF1-B382-4B9C-A88C-774CFA002FE1}" srcOrd="2" destOrd="0" presId="urn:microsoft.com/office/officeart/2018/2/layout/IconVerticalSolidList"/>
    <dgm:cxn modelId="{46762582-75A4-43B6-B320-63FD28201870}" type="presParOf" srcId="{CFBB0CF1-B382-4B9C-A88C-774CFA002FE1}" destId="{C5F01BE6-EAD0-42D5-A059-8DC419AEF700}" srcOrd="0" destOrd="0" presId="urn:microsoft.com/office/officeart/2018/2/layout/IconVerticalSolidList"/>
    <dgm:cxn modelId="{9792C3FD-FE4C-420B-8D68-E8A27EF6E302}" type="presParOf" srcId="{CFBB0CF1-B382-4B9C-A88C-774CFA002FE1}" destId="{E8680A43-7640-492E-A6D4-37E753B308B7}" srcOrd="1" destOrd="0" presId="urn:microsoft.com/office/officeart/2018/2/layout/IconVerticalSolidList"/>
    <dgm:cxn modelId="{DEC2273D-1276-40BA-9F3B-41BADC937367}" type="presParOf" srcId="{CFBB0CF1-B382-4B9C-A88C-774CFA002FE1}" destId="{13D403F7-D020-4DD1-9C8F-48F55D74DC78}" srcOrd="2" destOrd="0" presId="urn:microsoft.com/office/officeart/2018/2/layout/IconVerticalSolidList"/>
    <dgm:cxn modelId="{6EDBC0E2-6468-4D90-A4A8-1B71810B7B08}" type="presParOf" srcId="{CFBB0CF1-B382-4B9C-A88C-774CFA002FE1}" destId="{43CCDCCC-5C64-42EA-8C60-02C5663BBAAC}" srcOrd="3" destOrd="0" presId="urn:microsoft.com/office/officeart/2018/2/layout/IconVerticalSolidList"/>
    <dgm:cxn modelId="{C37A85A6-DF76-40A4-8FE9-0908B23B3144}" type="presParOf" srcId="{F614DA71-C77C-42E3-A172-F9A55AF8BD05}" destId="{29E6B2AD-7BB6-43F6-8015-8AF2A980E333}" srcOrd="3" destOrd="0" presId="urn:microsoft.com/office/officeart/2018/2/layout/IconVerticalSolidList"/>
    <dgm:cxn modelId="{32D3650F-5E7E-4F0F-AA43-47BBFE760785}" type="presParOf" srcId="{F614DA71-C77C-42E3-A172-F9A55AF8BD05}" destId="{F96BEA1C-B764-4494-AC7D-4BB06899F95E}" srcOrd="4" destOrd="0" presId="urn:microsoft.com/office/officeart/2018/2/layout/IconVerticalSolidList"/>
    <dgm:cxn modelId="{F6E0D388-3ED9-4922-9121-880E687A3CE7}" type="presParOf" srcId="{F96BEA1C-B764-4494-AC7D-4BB06899F95E}" destId="{14B95CDF-004E-44BF-94D3-BB44D98D4967}" srcOrd="0" destOrd="0" presId="urn:microsoft.com/office/officeart/2018/2/layout/IconVerticalSolidList"/>
    <dgm:cxn modelId="{05A0D2DC-7BA5-4DC1-BA0E-056908728760}" type="presParOf" srcId="{F96BEA1C-B764-4494-AC7D-4BB06899F95E}" destId="{79363F2D-8AF9-4FEA-9AF7-6090787F35EF}" srcOrd="1" destOrd="0" presId="urn:microsoft.com/office/officeart/2018/2/layout/IconVerticalSolidList"/>
    <dgm:cxn modelId="{3A392284-8B24-498F-AE12-9498AD966928}" type="presParOf" srcId="{F96BEA1C-B764-4494-AC7D-4BB06899F95E}" destId="{618363CE-105E-4303-9C85-6E6441B73F0E}" srcOrd="2" destOrd="0" presId="urn:microsoft.com/office/officeart/2018/2/layout/IconVerticalSolidList"/>
    <dgm:cxn modelId="{E8B12E8B-2814-4264-8E46-2B6C64F93F50}" type="presParOf" srcId="{F96BEA1C-B764-4494-AC7D-4BB06899F95E}" destId="{C0023FF0-4CF1-462D-B0AC-0381848F6296}" srcOrd="3" destOrd="0" presId="urn:microsoft.com/office/officeart/2018/2/layout/IconVerticalSolidList"/>
    <dgm:cxn modelId="{53E6A089-E6DE-49D0-9CB3-5FD52E346954}" type="presParOf" srcId="{F614DA71-C77C-42E3-A172-F9A55AF8BD05}" destId="{EA05FED9-CE08-4B6C-9BD4-0EE645E5449D}" srcOrd="5" destOrd="0" presId="urn:microsoft.com/office/officeart/2018/2/layout/IconVerticalSolidList"/>
    <dgm:cxn modelId="{C9875701-20B8-4C23-9A35-E116EE3E62DB}" type="presParOf" srcId="{F614DA71-C77C-42E3-A172-F9A55AF8BD05}" destId="{D986E4E0-A8C2-4F3A-9760-51AAB3204EF2}" srcOrd="6" destOrd="0" presId="urn:microsoft.com/office/officeart/2018/2/layout/IconVerticalSolidList"/>
    <dgm:cxn modelId="{E4640CB1-4AFC-4170-9364-837C26886F65}" type="presParOf" srcId="{D986E4E0-A8C2-4F3A-9760-51AAB3204EF2}" destId="{EFE0FE20-2B75-459F-892B-31FC2957A8E7}" srcOrd="0" destOrd="0" presId="urn:microsoft.com/office/officeart/2018/2/layout/IconVerticalSolidList"/>
    <dgm:cxn modelId="{2F850250-E801-45AD-8E86-ACF121DE59D4}" type="presParOf" srcId="{D986E4E0-A8C2-4F3A-9760-51AAB3204EF2}" destId="{AEB10D49-D5CC-4795-9143-AF7F8D146F93}" srcOrd="1" destOrd="0" presId="urn:microsoft.com/office/officeart/2018/2/layout/IconVerticalSolidList"/>
    <dgm:cxn modelId="{16A8D3DB-B4A5-454F-9246-55D10F8B79BD}" type="presParOf" srcId="{D986E4E0-A8C2-4F3A-9760-51AAB3204EF2}" destId="{85D2920F-3EFF-4D5B-A022-262A37970ED2}" srcOrd="2" destOrd="0" presId="urn:microsoft.com/office/officeart/2018/2/layout/IconVerticalSolidList"/>
    <dgm:cxn modelId="{1E9AFB9E-6D2E-4A1F-901B-847BF1452F33}" type="presParOf" srcId="{D986E4E0-A8C2-4F3A-9760-51AAB3204EF2}" destId="{F1DA5210-BC2E-4CA3-B364-EE5218EEF19E}" srcOrd="3" destOrd="0" presId="urn:microsoft.com/office/officeart/2018/2/layout/IconVerticalSolidList"/>
    <dgm:cxn modelId="{FF9AAC01-435C-4441-A925-7E63CBB116A1}" type="presParOf" srcId="{F614DA71-C77C-42E3-A172-F9A55AF8BD05}" destId="{21ADC287-2EC8-450F-8283-79E1B886468F}" srcOrd="7" destOrd="0" presId="urn:microsoft.com/office/officeart/2018/2/layout/IconVerticalSolidList"/>
    <dgm:cxn modelId="{CACAE8C5-BEEA-4F0C-877B-927F57DE6CD6}" type="presParOf" srcId="{F614DA71-C77C-42E3-A172-F9A55AF8BD05}" destId="{0FADECD9-310C-48C3-A2F3-05CF1783FA06}" srcOrd="8" destOrd="0" presId="urn:microsoft.com/office/officeart/2018/2/layout/IconVerticalSolidList"/>
    <dgm:cxn modelId="{81D45BCE-B336-4679-848F-285A6DC3260A}" type="presParOf" srcId="{0FADECD9-310C-48C3-A2F3-05CF1783FA06}" destId="{6D6186AB-7CC5-4792-95D4-FE99CF9670B5}" srcOrd="0" destOrd="0" presId="urn:microsoft.com/office/officeart/2018/2/layout/IconVerticalSolidList"/>
    <dgm:cxn modelId="{B4C3DFA7-385D-4C7E-8FE8-283E624F1420}" type="presParOf" srcId="{0FADECD9-310C-48C3-A2F3-05CF1783FA06}" destId="{EC180E4D-59D4-4B82-935E-77553EACFB00}" srcOrd="1" destOrd="0" presId="urn:microsoft.com/office/officeart/2018/2/layout/IconVerticalSolidList"/>
    <dgm:cxn modelId="{DB943D6A-FDF1-43CA-9374-4AA5F14A076D}" type="presParOf" srcId="{0FADECD9-310C-48C3-A2F3-05CF1783FA06}" destId="{804EC8F4-3128-4F99-9306-7318CAC24CA7}" srcOrd="2" destOrd="0" presId="urn:microsoft.com/office/officeart/2018/2/layout/IconVerticalSolidList"/>
    <dgm:cxn modelId="{304AB844-4548-48AE-9EE5-8E2AD896B444}" type="presParOf" srcId="{0FADECD9-310C-48C3-A2F3-05CF1783FA06}" destId="{F135DC9A-9C47-4FE2-92A7-FFF301B0CD0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85DB7D-6895-4FAC-8075-8A67F21DB22C}" type="doc">
      <dgm:prSet loTypeId="urn:microsoft.com/office/officeart/2016/7/layout/VerticalHollowActionList" loCatId="List" qsTypeId="urn:microsoft.com/office/officeart/2005/8/quickstyle/simple1" qsCatId="simple" csTypeId="urn:microsoft.com/office/officeart/2005/8/colors/accent1_2" csCatId="accent1"/>
      <dgm:spPr/>
      <dgm:t>
        <a:bodyPr/>
        <a:lstStyle/>
        <a:p>
          <a:endParaRPr lang="en-US"/>
        </a:p>
      </dgm:t>
    </dgm:pt>
    <dgm:pt modelId="{2E09E562-8DEF-4318-B69D-F19324035D15}">
      <dgm:prSet/>
      <dgm:spPr/>
      <dgm:t>
        <a:bodyPr/>
        <a:lstStyle/>
        <a:p>
          <a:r>
            <a:rPr lang="en-US"/>
            <a:t>Create</a:t>
          </a:r>
        </a:p>
      </dgm:t>
    </dgm:pt>
    <dgm:pt modelId="{C8B9E23A-2EED-4C10-A3F8-5BFE96367EE4}" type="parTrans" cxnId="{E43A89DD-E8BD-4717-A180-EA4F3C847CD2}">
      <dgm:prSet/>
      <dgm:spPr/>
      <dgm:t>
        <a:bodyPr/>
        <a:lstStyle/>
        <a:p>
          <a:endParaRPr lang="en-US"/>
        </a:p>
      </dgm:t>
    </dgm:pt>
    <dgm:pt modelId="{E0DA8EA8-D532-4902-A8BD-3B496AF703A8}" type="sibTrans" cxnId="{E43A89DD-E8BD-4717-A180-EA4F3C847CD2}">
      <dgm:prSet/>
      <dgm:spPr/>
      <dgm:t>
        <a:bodyPr/>
        <a:lstStyle/>
        <a:p>
          <a:endParaRPr lang="en-US"/>
        </a:p>
      </dgm:t>
    </dgm:pt>
    <dgm:pt modelId="{499A6402-47D8-4BC8-8FAB-B65B209B70A8}">
      <dgm:prSet/>
      <dgm:spPr/>
      <dgm:t>
        <a:bodyPr/>
        <a:lstStyle/>
        <a:p>
          <a:r>
            <a:rPr lang="en-US"/>
            <a:t>Create Connection :</a:t>
          </a:r>
        </a:p>
      </dgm:t>
    </dgm:pt>
    <dgm:pt modelId="{DEA3FD18-B9F3-4EE2-8DFF-7CDEF13176AD}" type="parTrans" cxnId="{BD8CB170-79E6-40D7-9E55-89B94A690AEF}">
      <dgm:prSet/>
      <dgm:spPr/>
      <dgm:t>
        <a:bodyPr/>
        <a:lstStyle/>
        <a:p>
          <a:endParaRPr lang="en-US"/>
        </a:p>
      </dgm:t>
    </dgm:pt>
    <dgm:pt modelId="{3E181A6C-5750-4311-A767-C1C53789B25A}" type="sibTrans" cxnId="{BD8CB170-79E6-40D7-9E55-89B94A690AEF}">
      <dgm:prSet/>
      <dgm:spPr/>
      <dgm:t>
        <a:bodyPr/>
        <a:lstStyle/>
        <a:p>
          <a:endParaRPr lang="en-US"/>
        </a:p>
      </dgm:t>
    </dgm:pt>
    <dgm:pt modelId="{DD2BB77A-BC97-4C67-88E2-F6EA96B344FA}">
      <dgm:prSet/>
      <dgm:spPr/>
      <dgm:t>
        <a:bodyPr/>
        <a:lstStyle/>
        <a:p>
          <a:r>
            <a:rPr lang="en-US"/>
            <a:t>Start by</a:t>
          </a:r>
        </a:p>
      </dgm:t>
    </dgm:pt>
    <dgm:pt modelId="{324B83CB-88CF-4BC4-B8DB-82A587388DAB}" type="parTrans" cxnId="{49332719-3624-4119-AFDC-349FECD844D3}">
      <dgm:prSet/>
      <dgm:spPr/>
      <dgm:t>
        <a:bodyPr/>
        <a:lstStyle/>
        <a:p>
          <a:endParaRPr lang="en-US"/>
        </a:p>
      </dgm:t>
    </dgm:pt>
    <dgm:pt modelId="{73D651F2-E8CA-40CE-B2EB-7BBB31B9CEEB}" type="sibTrans" cxnId="{49332719-3624-4119-AFDC-349FECD844D3}">
      <dgm:prSet/>
      <dgm:spPr/>
      <dgm:t>
        <a:bodyPr/>
        <a:lstStyle/>
        <a:p>
          <a:endParaRPr lang="en-US"/>
        </a:p>
      </dgm:t>
    </dgm:pt>
    <dgm:pt modelId="{D1BC67F0-0A7A-427E-ADE7-0FB0257B34E2}">
      <dgm:prSet/>
      <dgm:spPr/>
      <dgm:t>
        <a:bodyPr/>
        <a:lstStyle/>
        <a:p>
          <a:r>
            <a:rPr lang="en-US" dirty="0"/>
            <a:t>Start by creating a connection to the database.</a:t>
          </a:r>
        </a:p>
      </dgm:t>
    </dgm:pt>
    <dgm:pt modelId="{1295F9C1-5F80-4BE5-B187-ECC7427A57D5}" type="parTrans" cxnId="{C102AB78-2410-4C99-80BC-3C04B7C77ACB}">
      <dgm:prSet/>
      <dgm:spPr/>
      <dgm:t>
        <a:bodyPr/>
        <a:lstStyle/>
        <a:p>
          <a:endParaRPr lang="en-US"/>
        </a:p>
      </dgm:t>
    </dgm:pt>
    <dgm:pt modelId="{901E6ACC-50B2-4291-BC74-CDBE12368326}" type="sibTrans" cxnId="{C102AB78-2410-4C99-80BC-3C04B7C77ACB}">
      <dgm:prSet/>
      <dgm:spPr/>
      <dgm:t>
        <a:bodyPr/>
        <a:lstStyle/>
        <a:p>
          <a:endParaRPr lang="en-US"/>
        </a:p>
      </dgm:t>
    </dgm:pt>
    <dgm:pt modelId="{03EB1F11-FC9C-4041-ACCE-DA64A9978A67}">
      <dgm:prSet/>
      <dgm:spPr/>
      <dgm:t>
        <a:bodyPr/>
        <a:lstStyle/>
        <a:p>
          <a:r>
            <a:rPr lang="en-US"/>
            <a:t>Use</a:t>
          </a:r>
        </a:p>
      </dgm:t>
    </dgm:pt>
    <dgm:pt modelId="{89512A00-1698-4057-AC0C-95CD7A37346B}" type="parTrans" cxnId="{5A61D9AC-9D50-4B62-AC0C-F89AA58D6215}">
      <dgm:prSet/>
      <dgm:spPr/>
      <dgm:t>
        <a:bodyPr/>
        <a:lstStyle/>
        <a:p>
          <a:endParaRPr lang="en-US"/>
        </a:p>
      </dgm:t>
    </dgm:pt>
    <dgm:pt modelId="{4964F908-90DA-4B11-9C8D-878AEC7997EA}" type="sibTrans" cxnId="{5A61D9AC-9D50-4B62-AC0C-F89AA58D6215}">
      <dgm:prSet/>
      <dgm:spPr/>
      <dgm:t>
        <a:bodyPr/>
        <a:lstStyle/>
        <a:p>
          <a:endParaRPr lang="en-US"/>
        </a:p>
      </dgm:t>
    </dgm:pt>
    <dgm:pt modelId="{74F56A4F-66DE-4F5E-95CB-C2C06D9E3B19}">
      <dgm:prSet/>
      <dgm:spPr/>
      <dgm:t>
        <a:bodyPr/>
        <a:lstStyle/>
        <a:p>
          <a:r>
            <a:rPr lang="en-US"/>
            <a:t>Use the username and password from your MySQL database:</a:t>
          </a:r>
        </a:p>
      </dgm:t>
    </dgm:pt>
    <dgm:pt modelId="{14042017-BAE7-427D-AD9C-BD56091239EB}" type="parTrans" cxnId="{75DAE741-2132-49DA-BBE7-A6119A0BCFB6}">
      <dgm:prSet/>
      <dgm:spPr/>
      <dgm:t>
        <a:bodyPr/>
        <a:lstStyle/>
        <a:p>
          <a:endParaRPr lang="en-US"/>
        </a:p>
      </dgm:t>
    </dgm:pt>
    <dgm:pt modelId="{6473CFF5-03D1-45E6-854F-2459E5A21695}" type="sibTrans" cxnId="{75DAE741-2132-49DA-BBE7-A6119A0BCFB6}">
      <dgm:prSet/>
      <dgm:spPr/>
      <dgm:t>
        <a:bodyPr/>
        <a:lstStyle/>
        <a:p>
          <a:endParaRPr lang="en-US"/>
        </a:p>
      </dgm:t>
    </dgm:pt>
    <dgm:pt modelId="{52DDCFB2-9916-44A0-A637-D2307EF04B26}" type="pres">
      <dgm:prSet presAssocID="{8085DB7D-6895-4FAC-8075-8A67F21DB22C}" presName="Name0" presStyleCnt="0">
        <dgm:presLayoutVars>
          <dgm:dir/>
          <dgm:animLvl val="lvl"/>
          <dgm:resizeHandles val="exact"/>
        </dgm:presLayoutVars>
      </dgm:prSet>
      <dgm:spPr/>
    </dgm:pt>
    <dgm:pt modelId="{6B60C589-56FF-404E-915C-D77DF02472B4}" type="pres">
      <dgm:prSet presAssocID="{2E09E562-8DEF-4318-B69D-F19324035D15}" presName="linNode" presStyleCnt="0"/>
      <dgm:spPr/>
    </dgm:pt>
    <dgm:pt modelId="{E3F9C451-1AE9-4E44-AD2F-34E32853B9C0}" type="pres">
      <dgm:prSet presAssocID="{2E09E562-8DEF-4318-B69D-F19324035D15}" presName="parentText" presStyleLbl="solidFgAcc1" presStyleIdx="0" presStyleCnt="3">
        <dgm:presLayoutVars>
          <dgm:chMax val="1"/>
          <dgm:bulletEnabled/>
        </dgm:presLayoutVars>
      </dgm:prSet>
      <dgm:spPr/>
    </dgm:pt>
    <dgm:pt modelId="{212F909C-7B0C-44D8-8A67-2E477FDCCBD9}" type="pres">
      <dgm:prSet presAssocID="{2E09E562-8DEF-4318-B69D-F19324035D15}" presName="descendantText" presStyleLbl="alignNode1" presStyleIdx="0" presStyleCnt="3">
        <dgm:presLayoutVars>
          <dgm:bulletEnabled/>
        </dgm:presLayoutVars>
      </dgm:prSet>
      <dgm:spPr/>
    </dgm:pt>
    <dgm:pt modelId="{4C1600AF-06BD-4DD7-8298-B8717F310248}" type="pres">
      <dgm:prSet presAssocID="{E0DA8EA8-D532-4902-A8BD-3B496AF703A8}" presName="sp" presStyleCnt="0"/>
      <dgm:spPr/>
    </dgm:pt>
    <dgm:pt modelId="{5FF05AC3-F511-4285-84DE-FFF6AEDB2B78}" type="pres">
      <dgm:prSet presAssocID="{DD2BB77A-BC97-4C67-88E2-F6EA96B344FA}" presName="linNode" presStyleCnt="0"/>
      <dgm:spPr/>
    </dgm:pt>
    <dgm:pt modelId="{A868BAAB-224F-4413-8565-9BB1B907D282}" type="pres">
      <dgm:prSet presAssocID="{DD2BB77A-BC97-4C67-88E2-F6EA96B344FA}" presName="parentText" presStyleLbl="solidFgAcc1" presStyleIdx="1" presStyleCnt="3">
        <dgm:presLayoutVars>
          <dgm:chMax val="1"/>
          <dgm:bulletEnabled/>
        </dgm:presLayoutVars>
      </dgm:prSet>
      <dgm:spPr/>
    </dgm:pt>
    <dgm:pt modelId="{260E3593-ED80-4F20-9C85-092C53FA24A5}" type="pres">
      <dgm:prSet presAssocID="{DD2BB77A-BC97-4C67-88E2-F6EA96B344FA}" presName="descendantText" presStyleLbl="alignNode1" presStyleIdx="1" presStyleCnt="3">
        <dgm:presLayoutVars>
          <dgm:bulletEnabled/>
        </dgm:presLayoutVars>
      </dgm:prSet>
      <dgm:spPr/>
    </dgm:pt>
    <dgm:pt modelId="{1CE58D13-2227-4493-BDA6-064D618BF07F}" type="pres">
      <dgm:prSet presAssocID="{73D651F2-E8CA-40CE-B2EB-7BBB31B9CEEB}" presName="sp" presStyleCnt="0"/>
      <dgm:spPr/>
    </dgm:pt>
    <dgm:pt modelId="{017E802F-01B9-4F50-9612-683C4EEAF43E}" type="pres">
      <dgm:prSet presAssocID="{03EB1F11-FC9C-4041-ACCE-DA64A9978A67}" presName="linNode" presStyleCnt="0"/>
      <dgm:spPr/>
    </dgm:pt>
    <dgm:pt modelId="{83BDEC89-45ED-4B9F-906C-BF7655556F4A}" type="pres">
      <dgm:prSet presAssocID="{03EB1F11-FC9C-4041-ACCE-DA64A9978A67}" presName="parentText" presStyleLbl="solidFgAcc1" presStyleIdx="2" presStyleCnt="3">
        <dgm:presLayoutVars>
          <dgm:chMax val="1"/>
          <dgm:bulletEnabled/>
        </dgm:presLayoutVars>
      </dgm:prSet>
      <dgm:spPr/>
    </dgm:pt>
    <dgm:pt modelId="{E928619B-3EDC-450A-BDFB-95568781AF4B}" type="pres">
      <dgm:prSet presAssocID="{03EB1F11-FC9C-4041-ACCE-DA64A9978A67}" presName="descendantText" presStyleLbl="alignNode1" presStyleIdx="2" presStyleCnt="3">
        <dgm:presLayoutVars>
          <dgm:bulletEnabled/>
        </dgm:presLayoutVars>
      </dgm:prSet>
      <dgm:spPr/>
    </dgm:pt>
  </dgm:ptLst>
  <dgm:cxnLst>
    <dgm:cxn modelId="{A3847C02-7814-4DAC-B095-CFA7854FF973}" type="presOf" srcId="{8085DB7D-6895-4FAC-8075-8A67F21DB22C}" destId="{52DDCFB2-9916-44A0-A637-D2307EF04B26}" srcOrd="0" destOrd="0" presId="urn:microsoft.com/office/officeart/2016/7/layout/VerticalHollowActionList"/>
    <dgm:cxn modelId="{012AA60A-03D3-422C-97AC-1810B677536B}" type="presOf" srcId="{499A6402-47D8-4BC8-8FAB-B65B209B70A8}" destId="{212F909C-7B0C-44D8-8A67-2E477FDCCBD9}" srcOrd="0" destOrd="0" presId="urn:microsoft.com/office/officeart/2016/7/layout/VerticalHollowActionList"/>
    <dgm:cxn modelId="{5F1F0A12-0A45-4962-90A0-2114E6A1454F}" type="presOf" srcId="{DD2BB77A-BC97-4C67-88E2-F6EA96B344FA}" destId="{A868BAAB-224F-4413-8565-9BB1B907D282}" srcOrd="0" destOrd="0" presId="urn:microsoft.com/office/officeart/2016/7/layout/VerticalHollowActionList"/>
    <dgm:cxn modelId="{49332719-3624-4119-AFDC-349FECD844D3}" srcId="{8085DB7D-6895-4FAC-8075-8A67F21DB22C}" destId="{DD2BB77A-BC97-4C67-88E2-F6EA96B344FA}" srcOrd="1" destOrd="0" parTransId="{324B83CB-88CF-4BC4-B8DB-82A587388DAB}" sibTransId="{73D651F2-E8CA-40CE-B2EB-7BBB31B9CEEB}"/>
    <dgm:cxn modelId="{75DAE741-2132-49DA-BBE7-A6119A0BCFB6}" srcId="{03EB1F11-FC9C-4041-ACCE-DA64A9978A67}" destId="{74F56A4F-66DE-4F5E-95CB-C2C06D9E3B19}" srcOrd="0" destOrd="0" parTransId="{14042017-BAE7-427D-AD9C-BD56091239EB}" sibTransId="{6473CFF5-03D1-45E6-854F-2459E5A21695}"/>
    <dgm:cxn modelId="{294C956F-4AC5-4775-9CC0-A1AF9FB411DC}" type="presOf" srcId="{03EB1F11-FC9C-4041-ACCE-DA64A9978A67}" destId="{83BDEC89-45ED-4B9F-906C-BF7655556F4A}" srcOrd="0" destOrd="0" presId="urn:microsoft.com/office/officeart/2016/7/layout/VerticalHollowActionList"/>
    <dgm:cxn modelId="{FB878170-6CD1-42E7-B5B4-4CA849C0967B}" type="presOf" srcId="{74F56A4F-66DE-4F5E-95CB-C2C06D9E3B19}" destId="{E928619B-3EDC-450A-BDFB-95568781AF4B}" srcOrd="0" destOrd="0" presId="urn:microsoft.com/office/officeart/2016/7/layout/VerticalHollowActionList"/>
    <dgm:cxn modelId="{BD8CB170-79E6-40D7-9E55-89B94A690AEF}" srcId="{2E09E562-8DEF-4318-B69D-F19324035D15}" destId="{499A6402-47D8-4BC8-8FAB-B65B209B70A8}" srcOrd="0" destOrd="0" parTransId="{DEA3FD18-B9F3-4EE2-8DFF-7CDEF13176AD}" sibTransId="{3E181A6C-5750-4311-A767-C1C53789B25A}"/>
    <dgm:cxn modelId="{C102AB78-2410-4C99-80BC-3C04B7C77ACB}" srcId="{DD2BB77A-BC97-4C67-88E2-F6EA96B344FA}" destId="{D1BC67F0-0A7A-427E-ADE7-0FB0257B34E2}" srcOrd="0" destOrd="0" parTransId="{1295F9C1-5F80-4BE5-B187-ECC7427A57D5}" sibTransId="{901E6ACC-50B2-4291-BC74-CDBE12368326}"/>
    <dgm:cxn modelId="{F11DBB7B-A75D-4E2D-9688-83405FE36487}" type="presOf" srcId="{2E09E562-8DEF-4318-B69D-F19324035D15}" destId="{E3F9C451-1AE9-4E44-AD2F-34E32853B9C0}" srcOrd="0" destOrd="0" presId="urn:microsoft.com/office/officeart/2016/7/layout/VerticalHollowActionList"/>
    <dgm:cxn modelId="{5A61D9AC-9D50-4B62-AC0C-F89AA58D6215}" srcId="{8085DB7D-6895-4FAC-8075-8A67F21DB22C}" destId="{03EB1F11-FC9C-4041-ACCE-DA64A9978A67}" srcOrd="2" destOrd="0" parTransId="{89512A00-1698-4057-AC0C-95CD7A37346B}" sibTransId="{4964F908-90DA-4B11-9C8D-878AEC7997EA}"/>
    <dgm:cxn modelId="{1E46EEDC-9A2F-43F5-8824-B5A824EDB59E}" type="presOf" srcId="{D1BC67F0-0A7A-427E-ADE7-0FB0257B34E2}" destId="{260E3593-ED80-4F20-9C85-092C53FA24A5}" srcOrd="0" destOrd="0" presId="urn:microsoft.com/office/officeart/2016/7/layout/VerticalHollowActionList"/>
    <dgm:cxn modelId="{E43A89DD-E8BD-4717-A180-EA4F3C847CD2}" srcId="{8085DB7D-6895-4FAC-8075-8A67F21DB22C}" destId="{2E09E562-8DEF-4318-B69D-F19324035D15}" srcOrd="0" destOrd="0" parTransId="{C8B9E23A-2EED-4C10-A3F8-5BFE96367EE4}" sibTransId="{E0DA8EA8-D532-4902-A8BD-3B496AF703A8}"/>
    <dgm:cxn modelId="{6D742BAD-8CCE-41D4-A3D8-87095E04BF87}" type="presParOf" srcId="{52DDCFB2-9916-44A0-A637-D2307EF04B26}" destId="{6B60C589-56FF-404E-915C-D77DF02472B4}" srcOrd="0" destOrd="0" presId="urn:microsoft.com/office/officeart/2016/7/layout/VerticalHollowActionList"/>
    <dgm:cxn modelId="{61F579B8-1FFB-4789-83FD-89A3A3E29C30}" type="presParOf" srcId="{6B60C589-56FF-404E-915C-D77DF02472B4}" destId="{E3F9C451-1AE9-4E44-AD2F-34E32853B9C0}" srcOrd="0" destOrd="0" presId="urn:microsoft.com/office/officeart/2016/7/layout/VerticalHollowActionList"/>
    <dgm:cxn modelId="{A57F0B1A-08F9-43AF-A372-003893501279}" type="presParOf" srcId="{6B60C589-56FF-404E-915C-D77DF02472B4}" destId="{212F909C-7B0C-44D8-8A67-2E477FDCCBD9}" srcOrd="1" destOrd="0" presId="urn:microsoft.com/office/officeart/2016/7/layout/VerticalHollowActionList"/>
    <dgm:cxn modelId="{B1FAEE9A-9BC1-450A-9AF3-762E575709BD}" type="presParOf" srcId="{52DDCFB2-9916-44A0-A637-D2307EF04B26}" destId="{4C1600AF-06BD-4DD7-8298-B8717F310248}" srcOrd="1" destOrd="0" presId="urn:microsoft.com/office/officeart/2016/7/layout/VerticalHollowActionList"/>
    <dgm:cxn modelId="{287F0F4A-8FE5-4FBC-8AC2-66DFB5BFA2B4}" type="presParOf" srcId="{52DDCFB2-9916-44A0-A637-D2307EF04B26}" destId="{5FF05AC3-F511-4285-84DE-FFF6AEDB2B78}" srcOrd="2" destOrd="0" presId="urn:microsoft.com/office/officeart/2016/7/layout/VerticalHollowActionList"/>
    <dgm:cxn modelId="{F611C68D-1F5B-4C51-8C57-3A7046F2DEF4}" type="presParOf" srcId="{5FF05AC3-F511-4285-84DE-FFF6AEDB2B78}" destId="{A868BAAB-224F-4413-8565-9BB1B907D282}" srcOrd="0" destOrd="0" presId="urn:microsoft.com/office/officeart/2016/7/layout/VerticalHollowActionList"/>
    <dgm:cxn modelId="{B27744F9-12D9-4C77-84AA-909CFA635C19}" type="presParOf" srcId="{5FF05AC3-F511-4285-84DE-FFF6AEDB2B78}" destId="{260E3593-ED80-4F20-9C85-092C53FA24A5}" srcOrd="1" destOrd="0" presId="urn:microsoft.com/office/officeart/2016/7/layout/VerticalHollowActionList"/>
    <dgm:cxn modelId="{CFBFB186-30B4-4A21-991C-3EDDE0FB943C}" type="presParOf" srcId="{52DDCFB2-9916-44A0-A637-D2307EF04B26}" destId="{1CE58D13-2227-4493-BDA6-064D618BF07F}" srcOrd="3" destOrd="0" presId="urn:microsoft.com/office/officeart/2016/7/layout/VerticalHollowActionList"/>
    <dgm:cxn modelId="{70615221-268B-4BE7-91C6-04BCD8EDFC5D}" type="presParOf" srcId="{52DDCFB2-9916-44A0-A637-D2307EF04B26}" destId="{017E802F-01B9-4F50-9612-683C4EEAF43E}" srcOrd="4" destOrd="0" presId="urn:microsoft.com/office/officeart/2016/7/layout/VerticalHollowActionList"/>
    <dgm:cxn modelId="{7943DA7F-D243-40CC-A40D-A51E53139D1D}" type="presParOf" srcId="{017E802F-01B9-4F50-9612-683C4EEAF43E}" destId="{83BDEC89-45ED-4B9F-906C-BF7655556F4A}" srcOrd="0" destOrd="0" presId="urn:microsoft.com/office/officeart/2016/7/layout/VerticalHollowActionList"/>
    <dgm:cxn modelId="{07856FB2-D8D2-4587-A0CA-C22A48D3455D}" type="presParOf" srcId="{017E802F-01B9-4F50-9612-683C4EEAF43E}" destId="{E928619B-3EDC-450A-BDFB-95568781AF4B}"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6AD7C6-9200-4942-9F20-CBD0AC48EF16}">
      <dsp:nvSpPr>
        <dsp:cNvPr id="0" name=""/>
        <dsp:cNvSpPr/>
      </dsp:nvSpPr>
      <dsp:spPr>
        <a:xfrm>
          <a:off x="0" y="88383"/>
          <a:ext cx="6237359" cy="359774"/>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What Can SQL do?</a:t>
          </a:r>
        </a:p>
      </dsp:txBody>
      <dsp:txXfrm>
        <a:off x="17563" y="105946"/>
        <a:ext cx="6202233" cy="324648"/>
      </dsp:txXfrm>
    </dsp:sp>
    <dsp:sp modelId="{0BDE1026-6057-4B82-8DDF-623B4896FA9A}">
      <dsp:nvSpPr>
        <dsp:cNvPr id="0" name=""/>
        <dsp:cNvSpPr/>
      </dsp:nvSpPr>
      <dsp:spPr>
        <a:xfrm>
          <a:off x="0" y="491358"/>
          <a:ext cx="6237359" cy="359774"/>
        </a:xfrm>
        <a:prstGeom prst="roundRect">
          <a:avLst/>
        </a:prstGeom>
        <a:solidFill>
          <a:schemeClr val="accent5">
            <a:hueOff val="133797"/>
            <a:satOff val="1520"/>
            <a:lumOff val="98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SQL can execute queries against a database</a:t>
          </a:r>
        </a:p>
      </dsp:txBody>
      <dsp:txXfrm>
        <a:off x="17563" y="508921"/>
        <a:ext cx="6202233" cy="324648"/>
      </dsp:txXfrm>
    </dsp:sp>
    <dsp:sp modelId="{D27DE8A0-63AE-490E-9DFA-0CB75F3B3F52}">
      <dsp:nvSpPr>
        <dsp:cNvPr id="0" name=""/>
        <dsp:cNvSpPr/>
      </dsp:nvSpPr>
      <dsp:spPr>
        <a:xfrm>
          <a:off x="0" y="894333"/>
          <a:ext cx="6237359" cy="359774"/>
        </a:xfrm>
        <a:prstGeom prst="roundRect">
          <a:avLst/>
        </a:prstGeom>
        <a:solidFill>
          <a:schemeClr val="accent5">
            <a:hueOff val="267595"/>
            <a:satOff val="3040"/>
            <a:lumOff val="196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SQL can retrieve data from a database</a:t>
          </a:r>
        </a:p>
      </dsp:txBody>
      <dsp:txXfrm>
        <a:off x="17563" y="911896"/>
        <a:ext cx="6202233" cy="324648"/>
      </dsp:txXfrm>
    </dsp:sp>
    <dsp:sp modelId="{338ED72D-D888-4383-9770-0812860D6B3E}">
      <dsp:nvSpPr>
        <dsp:cNvPr id="0" name=""/>
        <dsp:cNvSpPr/>
      </dsp:nvSpPr>
      <dsp:spPr>
        <a:xfrm>
          <a:off x="0" y="1297308"/>
          <a:ext cx="6237359" cy="359774"/>
        </a:xfrm>
        <a:prstGeom prst="roundRect">
          <a:avLst/>
        </a:prstGeom>
        <a:solidFill>
          <a:schemeClr val="accent5">
            <a:hueOff val="401392"/>
            <a:satOff val="4560"/>
            <a:lumOff val="294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SQL can insert records in a database</a:t>
          </a:r>
        </a:p>
      </dsp:txBody>
      <dsp:txXfrm>
        <a:off x="17563" y="1314871"/>
        <a:ext cx="6202233" cy="324648"/>
      </dsp:txXfrm>
    </dsp:sp>
    <dsp:sp modelId="{F702F025-33B3-4A44-AB42-BDE1A781A777}">
      <dsp:nvSpPr>
        <dsp:cNvPr id="0" name=""/>
        <dsp:cNvSpPr/>
      </dsp:nvSpPr>
      <dsp:spPr>
        <a:xfrm>
          <a:off x="0" y="1700283"/>
          <a:ext cx="6237359" cy="359774"/>
        </a:xfrm>
        <a:prstGeom prst="roundRect">
          <a:avLst/>
        </a:prstGeom>
        <a:solidFill>
          <a:schemeClr val="accent5">
            <a:hueOff val="535189"/>
            <a:satOff val="6080"/>
            <a:lumOff val="392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SQL can update records in a database</a:t>
          </a:r>
        </a:p>
      </dsp:txBody>
      <dsp:txXfrm>
        <a:off x="17563" y="1717846"/>
        <a:ext cx="6202233" cy="324648"/>
      </dsp:txXfrm>
    </dsp:sp>
    <dsp:sp modelId="{D052E1FA-CAC6-4F5B-94CA-BCE551191D88}">
      <dsp:nvSpPr>
        <dsp:cNvPr id="0" name=""/>
        <dsp:cNvSpPr/>
      </dsp:nvSpPr>
      <dsp:spPr>
        <a:xfrm>
          <a:off x="0" y="2103258"/>
          <a:ext cx="6237359" cy="359774"/>
        </a:xfrm>
        <a:prstGeom prst="roundRect">
          <a:avLst/>
        </a:prstGeom>
        <a:solidFill>
          <a:schemeClr val="accent5">
            <a:hueOff val="668986"/>
            <a:satOff val="7599"/>
            <a:lumOff val="490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SQL can delete records from a database</a:t>
          </a:r>
        </a:p>
      </dsp:txBody>
      <dsp:txXfrm>
        <a:off x="17563" y="2120821"/>
        <a:ext cx="6202233" cy="324648"/>
      </dsp:txXfrm>
    </dsp:sp>
    <dsp:sp modelId="{C9F58674-403D-40DB-98FD-464BFE626A7F}">
      <dsp:nvSpPr>
        <dsp:cNvPr id="0" name=""/>
        <dsp:cNvSpPr/>
      </dsp:nvSpPr>
      <dsp:spPr>
        <a:xfrm>
          <a:off x="0" y="2506233"/>
          <a:ext cx="6237359" cy="359774"/>
        </a:xfrm>
        <a:prstGeom prst="roundRect">
          <a:avLst/>
        </a:prstGeom>
        <a:solidFill>
          <a:schemeClr val="accent5">
            <a:hueOff val="802784"/>
            <a:satOff val="9119"/>
            <a:lumOff val="588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SQL can create new databases</a:t>
          </a:r>
        </a:p>
      </dsp:txBody>
      <dsp:txXfrm>
        <a:off x="17563" y="2523796"/>
        <a:ext cx="6202233" cy="324648"/>
      </dsp:txXfrm>
    </dsp:sp>
    <dsp:sp modelId="{D9D595C5-4923-43B0-B9D5-E89E38F62E81}">
      <dsp:nvSpPr>
        <dsp:cNvPr id="0" name=""/>
        <dsp:cNvSpPr/>
      </dsp:nvSpPr>
      <dsp:spPr>
        <a:xfrm>
          <a:off x="0" y="2909208"/>
          <a:ext cx="6237359" cy="359774"/>
        </a:xfrm>
        <a:prstGeom prst="roundRect">
          <a:avLst/>
        </a:prstGeom>
        <a:solidFill>
          <a:schemeClr val="accent5">
            <a:hueOff val="936581"/>
            <a:satOff val="10639"/>
            <a:lumOff val="686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SQL can create new tables in a database</a:t>
          </a:r>
        </a:p>
      </dsp:txBody>
      <dsp:txXfrm>
        <a:off x="17563" y="2926771"/>
        <a:ext cx="6202233" cy="324648"/>
      </dsp:txXfrm>
    </dsp:sp>
    <dsp:sp modelId="{89BA71C7-D7AE-4E84-B712-0F5BA08CD958}">
      <dsp:nvSpPr>
        <dsp:cNvPr id="0" name=""/>
        <dsp:cNvSpPr/>
      </dsp:nvSpPr>
      <dsp:spPr>
        <a:xfrm>
          <a:off x="0" y="3312183"/>
          <a:ext cx="6237359" cy="359774"/>
        </a:xfrm>
        <a:prstGeom prst="roundRect">
          <a:avLst/>
        </a:prstGeom>
        <a:solidFill>
          <a:schemeClr val="accent5">
            <a:hueOff val="1070378"/>
            <a:satOff val="12159"/>
            <a:lumOff val="784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SQL can create stored procedures in a database</a:t>
          </a:r>
        </a:p>
      </dsp:txBody>
      <dsp:txXfrm>
        <a:off x="17563" y="3329746"/>
        <a:ext cx="6202233" cy="324648"/>
      </dsp:txXfrm>
    </dsp:sp>
    <dsp:sp modelId="{6F360574-962F-4512-930E-C6891FCEBBF3}">
      <dsp:nvSpPr>
        <dsp:cNvPr id="0" name=""/>
        <dsp:cNvSpPr/>
      </dsp:nvSpPr>
      <dsp:spPr>
        <a:xfrm>
          <a:off x="0" y="3715158"/>
          <a:ext cx="6237359" cy="359774"/>
        </a:xfrm>
        <a:prstGeom prst="roundRect">
          <a:avLst/>
        </a:prstGeom>
        <a:solidFill>
          <a:schemeClr val="accent5">
            <a:hueOff val="1204176"/>
            <a:satOff val="13679"/>
            <a:lumOff val="882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SQL can create views in a database</a:t>
          </a:r>
        </a:p>
      </dsp:txBody>
      <dsp:txXfrm>
        <a:off x="17563" y="3732721"/>
        <a:ext cx="6202233" cy="324648"/>
      </dsp:txXfrm>
    </dsp:sp>
    <dsp:sp modelId="{5A0A18EE-181F-443C-BDE4-7C7CA53E18AF}">
      <dsp:nvSpPr>
        <dsp:cNvPr id="0" name=""/>
        <dsp:cNvSpPr/>
      </dsp:nvSpPr>
      <dsp:spPr>
        <a:xfrm>
          <a:off x="0" y="4118133"/>
          <a:ext cx="6237359" cy="359774"/>
        </a:xfrm>
        <a:prstGeom prst="roundRect">
          <a:avLst/>
        </a:prstGeom>
        <a:solidFill>
          <a:schemeClr val="accent5">
            <a:hueOff val="1337973"/>
            <a:satOff val="15199"/>
            <a:lumOff val="980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SQL can set permissions on tables, procedures, and views</a:t>
          </a:r>
        </a:p>
      </dsp:txBody>
      <dsp:txXfrm>
        <a:off x="17563" y="4135696"/>
        <a:ext cx="6202233" cy="3246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C8C899-CA94-4FB7-BDEA-979C0358A56D}">
      <dsp:nvSpPr>
        <dsp:cNvPr id="0" name=""/>
        <dsp:cNvSpPr/>
      </dsp:nvSpPr>
      <dsp:spPr>
        <a:xfrm>
          <a:off x="618859" y="575"/>
          <a:ext cx="1082988" cy="1082988"/>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BF7449-D916-4D77-8CBF-457E8D2AAB67}">
      <dsp:nvSpPr>
        <dsp:cNvPr id="0" name=""/>
        <dsp:cNvSpPr/>
      </dsp:nvSpPr>
      <dsp:spPr>
        <a:xfrm>
          <a:off x="849660" y="231376"/>
          <a:ext cx="621386" cy="6213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31D720-14DD-4898-9F8E-A520CF64A828}">
      <dsp:nvSpPr>
        <dsp:cNvPr id="0" name=""/>
        <dsp:cNvSpPr/>
      </dsp:nvSpPr>
      <dsp:spPr>
        <a:xfrm>
          <a:off x="272658" y="1420888"/>
          <a:ext cx="1775390" cy="909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PRIMARY KEY</a:t>
          </a:r>
        </a:p>
      </dsp:txBody>
      <dsp:txXfrm>
        <a:off x="272658" y="1420888"/>
        <a:ext cx="1775390" cy="909887"/>
      </dsp:txXfrm>
    </dsp:sp>
    <dsp:sp modelId="{C1E5EFB7-6FA3-4651-8AB4-0169392BFBD6}">
      <dsp:nvSpPr>
        <dsp:cNvPr id="0" name=""/>
        <dsp:cNvSpPr/>
      </dsp:nvSpPr>
      <dsp:spPr>
        <a:xfrm>
          <a:off x="2704943" y="575"/>
          <a:ext cx="1082988" cy="1082988"/>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A9ADE9-AA53-4E59-96CB-4B31B1CC74CA}">
      <dsp:nvSpPr>
        <dsp:cNvPr id="0" name=""/>
        <dsp:cNvSpPr/>
      </dsp:nvSpPr>
      <dsp:spPr>
        <a:xfrm>
          <a:off x="2935744" y="231376"/>
          <a:ext cx="621386" cy="6213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64E7DF9-BB32-4D4E-90B4-1BDEF8E7A020}">
      <dsp:nvSpPr>
        <dsp:cNvPr id="0" name=""/>
        <dsp:cNvSpPr/>
      </dsp:nvSpPr>
      <dsp:spPr>
        <a:xfrm>
          <a:off x="2358742" y="1420888"/>
          <a:ext cx="1775390" cy="909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The PRIMARY KEY constraint uniquely identifies each record in a table.</a:t>
          </a:r>
        </a:p>
      </dsp:txBody>
      <dsp:txXfrm>
        <a:off x="2358742" y="1420888"/>
        <a:ext cx="1775390" cy="909887"/>
      </dsp:txXfrm>
    </dsp:sp>
    <dsp:sp modelId="{B01871AE-DFD1-4E37-A660-62E083904271}">
      <dsp:nvSpPr>
        <dsp:cNvPr id="0" name=""/>
        <dsp:cNvSpPr/>
      </dsp:nvSpPr>
      <dsp:spPr>
        <a:xfrm>
          <a:off x="4791027" y="575"/>
          <a:ext cx="1082988" cy="1082988"/>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2A294B-711B-4439-87FC-7EF40C7E38FD}">
      <dsp:nvSpPr>
        <dsp:cNvPr id="0" name=""/>
        <dsp:cNvSpPr/>
      </dsp:nvSpPr>
      <dsp:spPr>
        <a:xfrm>
          <a:off x="5021828" y="231376"/>
          <a:ext cx="621386" cy="6213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1D7CDF7-FD17-4E20-89F7-D0F05DE61D7C}">
      <dsp:nvSpPr>
        <dsp:cNvPr id="0" name=""/>
        <dsp:cNvSpPr/>
      </dsp:nvSpPr>
      <dsp:spPr>
        <a:xfrm>
          <a:off x="4444826" y="1420888"/>
          <a:ext cx="1775390" cy="909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Primary keys must contain UNIQUE values, and cannot contain NULL values.</a:t>
          </a:r>
        </a:p>
      </dsp:txBody>
      <dsp:txXfrm>
        <a:off x="4444826" y="1420888"/>
        <a:ext cx="1775390" cy="909887"/>
      </dsp:txXfrm>
    </dsp:sp>
    <dsp:sp modelId="{C56724F6-D3BE-49DC-B63F-78F7F3B5C4B4}">
      <dsp:nvSpPr>
        <dsp:cNvPr id="0" name=""/>
        <dsp:cNvSpPr/>
      </dsp:nvSpPr>
      <dsp:spPr>
        <a:xfrm>
          <a:off x="2704943" y="2774623"/>
          <a:ext cx="1082988" cy="1082988"/>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782752-92D9-4DF5-B3BD-72490EAD5010}">
      <dsp:nvSpPr>
        <dsp:cNvPr id="0" name=""/>
        <dsp:cNvSpPr/>
      </dsp:nvSpPr>
      <dsp:spPr>
        <a:xfrm>
          <a:off x="2935744" y="3005424"/>
          <a:ext cx="621386" cy="6213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66D3255-E91E-4365-8409-C0FAC4E03A79}">
      <dsp:nvSpPr>
        <dsp:cNvPr id="0" name=""/>
        <dsp:cNvSpPr/>
      </dsp:nvSpPr>
      <dsp:spPr>
        <a:xfrm>
          <a:off x="2358742" y="4194936"/>
          <a:ext cx="1775390" cy="909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A table can have only ONE primary key; and in the table, this primary key can consist of single or multiple columns (fields).</a:t>
          </a:r>
        </a:p>
      </dsp:txBody>
      <dsp:txXfrm>
        <a:off x="2358742" y="4194936"/>
        <a:ext cx="1775390" cy="9098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620236-D7D7-477D-857A-2385F973466C}">
      <dsp:nvSpPr>
        <dsp:cNvPr id="0" name=""/>
        <dsp:cNvSpPr/>
      </dsp:nvSpPr>
      <dsp:spPr>
        <a:xfrm>
          <a:off x="0" y="2492"/>
          <a:ext cx="6492875"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1832EA-C0FA-41F5-BD5B-0AD74D1B7CD9}">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A FOREIGN KEY is a key used to link two tables together.</a:t>
          </a:r>
        </a:p>
      </dsp:txBody>
      <dsp:txXfrm>
        <a:off x="0" y="2492"/>
        <a:ext cx="6492875" cy="1700138"/>
      </dsp:txXfrm>
    </dsp:sp>
    <dsp:sp modelId="{5C792258-5127-4634-9B95-BFDAF492C636}">
      <dsp:nvSpPr>
        <dsp:cNvPr id="0" name=""/>
        <dsp:cNvSpPr/>
      </dsp:nvSpPr>
      <dsp:spPr>
        <a:xfrm>
          <a:off x="0" y="1702630"/>
          <a:ext cx="6492875"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D157F0-8D58-400A-A301-D9472B2987B3}">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A FOREIGN KEY is a field (or collection of fields) in one table that refers to the PRIMARY KEY in another table.</a:t>
          </a:r>
        </a:p>
      </dsp:txBody>
      <dsp:txXfrm>
        <a:off x="0" y="1702630"/>
        <a:ext cx="6492875" cy="1700138"/>
      </dsp:txXfrm>
    </dsp:sp>
    <dsp:sp modelId="{14CA19E4-E8B1-4CF3-AD61-BB66BC64777A}">
      <dsp:nvSpPr>
        <dsp:cNvPr id="0" name=""/>
        <dsp:cNvSpPr/>
      </dsp:nvSpPr>
      <dsp:spPr>
        <a:xfrm>
          <a:off x="0" y="3402769"/>
          <a:ext cx="6492875"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9FBBCA-CB15-43CD-B3F4-33F7F19031F8}">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The table containing the foreign key is called the child table, and the table containing the candidate key is called the referenced or parent table.</a:t>
          </a:r>
        </a:p>
      </dsp:txBody>
      <dsp:txXfrm>
        <a:off x="0" y="3402769"/>
        <a:ext cx="6492875" cy="17001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9D5298-39C0-4BD5-85B9-1E9B636A685D}">
      <dsp:nvSpPr>
        <dsp:cNvPr id="0" name=""/>
        <dsp:cNvSpPr/>
      </dsp:nvSpPr>
      <dsp:spPr>
        <a:xfrm>
          <a:off x="0" y="3567"/>
          <a:ext cx="6237359" cy="7598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EA2C67-85A7-4F78-96E3-A0522DABC433}">
      <dsp:nvSpPr>
        <dsp:cNvPr id="0" name=""/>
        <dsp:cNvSpPr/>
      </dsp:nvSpPr>
      <dsp:spPr>
        <a:xfrm>
          <a:off x="229857" y="174535"/>
          <a:ext cx="417922" cy="4179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F9BE569-55E9-4187-8545-01CB1F9DBAF9}">
      <dsp:nvSpPr>
        <dsp:cNvPr id="0" name=""/>
        <dsp:cNvSpPr/>
      </dsp:nvSpPr>
      <dsp:spPr>
        <a:xfrm>
          <a:off x="877637" y="3567"/>
          <a:ext cx="5359721" cy="759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18" tIns="80418" rIns="80418" bIns="80418" numCol="1" spcCol="1270" anchor="ctr" anchorCtr="0">
          <a:noAutofit/>
        </a:bodyPr>
        <a:lstStyle/>
        <a:p>
          <a:pPr marL="0" lvl="0" indent="0" algn="l" defTabSz="622300">
            <a:lnSpc>
              <a:spcPct val="90000"/>
            </a:lnSpc>
            <a:spcBef>
              <a:spcPct val="0"/>
            </a:spcBef>
            <a:spcAft>
              <a:spcPct val="35000"/>
            </a:spcAft>
            <a:buNone/>
          </a:pPr>
          <a:r>
            <a:rPr lang="en-US" sz="1400" kern="1200"/>
            <a:t>Notice that the "PersonID" column in the "Orders" table points to the "PersonID" column in the "Persons" table.</a:t>
          </a:r>
        </a:p>
      </dsp:txBody>
      <dsp:txXfrm>
        <a:off x="877637" y="3567"/>
        <a:ext cx="5359721" cy="759859"/>
      </dsp:txXfrm>
    </dsp:sp>
    <dsp:sp modelId="{C5F01BE6-EAD0-42D5-A059-8DC419AEF700}">
      <dsp:nvSpPr>
        <dsp:cNvPr id="0" name=""/>
        <dsp:cNvSpPr/>
      </dsp:nvSpPr>
      <dsp:spPr>
        <a:xfrm>
          <a:off x="0" y="953391"/>
          <a:ext cx="6237359" cy="7598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680A43-7640-492E-A6D4-37E753B308B7}">
      <dsp:nvSpPr>
        <dsp:cNvPr id="0" name=""/>
        <dsp:cNvSpPr/>
      </dsp:nvSpPr>
      <dsp:spPr>
        <a:xfrm>
          <a:off x="229857" y="1124359"/>
          <a:ext cx="417922" cy="4179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3CCDCCC-5C64-42EA-8C60-02C5663BBAAC}">
      <dsp:nvSpPr>
        <dsp:cNvPr id="0" name=""/>
        <dsp:cNvSpPr/>
      </dsp:nvSpPr>
      <dsp:spPr>
        <a:xfrm>
          <a:off x="877637" y="953391"/>
          <a:ext cx="5359721" cy="759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18" tIns="80418" rIns="80418" bIns="80418" numCol="1" spcCol="1270" anchor="ctr" anchorCtr="0">
          <a:noAutofit/>
        </a:bodyPr>
        <a:lstStyle/>
        <a:p>
          <a:pPr marL="0" lvl="0" indent="0" algn="l" defTabSz="622300">
            <a:lnSpc>
              <a:spcPct val="90000"/>
            </a:lnSpc>
            <a:spcBef>
              <a:spcPct val="0"/>
            </a:spcBef>
            <a:spcAft>
              <a:spcPct val="35000"/>
            </a:spcAft>
            <a:buNone/>
          </a:pPr>
          <a:r>
            <a:rPr lang="en-US" sz="1400" kern="1200"/>
            <a:t>The "PersonID" column in the "Persons" table is the PRIMARY KEY in the "Persons" table.</a:t>
          </a:r>
        </a:p>
      </dsp:txBody>
      <dsp:txXfrm>
        <a:off x="877637" y="953391"/>
        <a:ext cx="5359721" cy="759859"/>
      </dsp:txXfrm>
    </dsp:sp>
    <dsp:sp modelId="{14B95CDF-004E-44BF-94D3-BB44D98D4967}">
      <dsp:nvSpPr>
        <dsp:cNvPr id="0" name=""/>
        <dsp:cNvSpPr/>
      </dsp:nvSpPr>
      <dsp:spPr>
        <a:xfrm>
          <a:off x="0" y="1903215"/>
          <a:ext cx="6237359" cy="7598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363F2D-8AF9-4FEA-9AF7-6090787F35EF}">
      <dsp:nvSpPr>
        <dsp:cNvPr id="0" name=""/>
        <dsp:cNvSpPr/>
      </dsp:nvSpPr>
      <dsp:spPr>
        <a:xfrm>
          <a:off x="229857" y="2074184"/>
          <a:ext cx="417922" cy="4179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0023FF0-4CF1-462D-B0AC-0381848F6296}">
      <dsp:nvSpPr>
        <dsp:cNvPr id="0" name=""/>
        <dsp:cNvSpPr/>
      </dsp:nvSpPr>
      <dsp:spPr>
        <a:xfrm>
          <a:off x="877637" y="1903215"/>
          <a:ext cx="5359721" cy="759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18" tIns="80418" rIns="80418" bIns="80418" numCol="1" spcCol="1270" anchor="ctr" anchorCtr="0">
          <a:noAutofit/>
        </a:bodyPr>
        <a:lstStyle/>
        <a:p>
          <a:pPr marL="0" lvl="0" indent="0" algn="l" defTabSz="622300">
            <a:lnSpc>
              <a:spcPct val="90000"/>
            </a:lnSpc>
            <a:spcBef>
              <a:spcPct val="0"/>
            </a:spcBef>
            <a:spcAft>
              <a:spcPct val="35000"/>
            </a:spcAft>
            <a:buNone/>
          </a:pPr>
          <a:r>
            <a:rPr lang="en-US" sz="1400" kern="1200"/>
            <a:t>The "PersonID" column in the "Orders" table is a FOREIGN KEY in the "Orders" table.</a:t>
          </a:r>
        </a:p>
      </dsp:txBody>
      <dsp:txXfrm>
        <a:off x="877637" y="1903215"/>
        <a:ext cx="5359721" cy="759859"/>
      </dsp:txXfrm>
    </dsp:sp>
    <dsp:sp modelId="{EFE0FE20-2B75-459F-892B-31FC2957A8E7}">
      <dsp:nvSpPr>
        <dsp:cNvPr id="0" name=""/>
        <dsp:cNvSpPr/>
      </dsp:nvSpPr>
      <dsp:spPr>
        <a:xfrm>
          <a:off x="0" y="2853040"/>
          <a:ext cx="6237359" cy="7598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B10D49-D5CC-4795-9143-AF7F8D146F93}">
      <dsp:nvSpPr>
        <dsp:cNvPr id="0" name=""/>
        <dsp:cNvSpPr/>
      </dsp:nvSpPr>
      <dsp:spPr>
        <a:xfrm>
          <a:off x="229857" y="3024008"/>
          <a:ext cx="417922" cy="41792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1DA5210-BC2E-4CA3-B364-EE5218EEF19E}">
      <dsp:nvSpPr>
        <dsp:cNvPr id="0" name=""/>
        <dsp:cNvSpPr/>
      </dsp:nvSpPr>
      <dsp:spPr>
        <a:xfrm>
          <a:off x="877637" y="2853040"/>
          <a:ext cx="5359721" cy="759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18" tIns="80418" rIns="80418" bIns="80418" numCol="1" spcCol="1270" anchor="ctr" anchorCtr="0">
          <a:noAutofit/>
        </a:bodyPr>
        <a:lstStyle/>
        <a:p>
          <a:pPr marL="0" lvl="0" indent="0" algn="l" defTabSz="622300">
            <a:lnSpc>
              <a:spcPct val="90000"/>
            </a:lnSpc>
            <a:spcBef>
              <a:spcPct val="0"/>
            </a:spcBef>
            <a:spcAft>
              <a:spcPct val="35000"/>
            </a:spcAft>
            <a:buNone/>
          </a:pPr>
          <a:r>
            <a:rPr lang="en-US" sz="1400" kern="1200"/>
            <a:t>The FOREIGN KEY constraint is used to prevent actions that would destroy links between tables.</a:t>
          </a:r>
        </a:p>
      </dsp:txBody>
      <dsp:txXfrm>
        <a:off x="877637" y="2853040"/>
        <a:ext cx="5359721" cy="759859"/>
      </dsp:txXfrm>
    </dsp:sp>
    <dsp:sp modelId="{6D6186AB-7CC5-4792-95D4-FE99CF9670B5}">
      <dsp:nvSpPr>
        <dsp:cNvPr id="0" name=""/>
        <dsp:cNvSpPr/>
      </dsp:nvSpPr>
      <dsp:spPr>
        <a:xfrm>
          <a:off x="0" y="3802864"/>
          <a:ext cx="6237359" cy="7598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180E4D-59D4-4B82-935E-77553EACFB00}">
      <dsp:nvSpPr>
        <dsp:cNvPr id="0" name=""/>
        <dsp:cNvSpPr/>
      </dsp:nvSpPr>
      <dsp:spPr>
        <a:xfrm>
          <a:off x="229857" y="3973832"/>
          <a:ext cx="417922" cy="41792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135DC9A-9C47-4FE2-92A7-FFF301B0CD0A}">
      <dsp:nvSpPr>
        <dsp:cNvPr id="0" name=""/>
        <dsp:cNvSpPr/>
      </dsp:nvSpPr>
      <dsp:spPr>
        <a:xfrm>
          <a:off x="877637" y="3802864"/>
          <a:ext cx="5359721" cy="759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18" tIns="80418" rIns="80418" bIns="80418" numCol="1" spcCol="1270" anchor="ctr" anchorCtr="0">
          <a:noAutofit/>
        </a:bodyPr>
        <a:lstStyle/>
        <a:p>
          <a:pPr marL="0" lvl="0" indent="0" algn="l" defTabSz="622300">
            <a:lnSpc>
              <a:spcPct val="90000"/>
            </a:lnSpc>
            <a:spcBef>
              <a:spcPct val="0"/>
            </a:spcBef>
            <a:spcAft>
              <a:spcPct val="35000"/>
            </a:spcAft>
            <a:buNone/>
          </a:pPr>
          <a:r>
            <a:rPr lang="en-US" sz="1400" kern="1200"/>
            <a:t>The FOREIGN KEY constraint also prevents invalid data from being inserted into the foreign key column, because it has to be one of the values contained in the table it points to.</a:t>
          </a:r>
        </a:p>
      </dsp:txBody>
      <dsp:txXfrm>
        <a:off x="877637" y="3802864"/>
        <a:ext cx="5359721" cy="7598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2F909C-7B0C-44D8-8A67-2E477FDCCBD9}">
      <dsp:nvSpPr>
        <dsp:cNvPr id="0" name=""/>
        <dsp:cNvSpPr/>
      </dsp:nvSpPr>
      <dsp:spPr>
        <a:xfrm>
          <a:off x="1349904" y="1637"/>
          <a:ext cx="5399616" cy="1678376"/>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768" tIns="426308" rIns="104768" bIns="426308" numCol="1" spcCol="1270" anchor="ctr" anchorCtr="0">
          <a:noAutofit/>
        </a:bodyPr>
        <a:lstStyle/>
        <a:p>
          <a:pPr marL="0" lvl="0" indent="0" algn="l" defTabSz="1066800">
            <a:lnSpc>
              <a:spcPct val="90000"/>
            </a:lnSpc>
            <a:spcBef>
              <a:spcPct val="0"/>
            </a:spcBef>
            <a:spcAft>
              <a:spcPct val="35000"/>
            </a:spcAft>
            <a:buNone/>
          </a:pPr>
          <a:r>
            <a:rPr lang="en-US" sz="2400" kern="1200"/>
            <a:t>Create Connection :</a:t>
          </a:r>
        </a:p>
      </dsp:txBody>
      <dsp:txXfrm>
        <a:off x="1349904" y="1637"/>
        <a:ext cx="5399616" cy="1678376"/>
      </dsp:txXfrm>
    </dsp:sp>
    <dsp:sp modelId="{E3F9C451-1AE9-4E44-AD2F-34E32853B9C0}">
      <dsp:nvSpPr>
        <dsp:cNvPr id="0" name=""/>
        <dsp:cNvSpPr/>
      </dsp:nvSpPr>
      <dsp:spPr>
        <a:xfrm>
          <a:off x="0" y="1637"/>
          <a:ext cx="1349904" cy="1678376"/>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432" tIns="165786" rIns="71432" bIns="165786" numCol="1" spcCol="1270" anchor="ctr" anchorCtr="0">
          <a:noAutofit/>
        </a:bodyPr>
        <a:lstStyle/>
        <a:p>
          <a:pPr marL="0" lvl="0" indent="0" algn="ctr" defTabSz="1244600">
            <a:lnSpc>
              <a:spcPct val="90000"/>
            </a:lnSpc>
            <a:spcBef>
              <a:spcPct val="0"/>
            </a:spcBef>
            <a:spcAft>
              <a:spcPct val="35000"/>
            </a:spcAft>
            <a:buNone/>
          </a:pPr>
          <a:r>
            <a:rPr lang="en-US" sz="2800" kern="1200"/>
            <a:t>Create</a:t>
          </a:r>
        </a:p>
      </dsp:txBody>
      <dsp:txXfrm>
        <a:off x="0" y="1637"/>
        <a:ext cx="1349904" cy="1678376"/>
      </dsp:txXfrm>
    </dsp:sp>
    <dsp:sp modelId="{260E3593-ED80-4F20-9C85-092C53FA24A5}">
      <dsp:nvSpPr>
        <dsp:cNvPr id="0" name=""/>
        <dsp:cNvSpPr/>
      </dsp:nvSpPr>
      <dsp:spPr>
        <a:xfrm>
          <a:off x="1349904" y="1780716"/>
          <a:ext cx="5399616" cy="1678376"/>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768" tIns="426308" rIns="104768" bIns="426308" numCol="1" spcCol="1270" anchor="ctr" anchorCtr="0">
          <a:noAutofit/>
        </a:bodyPr>
        <a:lstStyle/>
        <a:p>
          <a:pPr marL="0" lvl="0" indent="0" algn="l" defTabSz="1066800">
            <a:lnSpc>
              <a:spcPct val="90000"/>
            </a:lnSpc>
            <a:spcBef>
              <a:spcPct val="0"/>
            </a:spcBef>
            <a:spcAft>
              <a:spcPct val="35000"/>
            </a:spcAft>
            <a:buNone/>
          </a:pPr>
          <a:r>
            <a:rPr lang="en-US" sz="2400" kern="1200" dirty="0"/>
            <a:t>Start by creating a connection to the database.</a:t>
          </a:r>
        </a:p>
      </dsp:txBody>
      <dsp:txXfrm>
        <a:off x="1349904" y="1780716"/>
        <a:ext cx="5399616" cy="1678376"/>
      </dsp:txXfrm>
    </dsp:sp>
    <dsp:sp modelId="{A868BAAB-224F-4413-8565-9BB1B907D282}">
      <dsp:nvSpPr>
        <dsp:cNvPr id="0" name=""/>
        <dsp:cNvSpPr/>
      </dsp:nvSpPr>
      <dsp:spPr>
        <a:xfrm>
          <a:off x="0" y="1780716"/>
          <a:ext cx="1349904" cy="1678376"/>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432" tIns="165786" rIns="71432" bIns="165786" numCol="1" spcCol="1270" anchor="ctr" anchorCtr="0">
          <a:noAutofit/>
        </a:bodyPr>
        <a:lstStyle/>
        <a:p>
          <a:pPr marL="0" lvl="0" indent="0" algn="ctr" defTabSz="1244600">
            <a:lnSpc>
              <a:spcPct val="90000"/>
            </a:lnSpc>
            <a:spcBef>
              <a:spcPct val="0"/>
            </a:spcBef>
            <a:spcAft>
              <a:spcPct val="35000"/>
            </a:spcAft>
            <a:buNone/>
          </a:pPr>
          <a:r>
            <a:rPr lang="en-US" sz="2800" kern="1200"/>
            <a:t>Start by</a:t>
          </a:r>
        </a:p>
      </dsp:txBody>
      <dsp:txXfrm>
        <a:off x="0" y="1780716"/>
        <a:ext cx="1349904" cy="1678376"/>
      </dsp:txXfrm>
    </dsp:sp>
    <dsp:sp modelId="{E928619B-3EDC-450A-BDFB-95568781AF4B}">
      <dsp:nvSpPr>
        <dsp:cNvPr id="0" name=""/>
        <dsp:cNvSpPr/>
      </dsp:nvSpPr>
      <dsp:spPr>
        <a:xfrm>
          <a:off x="1349904" y="3559794"/>
          <a:ext cx="5399616" cy="1678376"/>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768" tIns="426308" rIns="104768" bIns="426308" numCol="1" spcCol="1270" anchor="ctr" anchorCtr="0">
          <a:noAutofit/>
        </a:bodyPr>
        <a:lstStyle/>
        <a:p>
          <a:pPr marL="0" lvl="0" indent="0" algn="l" defTabSz="1066800">
            <a:lnSpc>
              <a:spcPct val="90000"/>
            </a:lnSpc>
            <a:spcBef>
              <a:spcPct val="0"/>
            </a:spcBef>
            <a:spcAft>
              <a:spcPct val="35000"/>
            </a:spcAft>
            <a:buNone/>
          </a:pPr>
          <a:r>
            <a:rPr lang="en-US" sz="2400" kern="1200"/>
            <a:t>Use the username and password from your MySQL database:</a:t>
          </a:r>
        </a:p>
      </dsp:txBody>
      <dsp:txXfrm>
        <a:off x="1349904" y="3559794"/>
        <a:ext cx="5399616" cy="1678376"/>
      </dsp:txXfrm>
    </dsp:sp>
    <dsp:sp modelId="{83BDEC89-45ED-4B9F-906C-BF7655556F4A}">
      <dsp:nvSpPr>
        <dsp:cNvPr id="0" name=""/>
        <dsp:cNvSpPr/>
      </dsp:nvSpPr>
      <dsp:spPr>
        <a:xfrm>
          <a:off x="0" y="3559794"/>
          <a:ext cx="1349904" cy="1678376"/>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432" tIns="165786" rIns="71432" bIns="165786" numCol="1" spcCol="1270" anchor="ctr" anchorCtr="0">
          <a:noAutofit/>
        </a:bodyPr>
        <a:lstStyle/>
        <a:p>
          <a:pPr marL="0" lvl="0" indent="0" algn="ctr" defTabSz="1244600">
            <a:lnSpc>
              <a:spcPct val="90000"/>
            </a:lnSpc>
            <a:spcBef>
              <a:spcPct val="0"/>
            </a:spcBef>
            <a:spcAft>
              <a:spcPct val="35000"/>
            </a:spcAft>
            <a:buNone/>
          </a:pPr>
          <a:r>
            <a:rPr lang="en-US" sz="2800" kern="1200"/>
            <a:t>Use</a:t>
          </a:r>
        </a:p>
      </dsp:txBody>
      <dsp:txXfrm>
        <a:off x="0" y="3559794"/>
        <a:ext cx="1349904" cy="167837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9EEC9F-11B8-417A-AD1F-177968D0D7BE}" type="datetimeFigureOut">
              <a:rPr lang="en-US" smtClean="0"/>
              <a:t>5/2/2020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EE585E9-C8E7-4B4F-9D0C-9B1473F5B20B}" type="slidenum">
              <a:rPr lang="en-US" smtClean="0"/>
              <a:t>‹#›</a:t>
            </a:fld>
            <a:endParaRPr lang="en-US"/>
          </a:p>
        </p:txBody>
      </p:sp>
    </p:spTree>
    <p:extLst>
      <p:ext uri="{BB962C8B-B14F-4D97-AF65-F5344CB8AC3E}">
        <p14:creationId xmlns:p14="http://schemas.microsoft.com/office/powerpoint/2010/main" val="207122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9EEC9F-11B8-417A-AD1F-177968D0D7BE}" type="datetimeFigureOut">
              <a:rPr lang="en-US" smtClean="0"/>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585E9-C8E7-4B4F-9D0C-9B1473F5B20B}" type="slidenum">
              <a:rPr lang="en-US" smtClean="0"/>
              <a:t>‹#›</a:t>
            </a:fld>
            <a:endParaRPr lang="en-US"/>
          </a:p>
        </p:txBody>
      </p:sp>
    </p:spTree>
    <p:extLst>
      <p:ext uri="{BB962C8B-B14F-4D97-AF65-F5344CB8AC3E}">
        <p14:creationId xmlns:p14="http://schemas.microsoft.com/office/powerpoint/2010/main" val="3497576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9EEC9F-11B8-417A-AD1F-177968D0D7BE}"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585E9-C8E7-4B4F-9D0C-9B1473F5B20B}" type="slidenum">
              <a:rPr lang="en-US" smtClean="0"/>
              <a:t>‹#›</a:t>
            </a:fld>
            <a:endParaRPr lang="en-US"/>
          </a:p>
        </p:txBody>
      </p:sp>
    </p:spTree>
    <p:extLst>
      <p:ext uri="{BB962C8B-B14F-4D97-AF65-F5344CB8AC3E}">
        <p14:creationId xmlns:p14="http://schemas.microsoft.com/office/powerpoint/2010/main" val="260907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9EEC9F-11B8-417A-AD1F-177968D0D7BE}"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585E9-C8E7-4B4F-9D0C-9B1473F5B20B}" type="slidenum">
              <a:rPr lang="en-US" smtClean="0"/>
              <a:t>‹#›</a:t>
            </a:fld>
            <a:endParaRPr lang="en-US"/>
          </a:p>
        </p:txBody>
      </p:sp>
    </p:spTree>
    <p:extLst>
      <p:ext uri="{BB962C8B-B14F-4D97-AF65-F5344CB8AC3E}">
        <p14:creationId xmlns:p14="http://schemas.microsoft.com/office/powerpoint/2010/main" val="3724151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9EEC9F-11B8-417A-AD1F-177968D0D7BE}"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585E9-C8E7-4B4F-9D0C-9B1473F5B20B}" type="slidenum">
              <a:rPr lang="en-US" smtClean="0"/>
              <a:t>‹#›</a:t>
            </a:fld>
            <a:endParaRPr lang="en-US"/>
          </a:p>
        </p:txBody>
      </p:sp>
    </p:spTree>
    <p:extLst>
      <p:ext uri="{BB962C8B-B14F-4D97-AF65-F5344CB8AC3E}">
        <p14:creationId xmlns:p14="http://schemas.microsoft.com/office/powerpoint/2010/main" val="84407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9EEC9F-11B8-417A-AD1F-177968D0D7BE}"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585E9-C8E7-4B4F-9D0C-9B1473F5B20B}" type="slidenum">
              <a:rPr lang="en-US" smtClean="0"/>
              <a:t>‹#›</a:t>
            </a:fld>
            <a:endParaRPr lang="en-US"/>
          </a:p>
        </p:txBody>
      </p:sp>
    </p:spTree>
    <p:extLst>
      <p:ext uri="{BB962C8B-B14F-4D97-AF65-F5344CB8AC3E}">
        <p14:creationId xmlns:p14="http://schemas.microsoft.com/office/powerpoint/2010/main" val="2276903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9EEC9F-11B8-417A-AD1F-177968D0D7BE}"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585E9-C8E7-4B4F-9D0C-9B1473F5B20B}" type="slidenum">
              <a:rPr lang="en-US" smtClean="0"/>
              <a:t>‹#›</a:t>
            </a:fld>
            <a:endParaRPr lang="en-US"/>
          </a:p>
        </p:txBody>
      </p:sp>
    </p:spTree>
    <p:extLst>
      <p:ext uri="{BB962C8B-B14F-4D97-AF65-F5344CB8AC3E}">
        <p14:creationId xmlns:p14="http://schemas.microsoft.com/office/powerpoint/2010/main" val="1409762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9EEC9F-11B8-417A-AD1F-177968D0D7BE}"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585E9-C8E7-4B4F-9D0C-9B1473F5B20B}" type="slidenum">
              <a:rPr lang="en-US" smtClean="0"/>
              <a:t>‹#›</a:t>
            </a:fld>
            <a:endParaRPr lang="en-US"/>
          </a:p>
        </p:txBody>
      </p:sp>
    </p:spTree>
    <p:extLst>
      <p:ext uri="{BB962C8B-B14F-4D97-AF65-F5344CB8AC3E}">
        <p14:creationId xmlns:p14="http://schemas.microsoft.com/office/powerpoint/2010/main" val="3404313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9EEC9F-11B8-417A-AD1F-177968D0D7BE}"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585E9-C8E7-4B4F-9D0C-9B1473F5B20B}" type="slidenum">
              <a:rPr lang="en-US" smtClean="0"/>
              <a:t>‹#›</a:t>
            </a:fld>
            <a:endParaRPr lang="en-US"/>
          </a:p>
        </p:txBody>
      </p:sp>
    </p:spTree>
    <p:extLst>
      <p:ext uri="{BB962C8B-B14F-4D97-AF65-F5344CB8AC3E}">
        <p14:creationId xmlns:p14="http://schemas.microsoft.com/office/powerpoint/2010/main" val="1752268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9EEC9F-11B8-417A-AD1F-177968D0D7BE}"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EE585E9-C8E7-4B4F-9D0C-9B1473F5B20B}" type="slidenum">
              <a:rPr lang="en-US" smtClean="0"/>
              <a:t>‹#›</a:t>
            </a:fld>
            <a:endParaRPr lang="en-US"/>
          </a:p>
        </p:txBody>
      </p:sp>
    </p:spTree>
    <p:extLst>
      <p:ext uri="{BB962C8B-B14F-4D97-AF65-F5344CB8AC3E}">
        <p14:creationId xmlns:p14="http://schemas.microsoft.com/office/powerpoint/2010/main" val="2041374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9EEC9F-11B8-417A-AD1F-177968D0D7BE}"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585E9-C8E7-4B4F-9D0C-9B1473F5B20B}" type="slidenum">
              <a:rPr lang="en-US" smtClean="0"/>
              <a:t>‹#›</a:t>
            </a:fld>
            <a:endParaRPr lang="en-US"/>
          </a:p>
        </p:txBody>
      </p:sp>
    </p:spTree>
    <p:extLst>
      <p:ext uri="{BB962C8B-B14F-4D97-AF65-F5344CB8AC3E}">
        <p14:creationId xmlns:p14="http://schemas.microsoft.com/office/powerpoint/2010/main" val="3385386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9EEC9F-11B8-417A-AD1F-177968D0D7BE}" type="datetimeFigureOut">
              <a:rPr lang="en-US" smtClean="0"/>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585E9-C8E7-4B4F-9D0C-9B1473F5B20B}" type="slidenum">
              <a:rPr lang="en-US" smtClean="0"/>
              <a:t>‹#›</a:t>
            </a:fld>
            <a:endParaRPr lang="en-US"/>
          </a:p>
        </p:txBody>
      </p:sp>
    </p:spTree>
    <p:extLst>
      <p:ext uri="{BB962C8B-B14F-4D97-AF65-F5344CB8AC3E}">
        <p14:creationId xmlns:p14="http://schemas.microsoft.com/office/powerpoint/2010/main" val="2857355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9EEC9F-11B8-417A-AD1F-177968D0D7BE}" type="datetimeFigureOut">
              <a:rPr lang="en-US" smtClean="0"/>
              <a:t>5/2/2020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E585E9-C8E7-4B4F-9D0C-9B1473F5B20B}" type="slidenum">
              <a:rPr lang="en-US" smtClean="0"/>
              <a:t>‹#›</a:t>
            </a:fld>
            <a:endParaRPr lang="en-US"/>
          </a:p>
        </p:txBody>
      </p:sp>
    </p:spTree>
    <p:extLst>
      <p:ext uri="{BB962C8B-B14F-4D97-AF65-F5344CB8AC3E}">
        <p14:creationId xmlns:p14="http://schemas.microsoft.com/office/powerpoint/2010/main" val="564853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9EEC9F-11B8-417A-AD1F-177968D0D7BE}" type="datetimeFigureOut">
              <a:rPr lang="en-US" smtClean="0"/>
              <a:t>5/2/2020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E585E9-C8E7-4B4F-9D0C-9B1473F5B20B}" type="slidenum">
              <a:rPr lang="en-US" smtClean="0"/>
              <a:t>‹#›</a:t>
            </a:fld>
            <a:endParaRPr lang="en-US"/>
          </a:p>
        </p:txBody>
      </p:sp>
    </p:spTree>
    <p:extLst>
      <p:ext uri="{BB962C8B-B14F-4D97-AF65-F5344CB8AC3E}">
        <p14:creationId xmlns:p14="http://schemas.microsoft.com/office/powerpoint/2010/main" val="2277370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9EEC9F-11B8-417A-AD1F-177968D0D7BE}" type="datetimeFigureOut">
              <a:rPr lang="en-US" smtClean="0"/>
              <a:t>5/2/2020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E585E9-C8E7-4B4F-9D0C-9B1473F5B20B}" type="slidenum">
              <a:rPr lang="en-US" smtClean="0"/>
              <a:t>‹#›</a:t>
            </a:fld>
            <a:endParaRPr lang="en-US"/>
          </a:p>
        </p:txBody>
      </p:sp>
    </p:spTree>
    <p:extLst>
      <p:ext uri="{BB962C8B-B14F-4D97-AF65-F5344CB8AC3E}">
        <p14:creationId xmlns:p14="http://schemas.microsoft.com/office/powerpoint/2010/main" val="1694423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9EEC9F-11B8-417A-AD1F-177968D0D7BE}" type="datetimeFigureOut">
              <a:rPr lang="en-US" smtClean="0"/>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585E9-C8E7-4B4F-9D0C-9B1473F5B20B}" type="slidenum">
              <a:rPr lang="en-US" smtClean="0"/>
              <a:t>‹#›</a:t>
            </a:fld>
            <a:endParaRPr lang="en-US"/>
          </a:p>
        </p:txBody>
      </p:sp>
    </p:spTree>
    <p:extLst>
      <p:ext uri="{BB962C8B-B14F-4D97-AF65-F5344CB8AC3E}">
        <p14:creationId xmlns:p14="http://schemas.microsoft.com/office/powerpoint/2010/main" val="3810109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9EEC9F-11B8-417A-AD1F-177968D0D7BE}" type="datetimeFigureOut">
              <a:rPr lang="en-US" smtClean="0"/>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585E9-C8E7-4B4F-9D0C-9B1473F5B20B}" type="slidenum">
              <a:rPr lang="en-US" smtClean="0"/>
              <a:t>‹#›</a:t>
            </a:fld>
            <a:endParaRPr lang="en-US"/>
          </a:p>
        </p:txBody>
      </p:sp>
    </p:spTree>
    <p:extLst>
      <p:ext uri="{BB962C8B-B14F-4D97-AF65-F5344CB8AC3E}">
        <p14:creationId xmlns:p14="http://schemas.microsoft.com/office/powerpoint/2010/main" val="2701412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B9EEC9F-11B8-417A-AD1F-177968D0D7BE}" type="datetimeFigureOut">
              <a:rPr lang="en-US" smtClean="0"/>
              <a:t>5/2/2020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EE585E9-C8E7-4B4F-9D0C-9B1473F5B20B}" type="slidenum">
              <a:rPr lang="en-US" smtClean="0"/>
              <a:t>‹#›</a:t>
            </a:fld>
            <a:endParaRPr lang="en-US"/>
          </a:p>
        </p:txBody>
      </p:sp>
    </p:spTree>
    <p:extLst>
      <p:ext uri="{BB962C8B-B14F-4D97-AF65-F5344CB8AC3E}">
        <p14:creationId xmlns:p14="http://schemas.microsoft.com/office/powerpoint/2010/main" val="16739767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4.sv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2" name="Group 11">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FAF0B9F3-C488-42FF-9B9E-93501E0B1B10}"/>
              </a:ext>
            </a:extLst>
          </p:cNvPr>
          <p:cNvSpPr>
            <a:spLocks noGrp="1"/>
          </p:cNvSpPr>
          <p:nvPr>
            <p:ph type="ctrTitle"/>
          </p:nvPr>
        </p:nvSpPr>
        <p:spPr>
          <a:xfrm>
            <a:off x="4850405" y="1396180"/>
            <a:ext cx="6698127" cy="3842570"/>
          </a:xfrm>
        </p:spPr>
        <p:txBody>
          <a:bodyPr anchor="ctr">
            <a:normAutofit/>
          </a:bodyPr>
          <a:lstStyle/>
          <a:p>
            <a:pPr algn="l"/>
            <a:r>
              <a:rPr lang="en-US" dirty="0"/>
              <a:t>Python SQL</a:t>
            </a:r>
          </a:p>
        </p:txBody>
      </p:sp>
    </p:spTree>
    <p:extLst>
      <p:ext uri="{BB962C8B-B14F-4D97-AF65-F5344CB8AC3E}">
        <p14:creationId xmlns:p14="http://schemas.microsoft.com/office/powerpoint/2010/main" val="151592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BE9C4-8E0E-4126-B981-871D8A775178}"/>
              </a:ext>
            </a:extLst>
          </p:cNvPr>
          <p:cNvSpPr>
            <a:spLocks noGrp="1"/>
          </p:cNvSpPr>
          <p:nvPr>
            <p:ph type="title"/>
          </p:nvPr>
        </p:nvSpPr>
        <p:spPr/>
        <p:txBody>
          <a:bodyPr>
            <a:normAutofit fontScale="90000"/>
          </a:bodyPr>
          <a:lstStyle/>
          <a:p>
            <a:r>
              <a:rPr lang="en-US"/>
              <a:t>Test MySQL Connector</a:t>
            </a:r>
            <a:br>
              <a:rPr lang="en-US"/>
            </a:br>
            <a:r>
              <a:rPr lang="en-US"/>
              <a:t>To test if the installation was successful, or if you already have "MySQL Connector" installed, create a Python page with the following content:</a:t>
            </a:r>
            <a:br>
              <a:rPr lang="en-US"/>
            </a:br>
            <a:endParaRPr lang="en-US" dirty="0"/>
          </a:p>
        </p:txBody>
      </p:sp>
      <p:pic>
        <p:nvPicPr>
          <p:cNvPr id="4" name="Picture 3">
            <a:extLst>
              <a:ext uri="{FF2B5EF4-FFF2-40B4-BE49-F238E27FC236}">
                <a16:creationId xmlns:a16="http://schemas.microsoft.com/office/drawing/2014/main" id="{ABDD6305-140E-4563-9648-EE06D5BB15CA}"/>
              </a:ext>
            </a:extLst>
          </p:cNvPr>
          <p:cNvPicPr>
            <a:picLocks noChangeAspect="1"/>
          </p:cNvPicPr>
          <p:nvPr/>
        </p:nvPicPr>
        <p:blipFill>
          <a:blip r:embed="rId2"/>
          <a:stretch>
            <a:fillRect/>
          </a:stretch>
        </p:blipFill>
        <p:spPr>
          <a:xfrm>
            <a:off x="2405575" y="2971799"/>
            <a:ext cx="7427742" cy="1572065"/>
          </a:xfrm>
          <a:prstGeom prst="rect">
            <a:avLst/>
          </a:prstGeom>
        </p:spPr>
      </p:pic>
      <p:sp>
        <p:nvSpPr>
          <p:cNvPr id="5" name="TextBox 4">
            <a:extLst>
              <a:ext uri="{FF2B5EF4-FFF2-40B4-BE49-F238E27FC236}">
                <a16:creationId xmlns:a16="http://schemas.microsoft.com/office/drawing/2014/main" id="{011FD61F-15D2-47C0-910E-CE9FB46865DB}"/>
              </a:ext>
            </a:extLst>
          </p:cNvPr>
          <p:cNvSpPr txBox="1"/>
          <p:nvPr/>
        </p:nvSpPr>
        <p:spPr>
          <a:xfrm>
            <a:off x="2194560" y="5190978"/>
            <a:ext cx="7990449" cy="1323439"/>
          </a:xfrm>
          <a:prstGeom prst="rect">
            <a:avLst/>
          </a:prstGeom>
          <a:noFill/>
        </p:spPr>
        <p:txBody>
          <a:bodyPr wrap="square" rtlCol="0">
            <a:spAutoFit/>
          </a:bodyPr>
          <a:lstStyle/>
          <a:p>
            <a:r>
              <a:rPr lang="en-US" sz="2000" b="1" dirty="0"/>
              <a:t>Note: </a:t>
            </a:r>
          </a:p>
          <a:p>
            <a:endParaRPr lang="en-US" sz="2000" b="1" dirty="0"/>
          </a:p>
          <a:p>
            <a:r>
              <a:rPr lang="en-US" sz="2000" b="1" dirty="0"/>
              <a:t>If the above code was executed with no errors, "MySQL Connector" is installed and ready to be used.</a:t>
            </a:r>
          </a:p>
        </p:txBody>
      </p:sp>
    </p:spTree>
    <p:extLst>
      <p:ext uri="{BB962C8B-B14F-4D97-AF65-F5344CB8AC3E}">
        <p14:creationId xmlns:p14="http://schemas.microsoft.com/office/powerpoint/2010/main" val="4063259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0">
            <a:extLst>
              <a:ext uri="{FF2B5EF4-FFF2-40B4-BE49-F238E27FC236}">
                <a16:creationId xmlns:a16="http://schemas.microsoft.com/office/drawing/2014/main" id="{C8FD85F3-CB6E-462A-8566-9D38B41BDF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6306" y="1"/>
            <a:ext cx="4455694"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useBgFill="1">
        <p:nvSpPr>
          <p:cNvPr id="24" name="Freeform: Shape 12">
            <a:extLst>
              <a:ext uri="{FF2B5EF4-FFF2-40B4-BE49-F238E27FC236}">
                <a16:creationId xmlns:a16="http://schemas.microsoft.com/office/drawing/2014/main" id="{98329869-2AAA-45A6-A41E-448AA325C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032100" cy="6858000"/>
          </a:xfrm>
          <a:custGeom>
            <a:avLst/>
            <a:gdLst>
              <a:gd name="connsiteX0" fmla="*/ 7891921 w 9032100"/>
              <a:gd name="connsiteY0" fmla="*/ 1602751 h 6858000"/>
              <a:gd name="connsiteX1" fmla="*/ 9032100 w 9032100"/>
              <a:gd name="connsiteY1" fmla="*/ 0 h 6858000"/>
              <a:gd name="connsiteX2" fmla="*/ 7880182 w 9032100"/>
              <a:gd name="connsiteY2" fmla="*/ 0 h 6858000"/>
              <a:gd name="connsiteX3" fmla="*/ 7880182 w 9032100"/>
              <a:gd name="connsiteY3" fmla="*/ 1528762 h 6858000"/>
              <a:gd name="connsiteX4" fmla="*/ 7880182 w 9032100"/>
              <a:gd name="connsiteY4" fmla="*/ 6858000 h 6858000"/>
              <a:gd name="connsiteX5" fmla="*/ 8725712 w 9032100"/>
              <a:gd name="connsiteY5" fmla="*/ 6858000 h 6858000"/>
              <a:gd name="connsiteX6" fmla="*/ 7891921 w 9032100"/>
              <a:gd name="connsiteY6" fmla="*/ 1602751 h 6858000"/>
              <a:gd name="connsiteX7" fmla="*/ 7880182 w 9032100"/>
              <a:gd name="connsiteY7" fmla="*/ 1619252 h 6858000"/>
              <a:gd name="connsiteX8" fmla="*/ 0 w 9032100"/>
              <a:gd name="connsiteY8" fmla="*/ 6858000 h 6858000"/>
              <a:gd name="connsiteX9" fmla="*/ 7880181 w 9032100"/>
              <a:gd name="connsiteY9" fmla="*/ 6858000 h 6858000"/>
              <a:gd name="connsiteX10" fmla="*/ 7880181 w 9032100"/>
              <a:gd name="connsiteY10" fmla="*/ 0 h 6858000"/>
              <a:gd name="connsiteX11" fmla="*/ 0 w 9032100"/>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2100" h="6858000">
                <a:moveTo>
                  <a:pt x="7891921" y="1602751"/>
                </a:moveTo>
                <a:lnTo>
                  <a:pt x="9032100" y="0"/>
                </a:lnTo>
                <a:lnTo>
                  <a:pt x="7880182" y="0"/>
                </a:lnTo>
                <a:lnTo>
                  <a:pt x="7880182" y="1528762"/>
                </a:lnTo>
                <a:close/>
                <a:moveTo>
                  <a:pt x="7880182" y="6858000"/>
                </a:moveTo>
                <a:lnTo>
                  <a:pt x="8725712" y="6858000"/>
                </a:lnTo>
                <a:lnTo>
                  <a:pt x="7891921" y="1602751"/>
                </a:lnTo>
                <a:lnTo>
                  <a:pt x="7880182" y="1619252"/>
                </a:lnTo>
                <a:close/>
                <a:moveTo>
                  <a:pt x="0" y="6858000"/>
                </a:moveTo>
                <a:lnTo>
                  <a:pt x="7880181" y="6858000"/>
                </a:lnTo>
                <a:lnTo>
                  <a:pt x="7880181" y="0"/>
                </a:lnTo>
                <a:lnTo>
                  <a:pt x="0" y="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14">
            <a:extLst>
              <a:ext uri="{FF2B5EF4-FFF2-40B4-BE49-F238E27FC236}">
                <a16:creationId xmlns:a16="http://schemas.microsoft.com/office/drawing/2014/main" id="{CE53642C-9C8B-41EF-BE74-E3A40A1238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2667" y="0"/>
            <a:ext cx="2436813" cy="6858001"/>
            <a:chOff x="1320800" y="0"/>
            <a:chExt cx="2436813" cy="6858001"/>
          </a:xfrm>
        </p:grpSpPr>
        <p:sp>
          <p:nvSpPr>
            <p:cNvPr id="16" name="Freeform 6">
              <a:extLst>
                <a:ext uri="{FF2B5EF4-FFF2-40B4-BE49-F238E27FC236}">
                  <a16:creationId xmlns:a16="http://schemas.microsoft.com/office/drawing/2014/main" id="{C76B26F8-CEEA-42F8-A1CC-04DAF756C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2DC8047B-F8E0-4F98-94D9-3C767A19B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B4C38BC3-BD99-487E-B2CA-12E307547A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813BA2C8-6ECB-4061-8305-2C0CDE893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87D9E7EB-4D1B-4204-9DF4-DFCAD313D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A6623415-47AD-4E8A-913A-23B9DF6F2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26" name="TextBox 3">
            <a:extLst>
              <a:ext uri="{FF2B5EF4-FFF2-40B4-BE49-F238E27FC236}">
                <a16:creationId xmlns:a16="http://schemas.microsoft.com/office/drawing/2014/main" id="{455DFB66-0F8E-4A50-966D-AC7EBAA6EEEE}"/>
              </a:ext>
            </a:extLst>
          </p:cNvPr>
          <p:cNvGraphicFramePr/>
          <p:nvPr>
            <p:extLst>
              <p:ext uri="{D42A27DB-BD31-4B8C-83A1-F6EECF244321}">
                <p14:modId xmlns:p14="http://schemas.microsoft.com/office/powerpoint/2010/main" val="2133708425"/>
              </p:ext>
            </p:extLst>
          </p:nvPr>
        </p:nvGraphicFramePr>
        <p:xfrm>
          <a:off x="643467" y="643468"/>
          <a:ext cx="6749521" cy="52398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4587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210F9A-D520-4CA5-B139-CFE98452281F}"/>
              </a:ext>
            </a:extLst>
          </p:cNvPr>
          <p:cNvPicPr>
            <a:picLocks noChangeAspect="1"/>
          </p:cNvPicPr>
          <p:nvPr/>
        </p:nvPicPr>
        <p:blipFill>
          <a:blip r:embed="rId2"/>
          <a:stretch>
            <a:fillRect/>
          </a:stretch>
        </p:blipFill>
        <p:spPr>
          <a:xfrm>
            <a:off x="2968284" y="959754"/>
            <a:ext cx="5655212" cy="2332086"/>
          </a:xfrm>
          <a:prstGeom prst="rect">
            <a:avLst/>
          </a:prstGeom>
        </p:spPr>
      </p:pic>
      <p:pic>
        <p:nvPicPr>
          <p:cNvPr id="6" name="Picture 5">
            <a:extLst>
              <a:ext uri="{FF2B5EF4-FFF2-40B4-BE49-F238E27FC236}">
                <a16:creationId xmlns:a16="http://schemas.microsoft.com/office/drawing/2014/main" id="{9F8645CD-3210-4428-81B5-F6940AF6E807}"/>
              </a:ext>
            </a:extLst>
          </p:cNvPr>
          <p:cNvPicPr>
            <a:picLocks noChangeAspect="1"/>
          </p:cNvPicPr>
          <p:nvPr/>
        </p:nvPicPr>
        <p:blipFill>
          <a:blip r:embed="rId3"/>
          <a:stretch>
            <a:fillRect/>
          </a:stretch>
        </p:blipFill>
        <p:spPr>
          <a:xfrm>
            <a:off x="2770910" y="4211782"/>
            <a:ext cx="7107382" cy="1856509"/>
          </a:xfrm>
          <a:prstGeom prst="rect">
            <a:avLst/>
          </a:prstGeom>
        </p:spPr>
      </p:pic>
      <p:sp>
        <p:nvSpPr>
          <p:cNvPr id="7" name="TextBox 6">
            <a:extLst>
              <a:ext uri="{FF2B5EF4-FFF2-40B4-BE49-F238E27FC236}">
                <a16:creationId xmlns:a16="http://schemas.microsoft.com/office/drawing/2014/main" id="{D06C16E9-034F-4C8E-BC29-6FCE90D9B915}"/>
              </a:ext>
            </a:extLst>
          </p:cNvPr>
          <p:cNvSpPr txBox="1"/>
          <p:nvPr/>
        </p:nvSpPr>
        <p:spPr>
          <a:xfrm>
            <a:off x="2968284" y="401782"/>
            <a:ext cx="2642807" cy="369332"/>
          </a:xfrm>
          <a:prstGeom prst="rect">
            <a:avLst/>
          </a:prstGeom>
          <a:noFill/>
        </p:spPr>
        <p:txBody>
          <a:bodyPr wrap="square" rtlCol="0">
            <a:spAutoFit/>
          </a:bodyPr>
          <a:lstStyle/>
          <a:p>
            <a:r>
              <a:rPr lang="en-US" b="1" dirty="0"/>
              <a:t>CODE:</a:t>
            </a:r>
          </a:p>
        </p:txBody>
      </p:sp>
      <p:sp>
        <p:nvSpPr>
          <p:cNvPr id="8" name="TextBox 7">
            <a:extLst>
              <a:ext uri="{FF2B5EF4-FFF2-40B4-BE49-F238E27FC236}">
                <a16:creationId xmlns:a16="http://schemas.microsoft.com/office/drawing/2014/main" id="{09A6C162-AD75-49AB-AD00-7D26D6B9E880}"/>
              </a:ext>
            </a:extLst>
          </p:cNvPr>
          <p:cNvSpPr txBox="1"/>
          <p:nvPr/>
        </p:nvSpPr>
        <p:spPr>
          <a:xfrm>
            <a:off x="2770910" y="3629891"/>
            <a:ext cx="3321680" cy="374073"/>
          </a:xfrm>
          <a:prstGeom prst="rect">
            <a:avLst/>
          </a:prstGeom>
          <a:noFill/>
        </p:spPr>
        <p:txBody>
          <a:bodyPr wrap="square" rtlCol="0">
            <a:spAutoFit/>
          </a:bodyPr>
          <a:lstStyle/>
          <a:p>
            <a:r>
              <a:rPr lang="en-US" b="1" dirty="0"/>
              <a:t>OUTPUT:</a:t>
            </a:r>
          </a:p>
        </p:txBody>
      </p:sp>
    </p:spTree>
    <p:extLst>
      <p:ext uri="{BB962C8B-B14F-4D97-AF65-F5344CB8AC3E}">
        <p14:creationId xmlns:p14="http://schemas.microsoft.com/office/powerpoint/2010/main" val="3843901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cxnSp>
        <p:nvCxnSpPr>
          <p:cNvPr id="11" name="Straight Connector 10">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DD49D666-ED88-4125-AF87-EE535BB2E1C1}"/>
              </a:ext>
            </a:extLst>
          </p:cNvPr>
          <p:cNvSpPr/>
          <p:nvPr/>
        </p:nvSpPr>
        <p:spPr>
          <a:xfrm>
            <a:off x="4370138" y="764372"/>
            <a:ext cx="7086600" cy="5216013"/>
          </a:xfrm>
          <a:prstGeom prst="rect">
            <a:avLst/>
          </a:prstGeom>
        </p:spPr>
        <p:txBody>
          <a:bodyPr vert="horz" lIns="91440" tIns="45720" rIns="91440" bIns="45720" rtlCol="0" anchor="ctr">
            <a:normAutofit/>
          </a:bodyPr>
          <a:lstStyle/>
          <a:p>
            <a:pPr>
              <a:spcBef>
                <a:spcPct val="20000"/>
              </a:spcBef>
              <a:spcAft>
                <a:spcPts val="600"/>
              </a:spcAft>
              <a:buClr>
                <a:schemeClr val="accent1">
                  <a:lumMod val="75000"/>
                </a:schemeClr>
              </a:buClr>
              <a:buSzPct val="145000"/>
              <a:buFont typeface="Arial"/>
              <a:buChar char="•"/>
            </a:pPr>
            <a:r>
              <a:rPr lang="en-US" sz="2000"/>
              <a:t>The MySQLCursor of mysql-connector-python (and similar libraries) is used to execute statements to communicate with the MySQL database.</a:t>
            </a:r>
          </a:p>
          <a:p>
            <a:pPr>
              <a:spcBef>
                <a:spcPct val="20000"/>
              </a:spcBef>
              <a:spcAft>
                <a:spcPts val="600"/>
              </a:spcAft>
              <a:buClr>
                <a:schemeClr val="accent1">
                  <a:lumMod val="75000"/>
                </a:schemeClr>
              </a:buClr>
              <a:buSzPct val="145000"/>
              <a:buFont typeface="Arial"/>
              <a:buChar char="•"/>
            </a:pPr>
            <a:endParaRPr lang="en-US" sz="2000"/>
          </a:p>
          <a:p>
            <a:pPr>
              <a:spcBef>
                <a:spcPct val="20000"/>
              </a:spcBef>
              <a:spcAft>
                <a:spcPts val="600"/>
              </a:spcAft>
              <a:buClr>
                <a:schemeClr val="accent1">
                  <a:lumMod val="75000"/>
                </a:schemeClr>
              </a:buClr>
              <a:buSzPct val="145000"/>
              <a:buFont typeface="Arial"/>
              <a:buChar char="•"/>
            </a:pPr>
            <a:r>
              <a:rPr lang="en-US" sz="2000"/>
              <a:t>Using the methods of it you can execute SQL statements, fetch data from the result sets, call procedures.</a:t>
            </a:r>
          </a:p>
          <a:p>
            <a:pPr>
              <a:spcBef>
                <a:spcPct val="20000"/>
              </a:spcBef>
              <a:spcAft>
                <a:spcPts val="600"/>
              </a:spcAft>
              <a:buClr>
                <a:schemeClr val="accent1">
                  <a:lumMod val="75000"/>
                </a:schemeClr>
              </a:buClr>
              <a:buSzPct val="145000"/>
              <a:buFont typeface="Arial"/>
              <a:buChar char="•"/>
            </a:pPr>
            <a:endParaRPr lang="en-US" sz="2000"/>
          </a:p>
          <a:p>
            <a:pPr>
              <a:spcBef>
                <a:spcPct val="20000"/>
              </a:spcBef>
              <a:spcAft>
                <a:spcPts val="600"/>
              </a:spcAft>
              <a:buClr>
                <a:schemeClr val="accent1">
                  <a:lumMod val="75000"/>
                </a:schemeClr>
              </a:buClr>
              <a:buSzPct val="145000"/>
              <a:buFont typeface="Arial"/>
              <a:buChar char="•"/>
            </a:pPr>
            <a:r>
              <a:rPr lang="en-US" sz="2000"/>
              <a:t>You can create Cursor object using the cursor() method of the Connection object/class.</a:t>
            </a:r>
          </a:p>
        </p:txBody>
      </p:sp>
    </p:spTree>
    <p:extLst>
      <p:ext uri="{BB962C8B-B14F-4D97-AF65-F5344CB8AC3E}">
        <p14:creationId xmlns:p14="http://schemas.microsoft.com/office/powerpoint/2010/main" val="3972275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3" name="Group 9">
            <a:extLst>
              <a:ext uri="{FF2B5EF4-FFF2-40B4-BE49-F238E27FC236}">
                <a16:creationId xmlns:a16="http://schemas.microsoft.com/office/drawing/2014/main" id="{25363578-2A8C-4658-87B5-C5912F5423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id="{E218F359-143F-4C4D-89E0-5264C1C84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62ADA4B7-AAC9-4634-808E-1FFA83601A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3" name="Freeform 9">
              <a:extLst>
                <a:ext uri="{FF2B5EF4-FFF2-40B4-BE49-F238E27FC236}">
                  <a16:creationId xmlns:a16="http://schemas.microsoft.com/office/drawing/2014/main" id="{32EDB2D2-BC10-4870-9DC7-868590D46C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 name="Freeform 10">
              <a:extLst>
                <a:ext uri="{FF2B5EF4-FFF2-40B4-BE49-F238E27FC236}">
                  <a16:creationId xmlns:a16="http://schemas.microsoft.com/office/drawing/2014/main" id="{293A2EC2-7274-4905-8DAF-A2D403034B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1">
              <a:extLst>
                <a:ext uri="{FF2B5EF4-FFF2-40B4-BE49-F238E27FC236}">
                  <a16:creationId xmlns:a16="http://schemas.microsoft.com/office/drawing/2014/main" id="{676BE7D1-3188-44D8-8A0A-51164D0AB8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2">
              <a:extLst>
                <a:ext uri="{FF2B5EF4-FFF2-40B4-BE49-F238E27FC236}">
                  <a16:creationId xmlns:a16="http://schemas.microsoft.com/office/drawing/2014/main" id="{2045A432-8539-4E56-9560-4B67D25207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4" name="TextBox 3">
            <a:extLst>
              <a:ext uri="{FF2B5EF4-FFF2-40B4-BE49-F238E27FC236}">
                <a16:creationId xmlns:a16="http://schemas.microsoft.com/office/drawing/2014/main" id="{4A6D996C-84CE-4A32-9724-FF17AB90E4E9}"/>
              </a:ext>
            </a:extLst>
          </p:cNvPr>
          <p:cNvSpPr txBox="1"/>
          <p:nvPr/>
        </p:nvSpPr>
        <p:spPr>
          <a:xfrm>
            <a:off x="4089399" y="4078424"/>
            <a:ext cx="7413623" cy="115542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2400" b="1">
                <a:ln w="3175" cmpd="sng">
                  <a:noFill/>
                </a:ln>
                <a:latin typeface="+mj-lt"/>
                <a:ea typeface="+mj-ea"/>
                <a:cs typeface="+mj-cs"/>
              </a:rPr>
              <a:t>Creating a Database</a:t>
            </a:r>
          </a:p>
          <a:p>
            <a:pPr algn="r">
              <a:lnSpc>
                <a:spcPct val="90000"/>
              </a:lnSpc>
              <a:spcBef>
                <a:spcPct val="0"/>
              </a:spcBef>
              <a:spcAft>
                <a:spcPts val="600"/>
              </a:spcAft>
            </a:pPr>
            <a:r>
              <a:rPr lang="en-US" sz="2400">
                <a:ln w="3175" cmpd="sng">
                  <a:noFill/>
                </a:ln>
                <a:latin typeface="+mj-lt"/>
                <a:ea typeface="+mj-ea"/>
                <a:cs typeface="+mj-cs"/>
              </a:rPr>
              <a:t>To create a database in MySQL, use the "CREATE DATABASE" statement:</a:t>
            </a:r>
          </a:p>
        </p:txBody>
      </p:sp>
      <p:sp>
        <p:nvSpPr>
          <p:cNvPr id="18" name="Rounded Rectangle 6">
            <a:extLst>
              <a:ext uri="{FF2B5EF4-FFF2-40B4-BE49-F238E27FC236}">
                <a16:creationId xmlns:a16="http://schemas.microsoft.com/office/drawing/2014/main" id="{F0C06A62-693A-49DB-82B5-FE026EF5A7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39440"/>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F9AE55E-14F9-49A9-815A-AA9530108FA3}"/>
              </a:ext>
            </a:extLst>
          </p:cNvPr>
          <p:cNvPicPr>
            <a:picLocks noChangeAspect="1"/>
          </p:cNvPicPr>
          <p:nvPr/>
        </p:nvPicPr>
        <p:blipFill>
          <a:blip r:embed="rId3"/>
          <a:stretch>
            <a:fillRect/>
          </a:stretch>
        </p:blipFill>
        <p:spPr>
          <a:xfrm>
            <a:off x="5535182" y="952500"/>
            <a:ext cx="4200117" cy="2453640"/>
          </a:xfrm>
          <a:prstGeom prst="rect">
            <a:avLst/>
          </a:prstGeom>
        </p:spPr>
      </p:pic>
    </p:spTree>
    <p:extLst>
      <p:ext uri="{BB962C8B-B14F-4D97-AF65-F5344CB8AC3E}">
        <p14:creationId xmlns:p14="http://schemas.microsoft.com/office/powerpoint/2010/main" val="2994074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FDFDE97-4A97-47C3-A34F-FC7FD441CB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id="{5929D068-05C4-4FD7-805E-67B98DC00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802E4133-42B8-4E61-88E6-34AA552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3" name="Freeform 9">
              <a:extLst>
                <a:ext uri="{FF2B5EF4-FFF2-40B4-BE49-F238E27FC236}">
                  <a16:creationId xmlns:a16="http://schemas.microsoft.com/office/drawing/2014/main" id="{3FA7762F-EFA7-4921-8668-F1C73A0D5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 name="Freeform 10">
              <a:extLst>
                <a:ext uri="{FF2B5EF4-FFF2-40B4-BE49-F238E27FC236}">
                  <a16:creationId xmlns:a16="http://schemas.microsoft.com/office/drawing/2014/main" id="{22FFCE41-B971-4162-8DF9-DBF817DDA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1">
              <a:extLst>
                <a:ext uri="{FF2B5EF4-FFF2-40B4-BE49-F238E27FC236}">
                  <a16:creationId xmlns:a16="http://schemas.microsoft.com/office/drawing/2014/main" id="{90D48A4B-3F05-4D98-B608-F5E23EA0D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2">
              <a:extLst>
                <a:ext uri="{FF2B5EF4-FFF2-40B4-BE49-F238E27FC236}">
                  <a16:creationId xmlns:a16="http://schemas.microsoft.com/office/drawing/2014/main" id="{AF334AC8-D046-47E1-BCFA-12AF52A42A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8" name="Rectangle 17">
            <a:extLst>
              <a:ext uri="{FF2B5EF4-FFF2-40B4-BE49-F238E27FC236}">
                <a16:creationId xmlns:a16="http://schemas.microsoft.com/office/drawing/2014/main" id="{7598300D-80B4-4198-A7BD-B15BC31C9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3F82164-0DF4-46E7-A07F-5CA2BBFEAF72}"/>
              </a:ext>
            </a:extLst>
          </p:cNvPr>
          <p:cNvPicPr>
            <a:picLocks noChangeAspect="1"/>
          </p:cNvPicPr>
          <p:nvPr/>
        </p:nvPicPr>
        <p:blipFill rotWithShape="1">
          <a:blip r:embed="rId3"/>
          <a:srcRect l="4834" r="21901" b="9092"/>
          <a:stretch/>
        </p:blipFill>
        <p:spPr>
          <a:xfrm>
            <a:off x="20" y="10"/>
            <a:ext cx="5448280" cy="6857990"/>
          </a:xfrm>
          <a:prstGeom prst="rect">
            <a:avLst/>
          </a:prstGeom>
        </p:spPr>
      </p:pic>
      <p:grpSp>
        <p:nvGrpSpPr>
          <p:cNvPr id="20" name="Group 19">
            <a:extLst>
              <a:ext uri="{FF2B5EF4-FFF2-40B4-BE49-F238E27FC236}">
                <a16:creationId xmlns:a16="http://schemas.microsoft.com/office/drawing/2014/main" id="{AEE4B65F-3548-4B65-9353-5B888725B8E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36718" y="0"/>
            <a:ext cx="2611581" cy="6858000"/>
            <a:chOff x="2836718" y="0"/>
            <a:chExt cx="2611581" cy="6858000"/>
          </a:xfrm>
        </p:grpSpPr>
        <p:sp useBgFill="1">
          <p:nvSpPr>
            <p:cNvPr id="21" name="Rectangle 19">
              <a:extLst>
                <a:ext uri="{FF2B5EF4-FFF2-40B4-BE49-F238E27FC236}">
                  <a16:creationId xmlns:a16="http://schemas.microsoft.com/office/drawing/2014/main" id="{E84ABF24-FB51-4950-AA13-9C38FA273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36718" y="0"/>
              <a:ext cx="2611581" cy="2554287"/>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581" h="2554287">
                  <a:moveTo>
                    <a:pt x="675409" y="0"/>
                  </a:moveTo>
                  <a:lnTo>
                    <a:pt x="2611581" y="0"/>
                  </a:lnTo>
                  <a:lnTo>
                    <a:pt x="2611581" y="2554287"/>
                  </a:lnTo>
                  <a:lnTo>
                    <a:pt x="0" y="2554287"/>
                  </a:lnTo>
                  <a:lnTo>
                    <a:pt x="67540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0">
              <a:extLst>
                <a:ext uri="{FF2B5EF4-FFF2-40B4-BE49-F238E27FC236}">
                  <a16:creationId xmlns:a16="http://schemas.microsoft.com/office/drawing/2014/main" id="{66B54044-7162-4346-93AF-91F5EF08F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36718" y="2554287"/>
              <a:ext cx="2611581" cy="4303713"/>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581" h="4303713">
                  <a:moveTo>
                    <a:pt x="0" y="0"/>
                  </a:moveTo>
                  <a:lnTo>
                    <a:pt x="2611581" y="0"/>
                  </a:lnTo>
                  <a:lnTo>
                    <a:pt x="2611581" y="4303713"/>
                  </a:lnTo>
                  <a:lnTo>
                    <a:pt x="2171701" y="363869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7EF05D2A-6417-4683-B103-2F6594C7F9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59100" y="-4763"/>
            <a:ext cx="5014912" cy="6862763"/>
            <a:chOff x="2928938" y="-4763"/>
            <a:chExt cx="5014912" cy="6862763"/>
          </a:xfrm>
        </p:grpSpPr>
        <p:sp>
          <p:nvSpPr>
            <p:cNvPr id="25" name="Freeform 6">
              <a:extLst>
                <a:ext uri="{FF2B5EF4-FFF2-40B4-BE49-F238E27FC236}">
                  <a16:creationId xmlns:a16="http://schemas.microsoft.com/office/drawing/2014/main" id="{98F07F70-C0D3-4397-AABB-1B48599EE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6" name="Freeform 7">
              <a:extLst>
                <a:ext uri="{FF2B5EF4-FFF2-40B4-BE49-F238E27FC236}">
                  <a16:creationId xmlns:a16="http://schemas.microsoft.com/office/drawing/2014/main" id="{DA8D4D12-8066-414D-9ADE-E57A157B13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7" name="Freeform 9">
              <a:extLst>
                <a:ext uri="{FF2B5EF4-FFF2-40B4-BE49-F238E27FC236}">
                  <a16:creationId xmlns:a16="http://schemas.microsoft.com/office/drawing/2014/main" id="{1B5991B5-30B0-43FC-B480-D46CDADA5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8" name="Freeform 10">
              <a:extLst>
                <a:ext uri="{FF2B5EF4-FFF2-40B4-BE49-F238E27FC236}">
                  <a16:creationId xmlns:a16="http://schemas.microsoft.com/office/drawing/2014/main" id="{37C3E8EB-F89D-4213-AF06-BEC76C984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9" name="Freeform 11">
              <a:extLst>
                <a:ext uri="{FF2B5EF4-FFF2-40B4-BE49-F238E27FC236}">
                  <a16:creationId xmlns:a16="http://schemas.microsoft.com/office/drawing/2014/main" id="{EBEC147A-2E68-4A61-9B16-14DEB275B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0" name="Freeform 12">
              <a:extLst>
                <a:ext uri="{FF2B5EF4-FFF2-40B4-BE49-F238E27FC236}">
                  <a16:creationId xmlns:a16="http://schemas.microsoft.com/office/drawing/2014/main" id="{60875B87-EA27-4C1C-B44D-CA16609D7A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5" name="TextBox 4">
            <a:extLst>
              <a:ext uri="{FF2B5EF4-FFF2-40B4-BE49-F238E27FC236}">
                <a16:creationId xmlns:a16="http://schemas.microsoft.com/office/drawing/2014/main" id="{11B5D41E-EBAC-4994-A938-78341E5B6C57}"/>
              </a:ext>
            </a:extLst>
          </p:cNvPr>
          <p:cNvSpPr txBox="1"/>
          <p:nvPr/>
        </p:nvSpPr>
        <p:spPr>
          <a:xfrm>
            <a:off x="4978399" y="1380068"/>
            <a:ext cx="6524623" cy="2616199"/>
          </a:xfrm>
          <a:prstGeom prst="rect">
            <a:avLst/>
          </a:prstGeom>
        </p:spPr>
        <p:txBody>
          <a:bodyPr vert="horz" lIns="91440" tIns="45720" rIns="91440" bIns="45720" rtlCol="0" anchor="b">
            <a:normAutofit/>
          </a:bodyPr>
          <a:lstStyle/>
          <a:p>
            <a:pPr algn="r">
              <a:spcBef>
                <a:spcPct val="0"/>
              </a:spcBef>
              <a:spcAft>
                <a:spcPts val="600"/>
              </a:spcAft>
            </a:pPr>
            <a:r>
              <a:rPr lang="en-US" sz="6000" b="1">
                <a:ln w="3175" cmpd="sng">
                  <a:noFill/>
                </a:ln>
                <a:latin typeface="+mj-lt"/>
                <a:ea typeface="+mj-ea"/>
                <a:cs typeface="+mj-cs"/>
              </a:rPr>
              <a:t>OutPut:</a:t>
            </a:r>
          </a:p>
        </p:txBody>
      </p:sp>
    </p:spTree>
    <p:extLst>
      <p:ext uri="{BB962C8B-B14F-4D97-AF65-F5344CB8AC3E}">
        <p14:creationId xmlns:p14="http://schemas.microsoft.com/office/powerpoint/2010/main" val="4166688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3" name="Group 9">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4" name="Rectangle 17">
            <a:extLst>
              <a:ext uri="{FF2B5EF4-FFF2-40B4-BE49-F238E27FC236}">
                <a16:creationId xmlns:a16="http://schemas.microsoft.com/office/drawing/2014/main" id="{7FF78026-DEBB-4D5A-9A4E-872456603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246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05E1684-CF44-4EAD-B3A4-FCE98461F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284D043-7E52-477A-B813-338B03792098}"/>
              </a:ext>
            </a:extLst>
          </p:cNvPr>
          <p:cNvPicPr>
            <a:picLocks noChangeAspect="1"/>
          </p:cNvPicPr>
          <p:nvPr/>
        </p:nvPicPr>
        <p:blipFill>
          <a:blip r:embed="rId3"/>
          <a:stretch>
            <a:fillRect/>
          </a:stretch>
        </p:blipFill>
        <p:spPr>
          <a:xfrm>
            <a:off x="643467" y="1643296"/>
            <a:ext cx="10905066" cy="3837980"/>
          </a:xfrm>
          <a:prstGeom prst="rect">
            <a:avLst/>
          </a:prstGeom>
        </p:spPr>
      </p:pic>
      <p:sp>
        <p:nvSpPr>
          <p:cNvPr id="4" name="Rectangle 3">
            <a:extLst>
              <a:ext uri="{FF2B5EF4-FFF2-40B4-BE49-F238E27FC236}">
                <a16:creationId xmlns:a16="http://schemas.microsoft.com/office/drawing/2014/main" id="{C48D8003-D2EC-4B38-A3E2-0364404132CC}"/>
              </a:ext>
            </a:extLst>
          </p:cNvPr>
          <p:cNvSpPr/>
          <p:nvPr/>
        </p:nvSpPr>
        <p:spPr>
          <a:xfrm>
            <a:off x="2189870" y="632098"/>
            <a:ext cx="6096000" cy="1031051"/>
          </a:xfrm>
          <a:prstGeom prst="rect">
            <a:avLst/>
          </a:prstGeom>
        </p:spPr>
        <p:txBody>
          <a:bodyPr>
            <a:spAutoFit/>
          </a:bodyPr>
          <a:lstStyle/>
          <a:p>
            <a:pPr>
              <a:spcAft>
                <a:spcPts val="600"/>
              </a:spcAft>
            </a:pPr>
            <a:r>
              <a:rPr lang="en-US" sz="2000" b="1" dirty="0"/>
              <a:t>Check if Database Exists:</a:t>
            </a:r>
          </a:p>
          <a:p>
            <a:pPr>
              <a:spcAft>
                <a:spcPts val="600"/>
              </a:spcAft>
            </a:pPr>
            <a:r>
              <a:rPr lang="en-US" dirty="0"/>
              <a:t>You can check if a database exist by listing all databases in your system by using the "SHOW DATABASES" statement:</a:t>
            </a:r>
          </a:p>
        </p:txBody>
      </p:sp>
    </p:spTree>
    <p:extLst>
      <p:ext uri="{BB962C8B-B14F-4D97-AF65-F5344CB8AC3E}">
        <p14:creationId xmlns:p14="http://schemas.microsoft.com/office/powerpoint/2010/main" val="3966034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FDFDE97-4A97-47C3-A34F-FC7FD441CB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id="{5929D068-05C4-4FD7-805E-67B98DC00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802E4133-42B8-4E61-88E6-34AA552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3" name="Freeform 9">
              <a:extLst>
                <a:ext uri="{FF2B5EF4-FFF2-40B4-BE49-F238E27FC236}">
                  <a16:creationId xmlns:a16="http://schemas.microsoft.com/office/drawing/2014/main" id="{3FA7762F-EFA7-4921-8668-F1C73A0D5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 name="Freeform 10">
              <a:extLst>
                <a:ext uri="{FF2B5EF4-FFF2-40B4-BE49-F238E27FC236}">
                  <a16:creationId xmlns:a16="http://schemas.microsoft.com/office/drawing/2014/main" id="{22FFCE41-B971-4162-8DF9-DBF817DDA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1">
              <a:extLst>
                <a:ext uri="{FF2B5EF4-FFF2-40B4-BE49-F238E27FC236}">
                  <a16:creationId xmlns:a16="http://schemas.microsoft.com/office/drawing/2014/main" id="{90D48A4B-3F05-4D98-B608-F5E23EA0D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2">
              <a:extLst>
                <a:ext uri="{FF2B5EF4-FFF2-40B4-BE49-F238E27FC236}">
                  <a16:creationId xmlns:a16="http://schemas.microsoft.com/office/drawing/2014/main" id="{AF334AC8-D046-47E1-BCFA-12AF52A42A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8" name="Rectangle 17">
            <a:extLst>
              <a:ext uri="{FF2B5EF4-FFF2-40B4-BE49-F238E27FC236}">
                <a16:creationId xmlns:a16="http://schemas.microsoft.com/office/drawing/2014/main" id="{7598300D-80B4-4198-A7BD-B15BC31C9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8AADF1E-7442-462E-8D98-839CAA5008F7}"/>
              </a:ext>
            </a:extLst>
          </p:cNvPr>
          <p:cNvPicPr>
            <a:picLocks noChangeAspect="1"/>
          </p:cNvPicPr>
          <p:nvPr/>
        </p:nvPicPr>
        <p:blipFill rotWithShape="1">
          <a:blip r:embed="rId3"/>
          <a:srcRect l="3611" r="27639" b="1099"/>
          <a:stretch/>
        </p:blipFill>
        <p:spPr>
          <a:xfrm>
            <a:off x="20" y="10"/>
            <a:ext cx="5448280" cy="6857990"/>
          </a:xfrm>
          <a:prstGeom prst="rect">
            <a:avLst/>
          </a:prstGeom>
        </p:spPr>
      </p:pic>
      <p:grpSp>
        <p:nvGrpSpPr>
          <p:cNvPr id="31" name="Group 19">
            <a:extLst>
              <a:ext uri="{FF2B5EF4-FFF2-40B4-BE49-F238E27FC236}">
                <a16:creationId xmlns:a16="http://schemas.microsoft.com/office/drawing/2014/main" id="{AEE4B65F-3548-4B65-9353-5B888725B8E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36718" y="0"/>
            <a:ext cx="2611581" cy="6858000"/>
            <a:chOff x="2836718" y="0"/>
            <a:chExt cx="2611581" cy="6858000"/>
          </a:xfrm>
        </p:grpSpPr>
        <p:sp useBgFill="1">
          <p:nvSpPr>
            <p:cNvPr id="32" name="Rectangle 19">
              <a:extLst>
                <a:ext uri="{FF2B5EF4-FFF2-40B4-BE49-F238E27FC236}">
                  <a16:creationId xmlns:a16="http://schemas.microsoft.com/office/drawing/2014/main" id="{E84ABF24-FB51-4950-AA13-9C38FA273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36718" y="0"/>
              <a:ext cx="2611581" cy="2554287"/>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581" h="2554287">
                  <a:moveTo>
                    <a:pt x="675409" y="0"/>
                  </a:moveTo>
                  <a:lnTo>
                    <a:pt x="2611581" y="0"/>
                  </a:lnTo>
                  <a:lnTo>
                    <a:pt x="2611581" y="2554287"/>
                  </a:lnTo>
                  <a:lnTo>
                    <a:pt x="0" y="2554287"/>
                  </a:lnTo>
                  <a:lnTo>
                    <a:pt x="67540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20">
              <a:extLst>
                <a:ext uri="{FF2B5EF4-FFF2-40B4-BE49-F238E27FC236}">
                  <a16:creationId xmlns:a16="http://schemas.microsoft.com/office/drawing/2014/main" id="{66B54044-7162-4346-93AF-91F5EF08F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36718" y="2554287"/>
              <a:ext cx="2611581" cy="4303713"/>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581" h="4303713">
                  <a:moveTo>
                    <a:pt x="0" y="0"/>
                  </a:moveTo>
                  <a:lnTo>
                    <a:pt x="2611581" y="0"/>
                  </a:lnTo>
                  <a:lnTo>
                    <a:pt x="2611581" y="4303713"/>
                  </a:lnTo>
                  <a:lnTo>
                    <a:pt x="2171701" y="363869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7EF05D2A-6417-4683-B103-2F6594C7F9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59100" y="-4763"/>
            <a:ext cx="5014912" cy="6862763"/>
            <a:chOff x="2928938" y="-4763"/>
            <a:chExt cx="5014912" cy="6862763"/>
          </a:xfrm>
        </p:grpSpPr>
        <p:sp>
          <p:nvSpPr>
            <p:cNvPr id="25" name="Freeform 6">
              <a:extLst>
                <a:ext uri="{FF2B5EF4-FFF2-40B4-BE49-F238E27FC236}">
                  <a16:creationId xmlns:a16="http://schemas.microsoft.com/office/drawing/2014/main" id="{98F07F70-C0D3-4397-AABB-1B48599EE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6" name="Freeform 7">
              <a:extLst>
                <a:ext uri="{FF2B5EF4-FFF2-40B4-BE49-F238E27FC236}">
                  <a16:creationId xmlns:a16="http://schemas.microsoft.com/office/drawing/2014/main" id="{DA8D4D12-8066-414D-9ADE-E57A157B13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7" name="Freeform 9">
              <a:extLst>
                <a:ext uri="{FF2B5EF4-FFF2-40B4-BE49-F238E27FC236}">
                  <a16:creationId xmlns:a16="http://schemas.microsoft.com/office/drawing/2014/main" id="{1B5991B5-30B0-43FC-B480-D46CDADA5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8" name="Freeform 10">
              <a:extLst>
                <a:ext uri="{FF2B5EF4-FFF2-40B4-BE49-F238E27FC236}">
                  <a16:creationId xmlns:a16="http://schemas.microsoft.com/office/drawing/2014/main" id="{37C3E8EB-F89D-4213-AF06-BEC76C984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4" name="Freeform 11">
              <a:extLst>
                <a:ext uri="{FF2B5EF4-FFF2-40B4-BE49-F238E27FC236}">
                  <a16:creationId xmlns:a16="http://schemas.microsoft.com/office/drawing/2014/main" id="{EBEC147A-2E68-4A61-9B16-14DEB275B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0" name="Freeform 12">
              <a:extLst>
                <a:ext uri="{FF2B5EF4-FFF2-40B4-BE49-F238E27FC236}">
                  <a16:creationId xmlns:a16="http://schemas.microsoft.com/office/drawing/2014/main" id="{60875B87-EA27-4C1C-B44D-CA16609D7A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4" name="Rectangle 3">
            <a:extLst>
              <a:ext uri="{FF2B5EF4-FFF2-40B4-BE49-F238E27FC236}">
                <a16:creationId xmlns:a16="http://schemas.microsoft.com/office/drawing/2014/main" id="{9D1F48F6-FE36-41DB-9449-E2E6CDD56976}"/>
              </a:ext>
            </a:extLst>
          </p:cNvPr>
          <p:cNvSpPr/>
          <p:nvPr/>
        </p:nvSpPr>
        <p:spPr>
          <a:xfrm>
            <a:off x="4978399" y="1380068"/>
            <a:ext cx="6524623" cy="2616199"/>
          </a:xfrm>
          <a:prstGeom prst="rect">
            <a:avLst/>
          </a:prstGeom>
        </p:spPr>
        <p:txBody>
          <a:bodyPr vert="horz" lIns="91440" tIns="45720" rIns="91440" bIns="45720" rtlCol="0" anchor="b">
            <a:normAutofit fontScale="92500" lnSpcReduction="20000"/>
          </a:bodyPr>
          <a:lstStyle/>
          <a:p>
            <a:pPr algn="r">
              <a:lnSpc>
                <a:spcPct val="90000"/>
              </a:lnSpc>
              <a:spcBef>
                <a:spcPct val="0"/>
              </a:spcBef>
              <a:spcAft>
                <a:spcPts val="600"/>
              </a:spcAft>
            </a:pPr>
            <a:r>
              <a:rPr lang="en-US" sz="2400" b="1" dirty="0">
                <a:ln w="3175" cmpd="sng">
                  <a:noFill/>
                </a:ln>
                <a:latin typeface="+mj-lt"/>
                <a:ea typeface="+mj-ea"/>
                <a:cs typeface="+mj-cs"/>
              </a:rPr>
              <a:t>Creating a Table :</a:t>
            </a:r>
          </a:p>
          <a:p>
            <a:pPr algn="r">
              <a:lnSpc>
                <a:spcPct val="90000"/>
              </a:lnSpc>
              <a:spcBef>
                <a:spcPct val="0"/>
              </a:spcBef>
              <a:spcAft>
                <a:spcPts val="600"/>
              </a:spcAft>
            </a:pPr>
            <a:r>
              <a:rPr lang="en-US" sz="2400" dirty="0">
                <a:ln w="3175" cmpd="sng">
                  <a:noFill/>
                </a:ln>
                <a:latin typeface="+mj-lt"/>
                <a:ea typeface="+mj-ea"/>
                <a:cs typeface="+mj-cs"/>
              </a:rPr>
              <a:t>To create a table in MySQL, use the "CREATE TABLE" statement.</a:t>
            </a:r>
          </a:p>
          <a:p>
            <a:pPr algn="r">
              <a:lnSpc>
                <a:spcPct val="90000"/>
              </a:lnSpc>
              <a:spcBef>
                <a:spcPct val="0"/>
              </a:spcBef>
              <a:spcAft>
                <a:spcPts val="600"/>
              </a:spcAft>
            </a:pPr>
            <a:endParaRPr lang="en-US" sz="2400" dirty="0">
              <a:ln w="3175" cmpd="sng">
                <a:noFill/>
              </a:ln>
              <a:latin typeface="+mj-lt"/>
              <a:ea typeface="+mj-ea"/>
              <a:cs typeface="+mj-cs"/>
            </a:endParaRPr>
          </a:p>
          <a:p>
            <a:pPr algn="r">
              <a:lnSpc>
                <a:spcPct val="90000"/>
              </a:lnSpc>
              <a:spcBef>
                <a:spcPct val="0"/>
              </a:spcBef>
              <a:spcAft>
                <a:spcPts val="600"/>
              </a:spcAft>
            </a:pPr>
            <a:r>
              <a:rPr lang="en-US" sz="2400" dirty="0">
                <a:ln w="3175" cmpd="sng">
                  <a:noFill/>
                </a:ln>
                <a:latin typeface="+mj-lt"/>
                <a:ea typeface="+mj-ea"/>
                <a:cs typeface="+mj-cs"/>
              </a:rPr>
              <a:t>Make sure you define the name of the database when you create the connection</a:t>
            </a:r>
          </a:p>
          <a:p>
            <a:pPr algn="r">
              <a:lnSpc>
                <a:spcPct val="90000"/>
              </a:lnSpc>
              <a:spcBef>
                <a:spcPct val="0"/>
              </a:spcBef>
              <a:spcAft>
                <a:spcPts val="600"/>
              </a:spcAft>
            </a:pPr>
            <a:endParaRPr lang="en-US" sz="2400" dirty="0">
              <a:ln w="3175" cmpd="sng">
                <a:noFill/>
              </a:ln>
              <a:latin typeface="+mj-lt"/>
              <a:ea typeface="+mj-ea"/>
              <a:cs typeface="+mj-cs"/>
            </a:endParaRPr>
          </a:p>
          <a:p>
            <a:pPr algn="r">
              <a:lnSpc>
                <a:spcPct val="90000"/>
              </a:lnSpc>
              <a:spcBef>
                <a:spcPct val="0"/>
              </a:spcBef>
              <a:spcAft>
                <a:spcPts val="600"/>
              </a:spcAft>
            </a:pPr>
            <a:r>
              <a:rPr lang="en-US" sz="2400" dirty="0">
                <a:ln w="3175" cmpd="sng">
                  <a:noFill/>
                </a:ln>
                <a:latin typeface="+mj-lt"/>
                <a:ea typeface="+mj-ea"/>
                <a:cs typeface="+mj-cs"/>
              </a:rPr>
              <a:t>In this example : table does not contain any data</a:t>
            </a:r>
          </a:p>
        </p:txBody>
      </p:sp>
    </p:spTree>
    <p:extLst>
      <p:ext uri="{BB962C8B-B14F-4D97-AF65-F5344CB8AC3E}">
        <p14:creationId xmlns:p14="http://schemas.microsoft.com/office/powerpoint/2010/main" val="2755922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2A0D7D-C37C-4CB0-8E36-4E25DCA8AB8B}"/>
              </a:ext>
            </a:extLst>
          </p:cNvPr>
          <p:cNvPicPr>
            <a:picLocks noChangeAspect="1"/>
          </p:cNvPicPr>
          <p:nvPr/>
        </p:nvPicPr>
        <p:blipFill>
          <a:blip r:embed="rId2"/>
          <a:stretch>
            <a:fillRect/>
          </a:stretch>
        </p:blipFill>
        <p:spPr>
          <a:xfrm>
            <a:off x="1900238" y="928688"/>
            <a:ext cx="7186612" cy="2357438"/>
          </a:xfrm>
          <a:prstGeom prst="rect">
            <a:avLst/>
          </a:prstGeom>
        </p:spPr>
      </p:pic>
      <p:sp>
        <p:nvSpPr>
          <p:cNvPr id="5" name="TextBox 4">
            <a:extLst>
              <a:ext uri="{FF2B5EF4-FFF2-40B4-BE49-F238E27FC236}">
                <a16:creationId xmlns:a16="http://schemas.microsoft.com/office/drawing/2014/main" id="{3D7ADBF9-D271-4626-884C-9FFF16A92CDD}"/>
              </a:ext>
            </a:extLst>
          </p:cNvPr>
          <p:cNvSpPr txBox="1"/>
          <p:nvPr/>
        </p:nvSpPr>
        <p:spPr>
          <a:xfrm>
            <a:off x="2147888" y="428625"/>
            <a:ext cx="2095500" cy="400110"/>
          </a:xfrm>
          <a:prstGeom prst="rect">
            <a:avLst/>
          </a:prstGeom>
          <a:noFill/>
        </p:spPr>
        <p:txBody>
          <a:bodyPr wrap="square" rtlCol="0">
            <a:spAutoFit/>
          </a:bodyPr>
          <a:lstStyle/>
          <a:p>
            <a:r>
              <a:rPr lang="en-US" sz="2000" b="1" dirty="0"/>
              <a:t>CODE </a:t>
            </a:r>
            <a:r>
              <a:rPr lang="en-US" dirty="0"/>
              <a:t>:</a:t>
            </a:r>
          </a:p>
        </p:txBody>
      </p:sp>
      <p:pic>
        <p:nvPicPr>
          <p:cNvPr id="6" name="Picture 5">
            <a:extLst>
              <a:ext uri="{FF2B5EF4-FFF2-40B4-BE49-F238E27FC236}">
                <a16:creationId xmlns:a16="http://schemas.microsoft.com/office/drawing/2014/main" id="{0C171922-2CB2-43DC-A8E2-385F2BCFA9EB}"/>
              </a:ext>
            </a:extLst>
          </p:cNvPr>
          <p:cNvPicPr>
            <a:picLocks noChangeAspect="1"/>
          </p:cNvPicPr>
          <p:nvPr/>
        </p:nvPicPr>
        <p:blipFill>
          <a:blip r:embed="rId3"/>
          <a:stretch>
            <a:fillRect/>
          </a:stretch>
        </p:blipFill>
        <p:spPr>
          <a:xfrm>
            <a:off x="6838950" y="3529011"/>
            <a:ext cx="3962400" cy="3214689"/>
          </a:xfrm>
          <a:prstGeom prst="rect">
            <a:avLst/>
          </a:prstGeom>
        </p:spPr>
      </p:pic>
      <p:sp>
        <p:nvSpPr>
          <p:cNvPr id="7" name="TextBox 6">
            <a:extLst>
              <a:ext uri="{FF2B5EF4-FFF2-40B4-BE49-F238E27FC236}">
                <a16:creationId xmlns:a16="http://schemas.microsoft.com/office/drawing/2014/main" id="{17AFE4BD-31AA-4BC7-B5F0-6EA8643A5B88}"/>
              </a:ext>
            </a:extLst>
          </p:cNvPr>
          <p:cNvSpPr txBox="1"/>
          <p:nvPr/>
        </p:nvSpPr>
        <p:spPr>
          <a:xfrm>
            <a:off x="2271713" y="4929188"/>
            <a:ext cx="2667001" cy="400110"/>
          </a:xfrm>
          <a:prstGeom prst="rect">
            <a:avLst/>
          </a:prstGeom>
          <a:noFill/>
        </p:spPr>
        <p:txBody>
          <a:bodyPr wrap="square" rtlCol="0">
            <a:spAutoFit/>
          </a:bodyPr>
          <a:lstStyle/>
          <a:p>
            <a:r>
              <a:rPr lang="en-US" sz="2000" b="1" dirty="0"/>
              <a:t>OUTPUT</a:t>
            </a:r>
            <a:r>
              <a:rPr lang="en-US" dirty="0"/>
              <a:t>:</a:t>
            </a:r>
          </a:p>
        </p:txBody>
      </p:sp>
    </p:spTree>
    <p:extLst>
      <p:ext uri="{BB962C8B-B14F-4D97-AF65-F5344CB8AC3E}">
        <p14:creationId xmlns:p14="http://schemas.microsoft.com/office/powerpoint/2010/main" val="3400413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987662B-BC7F-4EA9-9181-FCE7F09F267C}"/>
              </a:ext>
            </a:extLst>
          </p:cNvPr>
          <p:cNvSpPr/>
          <p:nvPr/>
        </p:nvSpPr>
        <p:spPr>
          <a:xfrm>
            <a:off x="4714927" y="612057"/>
            <a:ext cx="7152608" cy="3753466"/>
          </a:xfrm>
          <a:prstGeom prst="rect">
            <a:avLst/>
          </a:prstGeom>
        </p:spPr>
        <p:txBody>
          <a:bodyPr vert="horz" lIns="91440" tIns="45720" rIns="91440" bIns="45720" rtlCol="0" anchor="ctr">
            <a:normAutofit/>
          </a:bodyPr>
          <a:lstStyle/>
          <a:p>
            <a:pPr>
              <a:spcBef>
                <a:spcPct val="20000"/>
              </a:spcBef>
              <a:spcAft>
                <a:spcPts val="600"/>
              </a:spcAft>
              <a:buClr>
                <a:schemeClr val="accent1">
                  <a:lumMod val="75000"/>
                </a:schemeClr>
              </a:buClr>
              <a:buSzPct val="145000"/>
              <a:buFont typeface="Arial"/>
              <a:buChar char="•"/>
            </a:pPr>
            <a:r>
              <a:rPr lang="en-US" b="1"/>
              <a:t>Primary Key :</a:t>
            </a:r>
          </a:p>
          <a:p>
            <a:pPr>
              <a:spcBef>
                <a:spcPct val="20000"/>
              </a:spcBef>
              <a:spcAft>
                <a:spcPts val="600"/>
              </a:spcAft>
              <a:buClr>
                <a:schemeClr val="accent1">
                  <a:lumMod val="75000"/>
                </a:schemeClr>
              </a:buClr>
              <a:buSzPct val="145000"/>
              <a:buFont typeface="Arial"/>
              <a:buChar char="•"/>
            </a:pPr>
            <a:r>
              <a:rPr lang="en-US"/>
              <a:t>When creating a table, you should also create a column with a unique key for each record.</a:t>
            </a:r>
          </a:p>
          <a:p>
            <a:pPr>
              <a:spcBef>
                <a:spcPct val="20000"/>
              </a:spcBef>
              <a:spcAft>
                <a:spcPts val="600"/>
              </a:spcAft>
              <a:buClr>
                <a:schemeClr val="accent1">
                  <a:lumMod val="75000"/>
                </a:schemeClr>
              </a:buClr>
              <a:buSzPct val="145000"/>
              <a:buFont typeface="Arial"/>
              <a:buChar char="•"/>
            </a:pPr>
            <a:endParaRPr lang="en-US"/>
          </a:p>
          <a:p>
            <a:pPr>
              <a:spcBef>
                <a:spcPct val="20000"/>
              </a:spcBef>
              <a:spcAft>
                <a:spcPts val="600"/>
              </a:spcAft>
              <a:buClr>
                <a:schemeClr val="accent1">
                  <a:lumMod val="75000"/>
                </a:schemeClr>
              </a:buClr>
              <a:buSzPct val="145000"/>
              <a:buFont typeface="Arial"/>
              <a:buChar char="•"/>
            </a:pPr>
            <a:r>
              <a:rPr lang="en-US"/>
              <a:t>This can be done by defining a PRIMARY KEY.</a:t>
            </a:r>
          </a:p>
          <a:p>
            <a:pPr>
              <a:spcBef>
                <a:spcPct val="20000"/>
              </a:spcBef>
              <a:spcAft>
                <a:spcPts val="600"/>
              </a:spcAft>
              <a:buClr>
                <a:schemeClr val="accent1">
                  <a:lumMod val="75000"/>
                </a:schemeClr>
              </a:buClr>
              <a:buSzPct val="145000"/>
              <a:buFont typeface="Arial"/>
              <a:buChar char="•"/>
            </a:pPr>
            <a:endParaRPr lang="en-US"/>
          </a:p>
          <a:p>
            <a:pPr>
              <a:spcBef>
                <a:spcPct val="20000"/>
              </a:spcBef>
              <a:spcAft>
                <a:spcPts val="600"/>
              </a:spcAft>
              <a:buClr>
                <a:schemeClr val="accent1">
                  <a:lumMod val="75000"/>
                </a:schemeClr>
              </a:buClr>
              <a:buSzPct val="145000"/>
              <a:buFont typeface="Arial"/>
              <a:buChar char="•"/>
            </a:pPr>
            <a:r>
              <a:rPr lang="en-US"/>
              <a:t>We use the statement "INT AUTO_INCREMENT PRIMARY KEY" which will insert a unique number for each record. Starting at 1, and increased by one for each record.</a:t>
            </a:r>
          </a:p>
        </p:txBody>
      </p:sp>
      <p:pic>
        <p:nvPicPr>
          <p:cNvPr id="5" name="Picture 4">
            <a:extLst>
              <a:ext uri="{FF2B5EF4-FFF2-40B4-BE49-F238E27FC236}">
                <a16:creationId xmlns:a16="http://schemas.microsoft.com/office/drawing/2014/main" id="{E6AEE7C3-9FF4-4EA5-827F-3C26E80095DF}"/>
              </a:ext>
            </a:extLst>
          </p:cNvPr>
          <p:cNvPicPr>
            <a:picLocks noChangeAspect="1"/>
          </p:cNvPicPr>
          <p:nvPr/>
        </p:nvPicPr>
        <p:blipFill>
          <a:blip r:embed="rId3"/>
          <a:stretch>
            <a:fillRect/>
          </a:stretch>
        </p:blipFill>
        <p:spPr>
          <a:xfrm>
            <a:off x="4883880" y="4365523"/>
            <a:ext cx="6812025" cy="220408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2788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E67A1FC6-22FB-4EA7-B90A-C9F18FBEF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246FDC4-DD97-431A-914A-9EB57A4A3C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912130" cy="6858000"/>
          </a:xfrm>
          <a:custGeom>
            <a:avLst/>
            <a:gdLst>
              <a:gd name="connsiteX0" fmla="*/ 1073044 w 7912130"/>
              <a:gd name="connsiteY0" fmla="*/ 3032931 h 6858000"/>
              <a:gd name="connsiteX1" fmla="*/ 1073044 w 7912130"/>
              <a:gd name="connsiteY1" fmla="*/ 3035810 h 6858000"/>
              <a:gd name="connsiteX2" fmla="*/ 1076802 w 7912130"/>
              <a:gd name="connsiteY2" fmla="*/ 3035810 h 6858000"/>
              <a:gd name="connsiteX3" fmla="*/ 1170738 w 7912130"/>
              <a:gd name="connsiteY3" fmla="*/ 1248347 h 6858000"/>
              <a:gd name="connsiteX4" fmla="*/ 1170738 w 7912130"/>
              <a:gd name="connsiteY4" fmla="*/ 1273486 h 6858000"/>
              <a:gd name="connsiteX5" fmla="*/ 1183895 w 7912130"/>
              <a:gd name="connsiteY5" fmla="*/ 1248347 h 6858000"/>
              <a:gd name="connsiteX6" fmla="*/ 0 w 7912130"/>
              <a:gd name="connsiteY6" fmla="*/ 0 h 6858000"/>
              <a:gd name="connsiteX7" fmla="*/ 2133906 w 7912130"/>
              <a:gd name="connsiteY7" fmla="*/ 0 h 6858000"/>
              <a:gd name="connsiteX8" fmla="*/ 2629909 w 7912130"/>
              <a:gd name="connsiteY8" fmla="*/ 0 h 6858000"/>
              <a:gd name="connsiteX9" fmla="*/ 1227479 w 7912130"/>
              <a:gd name="connsiteY9" fmla="*/ 2669551 h 6858000"/>
              <a:gd name="connsiteX10" fmla="*/ 1235349 w 7912130"/>
              <a:gd name="connsiteY10" fmla="*/ 2673350 h 6858000"/>
              <a:gd name="connsiteX11" fmla="*/ 1353755 w 7912130"/>
              <a:gd name="connsiteY11" fmla="*/ 2754312 h 6858000"/>
              <a:gd name="connsiteX12" fmla="*/ 7912130 w 7912130"/>
              <a:gd name="connsiteY12" fmla="*/ 6858000 h 6858000"/>
              <a:gd name="connsiteX13" fmla="*/ 6066970 w 7912130"/>
              <a:gd name="connsiteY13" fmla="*/ 6858000 h 6858000"/>
              <a:gd name="connsiteX14" fmla="*/ 6059889 w 7912130"/>
              <a:gd name="connsiteY14" fmla="*/ 6852577 h 6858000"/>
              <a:gd name="connsiteX15" fmla="*/ 6059889 w 7912130"/>
              <a:gd name="connsiteY15" fmla="*/ 6857999 h 6858000"/>
              <a:gd name="connsiteX16" fmla="*/ 1707025 w 7912130"/>
              <a:gd name="connsiteY16" fmla="*/ 6857999 h 6858000"/>
              <a:gd name="connsiteX17" fmla="*/ 1707025 w 7912130"/>
              <a:gd name="connsiteY17" fmla="*/ 6858000 h 6858000"/>
              <a:gd name="connsiteX18" fmla="*/ 1073044 w 7912130"/>
              <a:gd name="connsiteY18" fmla="*/ 6858000 h 6858000"/>
              <a:gd name="connsiteX19" fmla="*/ 536592 w 7912130"/>
              <a:gd name="connsiteY19" fmla="*/ 6858000 h 6858000"/>
              <a:gd name="connsiteX20" fmla="*/ 0 w 7912130"/>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912130" h="6858000">
                <a:moveTo>
                  <a:pt x="1073044" y="3032931"/>
                </a:moveTo>
                <a:lnTo>
                  <a:pt x="1073044" y="3035810"/>
                </a:lnTo>
                <a:lnTo>
                  <a:pt x="1076802" y="3035810"/>
                </a:lnTo>
                <a:close/>
                <a:moveTo>
                  <a:pt x="1170738" y="1248347"/>
                </a:moveTo>
                <a:lnTo>
                  <a:pt x="1170738" y="1273486"/>
                </a:lnTo>
                <a:lnTo>
                  <a:pt x="1183895" y="1248347"/>
                </a:lnTo>
                <a:close/>
                <a:moveTo>
                  <a:pt x="0" y="0"/>
                </a:moveTo>
                <a:lnTo>
                  <a:pt x="2133906" y="0"/>
                </a:lnTo>
                <a:lnTo>
                  <a:pt x="2629909" y="0"/>
                </a:lnTo>
                <a:lnTo>
                  <a:pt x="1227479" y="2669551"/>
                </a:lnTo>
                <a:lnTo>
                  <a:pt x="1235349" y="2673350"/>
                </a:lnTo>
                <a:lnTo>
                  <a:pt x="1353755" y="2754312"/>
                </a:lnTo>
                <a:lnTo>
                  <a:pt x="7912130" y="6858000"/>
                </a:lnTo>
                <a:lnTo>
                  <a:pt x="6066970" y="6858000"/>
                </a:lnTo>
                <a:lnTo>
                  <a:pt x="6059889" y="6852577"/>
                </a:lnTo>
                <a:lnTo>
                  <a:pt x="6059889" y="6857999"/>
                </a:lnTo>
                <a:lnTo>
                  <a:pt x="1707025" y="6857999"/>
                </a:lnTo>
                <a:lnTo>
                  <a:pt x="1707025" y="6858000"/>
                </a:lnTo>
                <a:lnTo>
                  <a:pt x="1073044" y="6858000"/>
                </a:lnTo>
                <a:lnTo>
                  <a:pt x="536592" y="6858000"/>
                </a:lnTo>
                <a:lnTo>
                  <a:pt x="0" y="685800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CD4E68A2-74B0-42F5-BB75-2E1A7C201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35917" cy="6858000"/>
          </a:xfrm>
          <a:custGeom>
            <a:avLst/>
            <a:gdLst>
              <a:gd name="connsiteX0" fmla="*/ 696831 w 7535917"/>
              <a:gd name="connsiteY0" fmla="*/ 3032931 h 6858000"/>
              <a:gd name="connsiteX1" fmla="*/ 696831 w 7535917"/>
              <a:gd name="connsiteY1" fmla="*/ 3035810 h 6858000"/>
              <a:gd name="connsiteX2" fmla="*/ 700589 w 7535917"/>
              <a:gd name="connsiteY2" fmla="*/ 3035810 h 6858000"/>
              <a:gd name="connsiteX3" fmla="*/ 794525 w 7535917"/>
              <a:gd name="connsiteY3" fmla="*/ 1248347 h 6858000"/>
              <a:gd name="connsiteX4" fmla="*/ 794525 w 7535917"/>
              <a:gd name="connsiteY4" fmla="*/ 1273486 h 6858000"/>
              <a:gd name="connsiteX5" fmla="*/ 807682 w 7535917"/>
              <a:gd name="connsiteY5" fmla="*/ 1248347 h 6858000"/>
              <a:gd name="connsiteX6" fmla="*/ 0 w 7535917"/>
              <a:gd name="connsiteY6" fmla="*/ 0 h 6858000"/>
              <a:gd name="connsiteX7" fmla="*/ 1757693 w 7535917"/>
              <a:gd name="connsiteY7" fmla="*/ 0 h 6858000"/>
              <a:gd name="connsiteX8" fmla="*/ 2253696 w 7535917"/>
              <a:gd name="connsiteY8" fmla="*/ 0 h 6858000"/>
              <a:gd name="connsiteX9" fmla="*/ 851266 w 7535917"/>
              <a:gd name="connsiteY9" fmla="*/ 2669551 h 6858000"/>
              <a:gd name="connsiteX10" fmla="*/ 859136 w 7535917"/>
              <a:gd name="connsiteY10" fmla="*/ 2673350 h 6858000"/>
              <a:gd name="connsiteX11" fmla="*/ 977542 w 7535917"/>
              <a:gd name="connsiteY11" fmla="*/ 2754312 h 6858000"/>
              <a:gd name="connsiteX12" fmla="*/ 7535917 w 7535917"/>
              <a:gd name="connsiteY12" fmla="*/ 6858000 h 6858000"/>
              <a:gd name="connsiteX13" fmla="*/ 5690757 w 7535917"/>
              <a:gd name="connsiteY13" fmla="*/ 6858000 h 6858000"/>
              <a:gd name="connsiteX14" fmla="*/ 5683676 w 7535917"/>
              <a:gd name="connsiteY14" fmla="*/ 6852577 h 6858000"/>
              <a:gd name="connsiteX15" fmla="*/ 5683676 w 7535917"/>
              <a:gd name="connsiteY15" fmla="*/ 6857999 h 6858000"/>
              <a:gd name="connsiteX16" fmla="*/ 1330812 w 7535917"/>
              <a:gd name="connsiteY16" fmla="*/ 6857999 h 6858000"/>
              <a:gd name="connsiteX17" fmla="*/ 1330812 w 7535917"/>
              <a:gd name="connsiteY17" fmla="*/ 6858000 h 6858000"/>
              <a:gd name="connsiteX18" fmla="*/ 696831 w 7535917"/>
              <a:gd name="connsiteY18" fmla="*/ 6858000 h 6858000"/>
              <a:gd name="connsiteX19" fmla="*/ 160379 w 7535917"/>
              <a:gd name="connsiteY19" fmla="*/ 6858000 h 6858000"/>
              <a:gd name="connsiteX20" fmla="*/ 0 w 7535917"/>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35917" h="6858000">
                <a:moveTo>
                  <a:pt x="696831" y="3032931"/>
                </a:moveTo>
                <a:lnTo>
                  <a:pt x="696831" y="3035810"/>
                </a:lnTo>
                <a:lnTo>
                  <a:pt x="700589" y="3035810"/>
                </a:lnTo>
                <a:close/>
                <a:moveTo>
                  <a:pt x="794525" y="1248347"/>
                </a:moveTo>
                <a:lnTo>
                  <a:pt x="794525" y="1273486"/>
                </a:lnTo>
                <a:lnTo>
                  <a:pt x="807682" y="1248347"/>
                </a:lnTo>
                <a:close/>
                <a:moveTo>
                  <a:pt x="0" y="0"/>
                </a:moveTo>
                <a:lnTo>
                  <a:pt x="1757693" y="0"/>
                </a:lnTo>
                <a:lnTo>
                  <a:pt x="2253696" y="0"/>
                </a:lnTo>
                <a:lnTo>
                  <a:pt x="851266" y="2669551"/>
                </a:lnTo>
                <a:lnTo>
                  <a:pt x="859136" y="2673350"/>
                </a:lnTo>
                <a:lnTo>
                  <a:pt x="977542" y="2754312"/>
                </a:lnTo>
                <a:lnTo>
                  <a:pt x="7535917" y="6858000"/>
                </a:lnTo>
                <a:lnTo>
                  <a:pt x="5690757" y="6858000"/>
                </a:lnTo>
                <a:lnTo>
                  <a:pt x="5683676" y="6852577"/>
                </a:lnTo>
                <a:lnTo>
                  <a:pt x="5683676" y="6857999"/>
                </a:lnTo>
                <a:lnTo>
                  <a:pt x="1330812" y="6857999"/>
                </a:lnTo>
                <a:lnTo>
                  <a:pt x="1330812" y="6858000"/>
                </a:lnTo>
                <a:lnTo>
                  <a:pt x="696831" y="6858000"/>
                </a:lnTo>
                <a:lnTo>
                  <a:pt x="1603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78F3B7EC-CE2D-4E1B-BA4F-9E2D90D6F4A3}"/>
              </a:ext>
            </a:extLst>
          </p:cNvPr>
          <p:cNvSpPr txBox="1"/>
          <p:nvPr/>
        </p:nvSpPr>
        <p:spPr>
          <a:xfrm>
            <a:off x="3549070" y="454216"/>
            <a:ext cx="7711025" cy="308457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800" b="1" dirty="0">
                <a:ln w="3175" cmpd="sng">
                  <a:noFill/>
                </a:ln>
                <a:latin typeface="+mj-lt"/>
                <a:ea typeface="+mj-ea"/>
                <a:cs typeface="+mj-cs"/>
              </a:rPr>
              <a:t>What is SQL?</a:t>
            </a:r>
          </a:p>
          <a:p>
            <a:pPr>
              <a:lnSpc>
                <a:spcPct val="90000"/>
              </a:lnSpc>
              <a:spcBef>
                <a:spcPct val="0"/>
              </a:spcBef>
              <a:spcAft>
                <a:spcPts val="600"/>
              </a:spcAft>
            </a:pPr>
            <a:r>
              <a:rPr lang="en-US" sz="3800" dirty="0">
                <a:ln w="3175" cmpd="sng">
                  <a:noFill/>
                </a:ln>
                <a:latin typeface="+mj-lt"/>
                <a:ea typeface="+mj-ea"/>
                <a:cs typeface="+mj-cs"/>
              </a:rPr>
              <a:t>SQL stands for Structured Query Language</a:t>
            </a:r>
          </a:p>
          <a:p>
            <a:pPr>
              <a:lnSpc>
                <a:spcPct val="90000"/>
              </a:lnSpc>
              <a:spcBef>
                <a:spcPct val="0"/>
              </a:spcBef>
              <a:spcAft>
                <a:spcPts val="600"/>
              </a:spcAft>
            </a:pPr>
            <a:r>
              <a:rPr lang="en-US" sz="3800" dirty="0">
                <a:ln w="3175" cmpd="sng">
                  <a:noFill/>
                </a:ln>
                <a:latin typeface="+mj-lt"/>
                <a:ea typeface="+mj-ea"/>
                <a:cs typeface="+mj-cs"/>
              </a:rPr>
              <a:t>SQL lets you access and manipulate databases</a:t>
            </a:r>
          </a:p>
        </p:txBody>
      </p:sp>
    </p:spTree>
    <p:extLst>
      <p:ext uri="{BB962C8B-B14F-4D97-AF65-F5344CB8AC3E}">
        <p14:creationId xmlns:p14="http://schemas.microsoft.com/office/powerpoint/2010/main" val="133698346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709B8E8-680A-429F-B658-AE1F6CC4756F}"/>
              </a:ext>
            </a:extLst>
          </p:cNvPr>
          <p:cNvPicPr>
            <a:picLocks noChangeAspect="1"/>
          </p:cNvPicPr>
          <p:nvPr/>
        </p:nvPicPr>
        <p:blipFill rotWithShape="1">
          <a:blip r:embed="rId3"/>
          <a:srcRect l="4624" r="19030"/>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3" name="Group 12">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4"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6" name="Rectangle 5">
            <a:extLst>
              <a:ext uri="{FF2B5EF4-FFF2-40B4-BE49-F238E27FC236}">
                <a16:creationId xmlns:a16="http://schemas.microsoft.com/office/drawing/2014/main" id="{F89CD3B0-4FF8-40FD-B328-2BE44A5D1285}"/>
              </a:ext>
            </a:extLst>
          </p:cNvPr>
          <p:cNvSpPr/>
          <p:nvPr/>
        </p:nvSpPr>
        <p:spPr>
          <a:xfrm>
            <a:off x="643468" y="2666999"/>
            <a:ext cx="5260680" cy="3124201"/>
          </a:xfrm>
          <a:prstGeom prst="rect">
            <a:avLst/>
          </a:prstGeom>
        </p:spPr>
        <p:txBody>
          <a:bodyPr vert="horz" lIns="91440" tIns="45720" rIns="91440" bIns="45720" rtlCol="0" anchor="ctr">
            <a:normAutofit/>
          </a:bodyPr>
          <a:lstStyle/>
          <a:p>
            <a:pPr>
              <a:spcBef>
                <a:spcPct val="20000"/>
              </a:spcBef>
              <a:spcAft>
                <a:spcPts val="600"/>
              </a:spcAft>
              <a:buClr>
                <a:schemeClr val="accent1">
                  <a:lumMod val="75000"/>
                </a:schemeClr>
              </a:buClr>
              <a:buSzPct val="145000"/>
              <a:buFont typeface="Arial"/>
              <a:buChar char="•"/>
            </a:pPr>
            <a:r>
              <a:rPr lang="en-US" sz="2000" b="1"/>
              <a:t>Insert Into Table</a:t>
            </a:r>
          </a:p>
          <a:p>
            <a:pPr>
              <a:spcBef>
                <a:spcPct val="20000"/>
              </a:spcBef>
              <a:spcAft>
                <a:spcPts val="600"/>
              </a:spcAft>
              <a:buClr>
                <a:schemeClr val="accent1">
                  <a:lumMod val="75000"/>
                </a:schemeClr>
              </a:buClr>
              <a:buSzPct val="145000"/>
              <a:buFont typeface="Arial"/>
              <a:buChar char="•"/>
            </a:pPr>
            <a:r>
              <a:rPr lang="en-US" sz="2000"/>
              <a:t>To fill a table in MySQL, use the "INSERT INTO" statement.</a:t>
            </a:r>
          </a:p>
        </p:txBody>
      </p:sp>
      <p:sp>
        <p:nvSpPr>
          <p:cNvPr id="5" name="TextBox 4">
            <a:extLst>
              <a:ext uri="{FF2B5EF4-FFF2-40B4-BE49-F238E27FC236}">
                <a16:creationId xmlns:a16="http://schemas.microsoft.com/office/drawing/2014/main" id="{BA8715FA-DE65-4FF9-A83C-604E7FBF4A20}"/>
              </a:ext>
            </a:extLst>
          </p:cNvPr>
          <p:cNvSpPr txBox="1"/>
          <p:nvPr/>
        </p:nvSpPr>
        <p:spPr>
          <a:xfrm>
            <a:off x="2658794" y="407963"/>
            <a:ext cx="2644726" cy="369332"/>
          </a:xfrm>
          <a:prstGeom prst="rect">
            <a:avLst/>
          </a:prstGeom>
          <a:noFill/>
        </p:spPr>
        <p:txBody>
          <a:bodyPr wrap="square" rtlCol="0">
            <a:spAutoFit/>
          </a:bodyPr>
          <a:lstStyle/>
          <a:p>
            <a:pPr>
              <a:spcAft>
                <a:spcPts val="600"/>
              </a:spcAft>
            </a:pPr>
            <a:r>
              <a:rPr lang="en-US" b="1"/>
              <a:t>DB OUTPUT:</a:t>
            </a:r>
          </a:p>
        </p:txBody>
      </p:sp>
    </p:spTree>
    <p:extLst>
      <p:ext uri="{BB962C8B-B14F-4D97-AF65-F5344CB8AC3E}">
        <p14:creationId xmlns:p14="http://schemas.microsoft.com/office/powerpoint/2010/main" val="2810604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2E9A33-7F87-4144-B224-135E46B5E4E7}"/>
              </a:ext>
            </a:extLst>
          </p:cNvPr>
          <p:cNvSpPr txBox="1"/>
          <p:nvPr/>
        </p:nvSpPr>
        <p:spPr>
          <a:xfrm>
            <a:off x="1969477" y="450166"/>
            <a:ext cx="8707901" cy="1631852"/>
          </a:xfrm>
          <a:prstGeom prst="rect">
            <a:avLst/>
          </a:prstGeom>
          <a:noFill/>
        </p:spPr>
        <p:txBody>
          <a:bodyPr wrap="square" rtlCol="0">
            <a:spAutoFit/>
          </a:bodyPr>
          <a:lstStyle/>
          <a:p>
            <a:endParaRPr lang="en-US" dirty="0"/>
          </a:p>
        </p:txBody>
      </p:sp>
      <p:pic>
        <p:nvPicPr>
          <p:cNvPr id="5" name="Picture 4">
            <a:extLst>
              <a:ext uri="{FF2B5EF4-FFF2-40B4-BE49-F238E27FC236}">
                <a16:creationId xmlns:a16="http://schemas.microsoft.com/office/drawing/2014/main" id="{A7B2559B-CA6A-4C00-A5D3-EFF269D2C00E}"/>
              </a:ext>
            </a:extLst>
          </p:cNvPr>
          <p:cNvPicPr>
            <a:picLocks noChangeAspect="1"/>
          </p:cNvPicPr>
          <p:nvPr/>
        </p:nvPicPr>
        <p:blipFill>
          <a:blip r:embed="rId2"/>
          <a:stretch>
            <a:fillRect/>
          </a:stretch>
        </p:blipFill>
        <p:spPr>
          <a:xfrm>
            <a:off x="2271858" y="476652"/>
            <a:ext cx="7040954" cy="3743656"/>
          </a:xfrm>
          <a:prstGeom prst="rect">
            <a:avLst/>
          </a:prstGeom>
        </p:spPr>
      </p:pic>
      <p:sp>
        <p:nvSpPr>
          <p:cNvPr id="6" name="Rectangle 5">
            <a:extLst>
              <a:ext uri="{FF2B5EF4-FFF2-40B4-BE49-F238E27FC236}">
                <a16:creationId xmlns:a16="http://schemas.microsoft.com/office/drawing/2014/main" id="{15CDE927-63E6-47C0-9D54-C821B1273F17}"/>
              </a:ext>
            </a:extLst>
          </p:cNvPr>
          <p:cNvSpPr/>
          <p:nvPr/>
        </p:nvSpPr>
        <p:spPr>
          <a:xfrm>
            <a:off x="2744335" y="4964947"/>
            <a:ext cx="6096000" cy="923330"/>
          </a:xfrm>
          <a:prstGeom prst="rect">
            <a:avLst/>
          </a:prstGeom>
        </p:spPr>
        <p:txBody>
          <a:bodyPr>
            <a:spAutoFit/>
          </a:bodyPr>
          <a:lstStyle/>
          <a:p>
            <a:r>
              <a:rPr lang="en-US" b="1" dirty="0"/>
              <a:t>Important!: </a:t>
            </a:r>
            <a:r>
              <a:rPr lang="en-US" dirty="0"/>
              <a:t>Notice the statement: </a:t>
            </a:r>
            <a:r>
              <a:rPr lang="en-US" dirty="0" err="1"/>
              <a:t>mydb.commit</a:t>
            </a:r>
            <a:r>
              <a:rPr lang="en-US" dirty="0"/>
              <a:t>(). It is required to make the changes, otherwise no changes are made to the table.</a:t>
            </a:r>
          </a:p>
        </p:txBody>
      </p:sp>
    </p:spTree>
    <p:extLst>
      <p:ext uri="{BB962C8B-B14F-4D97-AF65-F5344CB8AC3E}">
        <p14:creationId xmlns:p14="http://schemas.microsoft.com/office/powerpoint/2010/main" val="2321401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9" name="Group 9">
            <a:extLst>
              <a:ext uri="{FF2B5EF4-FFF2-40B4-BE49-F238E27FC236}">
                <a16:creationId xmlns:a16="http://schemas.microsoft.com/office/drawing/2014/main" id="{25363578-2A8C-4658-87B5-C5912F5423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id="{E218F359-143F-4C4D-89E0-5264C1C84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62ADA4B7-AAC9-4634-808E-1FFA83601A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3" name="Freeform 9">
              <a:extLst>
                <a:ext uri="{FF2B5EF4-FFF2-40B4-BE49-F238E27FC236}">
                  <a16:creationId xmlns:a16="http://schemas.microsoft.com/office/drawing/2014/main" id="{32EDB2D2-BC10-4870-9DC7-868590D46C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 name="Freeform 10">
              <a:extLst>
                <a:ext uri="{FF2B5EF4-FFF2-40B4-BE49-F238E27FC236}">
                  <a16:creationId xmlns:a16="http://schemas.microsoft.com/office/drawing/2014/main" id="{293A2EC2-7274-4905-8DAF-A2D403034B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1">
              <a:extLst>
                <a:ext uri="{FF2B5EF4-FFF2-40B4-BE49-F238E27FC236}">
                  <a16:creationId xmlns:a16="http://schemas.microsoft.com/office/drawing/2014/main" id="{676BE7D1-3188-44D8-8A0A-51164D0AB8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2">
              <a:extLst>
                <a:ext uri="{FF2B5EF4-FFF2-40B4-BE49-F238E27FC236}">
                  <a16:creationId xmlns:a16="http://schemas.microsoft.com/office/drawing/2014/main" id="{2045A432-8539-4E56-9560-4B67D25207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8" name="Rectangle 17">
            <a:extLst>
              <a:ext uri="{FF2B5EF4-FFF2-40B4-BE49-F238E27FC236}">
                <a16:creationId xmlns:a16="http://schemas.microsoft.com/office/drawing/2014/main" id="{984EBD3F-67EF-44C7-B884-6983D06E0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DCF2C62-136F-4FE8-B2E2-6902E261C702}"/>
              </a:ext>
            </a:extLst>
          </p:cNvPr>
          <p:cNvSpPr/>
          <p:nvPr/>
        </p:nvSpPr>
        <p:spPr>
          <a:xfrm>
            <a:off x="8041742" y="648930"/>
            <a:ext cx="3461281" cy="334733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2300" b="1">
                <a:ln w="3175" cmpd="sng">
                  <a:noFill/>
                </a:ln>
                <a:latin typeface="+mj-lt"/>
                <a:ea typeface="+mj-ea"/>
                <a:cs typeface="+mj-cs"/>
              </a:rPr>
              <a:t>Insert Multiple Rows</a:t>
            </a:r>
          </a:p>
          <a:p>
            <a:pPr algn="r">
              <a:lnSpc>
                <a:spcPct val="90000"/>
              </a:lnSpc>
              <a:spcBef>
                <a:spcPct val="0"/>
              </a:spcBef>
              <a:spcAft>
                <a:spcPts val="600"/>
              </a:spcAft>
            </a:pPr>
            <a:r>
              <a:rPr lang="en-US" sz="2300">
                <a:ln w="3175" cmpd="sng">
                  <a:noFill/>
                </a:ln>
                <a:latin typeface="+mj-lt"/>
                <a:ea typeface="+mj-ea"/>
                <a:cs typeface="+mj-cs"/>
              </a:rPr>
              <a:t>To insert multiple rows into a table, use the executemany() method.</a:t>
            </a:r>
          </a:p>
          <a:p>
            <a:pPr algn="r">
              <a:lnSpc>
                <a:spcPct val="90000"/>
              </a:lnSpc>
              <a:spcBef>
                <a:spcPct val="0"/>
              </a:spcBef>
              <a:spcAft>
                <a:spcPts val="600"/>
              </a:spcAft>
            </a:pPr>
            <a:r>
              <a:rPr lang="en-US" sz="2300">
                <a:ln w="3175" cmpd="sng">
                  <a:noFill/>
                </a:ln>
                <a:latin typeface="+mj-lt"/>
                <a:ea typeface="+mj-ea"/>
                <a:cs typeface="+mj-cs"/>
              </a:rPr>
              <a:t>The second parameter of the executemany() method is a list of tuples, containing the data you want to insert:</a:t>
            </a:r>
          </a:p>
        </p:txBody>
      </p:sp>
      <p:grpSp>
        <p:nvGrpSpPr>
          <p:cNvPr id="20" name="Group 19">
            <a:extLst>
              <a:ext uri="{FF2B5EF4-FFF2-40B4-BE49-F238E27FC236}">
                <a16:creationId xmlns:a16="http://schemas.microsoft.com/office/drawing/2014/main" id="{B04EA309-75FB-47C1-A6DE-0641E88285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1" name="Freeform 6">
              <a:extLst>
                <a:ext uri="{FF2B5EF4-FFF2-40B4-BE49-F238E27FC236}">
                  <a16:creationId xmlns:a16="http://schemas.microsoft.com/office/drawing/2014/main" id="{46C35B8F-F012-4EB6-9A40-14AC47D52F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2" name="Freeform 7">
              <a:extLst>
                <a:ext uri="{FF2B5EF4-FFF2-40B4-BE49-F238E27FC236}">
                  <a16:creationId xmlns:a16="http://schemas.microsoft.com/office/drawing/2014/main" id="{86B5E619-B0C5-46FF-83E1-4B39600A8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3" name="Freeform 25">
              <a:extLst>
                <a:ext uri="{FF2B5EF4-FFF2-40B4-BE49-F238E27FC236}">
                  <a16:creationId xmlns:a16="http://schemas.microsoft.com/office/drawing/2014/main" id="{8FED7728-C4A5-4FEC-8B1F-B1847A9AB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4" name="Freeform 26">
              <a:extLst>
                <a:ext uri="{FF2B5EF4-FFF2-40B4-BE49-F238E27FC236}">
                  <a16:creationId xmlns:a16="http://schemas.microsoft.com/office/drawing/2014/main" id="{3B9EAFCC-013A-4E5C-8D5D-DE083A1BD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5" name="Freeform 27">
              <a:extLst>
                <a:ext uri="{FF2B5EF4-FFF2-40B4-BE49-F238E27FC236}">
                  <a16:creationId xmlns:a16="http://schemas.microsoft.com/office/drawing/2014/main" id="{B902B53C-309D-40B8-AAEC-7A08AEB09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6" name="Freeform 28">
              <a:extLst>
                <a:ext uri="{FF2B5EF4-FFF2-40B4-BE49-F238E27FC236}">
                  <a16:creationId xmlns:a16="http://schemas.microsoft.com/office/drawing/2014/main" id="{AAA81E4B-E270-4490-BDD4-668078C7D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8" name="Rounded Rectangle 16">
            <a:extLst>
              <a:ext uri="{FF2B5EF4-FFF2-40B4-BE49-F238E27FC236}">
                <a16:creationId xmlns:a16="http://schemas.microsoft.com/office/drawing/2014/main" id="{B498D191-2892-49ED-9A61-B92F9F218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13323B2-A599-4AD7-8FCC-A101764DBEFF}"/>
              </a:ext>
            </a:extLst>
          </p:cNvPr>
          <p:cNvPicPr>
            <a:picLocks noChangeAspect="1"/>
          </p:cNvPicPr>
          <p:nvPr/>
        </p:nvPicPr>
        <p:blipFill>
          <a:blip r:embed="rId3"/>
          <a:stretch>
            <a:fillRect/>
          </a:stretch>
        </p:blipFill>
        <p:spPr>
          <a:xfrm>
            <a:off x="1420046" y="1011765"/>
            <a:ext cx="5317786" cy="4546708"/>
          </a:xfrm>
          <a:prstGeom prst="rect">
            <a:avLst/>
          </a:prstGeom>
        </p:spPr>
      </p:pic>
    </p:spTree>
    <p:extLst>
      <p:ext uri="{BB962C8B-B14F-4D97-AF65-F5344CB8AC3E}">
        <p14:creationId xmlns:p14="http://schemas.microsoft.com/office/powerpoint/2010/main" val="2630790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0896B26-58A3-49CB-A5A1-E01338D77B8F}"/>
              </a:ext>
            </a:extLst>
          </p:cNvPr>
          <p:cNvPicPr>
            <a:picLocks noChangeAspect="1"/>
          </p:cNvPicPr>
          <p:nvPr/>
        </p:nvPicPr>
        <p:blipFill rotWithShape="1">
          <a:blip r:embed="rId3"/>
          <a:srcRect l="17741" r="9443"/>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3" name="Group 12">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4"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6" name="Rectangle 5">
            <a:extLst>
              <a:ext uri="{FF2B5EF4-FFF2-40B4-BE49-F238E27FC236}">
                <a16:creationId xmlns:a16="http://schemas.microsoft.com/office/drawing/2014/main" id="{11A4F1EC-DAB8-4A12-B898-9B99B7C7026A}"/>
              </a:ext>
            </a:extLst>
          </p:cNvPr>
          <p:cNvSpPr/>
          <p:nvPr/>
        </p:nvSpPr>
        <p:spPr>
          <a:xfrm>
            <a:off x="643468" y="2666999"/>
            <a:ext cx="5260680" cy="3124201"/>
          </a:xfrm>
          <a:prstGeom prst="rect">
            <a:avLst/>
          </a:prstGeom>
        </p:spPr>
        <p:txBody>
          <a:bodyPr vert="horz" lIns="91440" tIns="45720" rIns="91440" bIns="45720" rtlCol="0" anchor="ctr">
            <a:normAutofit/>
          </a:bodyPr>
          <a:lstStyle/>
          <a:p>
            <a:pPr>
              <a:spcBef>
                <a:spcPct val="20000"/>
              </a:spcBef>
              <a:spcAft>
                <a:spcPts val="600"/>
              </a:spcAft>
              <a:buClr>
                <a:schemeClr val="accent1">
                  <a:lumMod val="75000"/>
                </a:schemeClr>
              </a:buClr>
              <a:buSzPct val="145000"/>
              <a:buFont typeface="Arial"/>
              <a:buChar char="•"/>
            </a:pPr>
            <a:r>
              <a:rPr lang="en-US" sz="2000" b="1" dirty="0"/>
              <a:t>Get Inserted ID</a:t>
            </a:r>
          </a:p>
          <a:p>
            <a:pPr>
              <a:spcBef>
                <a:spcPct val="20000"/>
              </a:spcBef>
              <a:spcAft>
                <a:spcPts val="600"/>
              </a:spcAft>
              <a:buClr>
                <a:schemeClr val="accent1">
                  <a:lumMod val="75000"/>
                </a:schemeClr>
              </a:buClr>
              <a:buSzPct val="145000"/>
              <a:buFont typeface="Arial"/>
              <a:buChar char="•"/>
            </a:pPr>
            <a:r>
              <a:rPr lang="en-US" sz="2000" dirty="0"/>
              <a:t>You can get the id of the row you just inserted by asking the cursor object.</a:t>
            </a:r>
          </a:p>
          <a:p>
            <a:pPr>
              <a:spcBef>
                <a:spcPct val="20000"/>
              </a:spcBef>
              <a:spcAft>
                <a:spcPts val="600"/>
              </a:spcAft>
              <a:buClr>
                <a:schemeClr val="accent1">
                  <a:lumMod val="75000"/>
                </a:schemeClr>
              </a:buClr>
              <a:buSzPct val="145000"/>
              <a:buFont typeface="Arial"/>
              <a:buChar char="•"/>
            </a:pPr>
            <a:endParaRPr lang="en-US" sz="2000" dirty="0"/>
          </a:p>
          <a:p>
            <a:pPr>
              <a:spcBef>
                <a:spcPct val="20000"/>
              </a:spcBef>
              <a:spcAft>
                <a:spcPts val="600"/>
              </a:spcAft>
              <a:buClr>
                <a:schemeClr val="accent1">
                  <a:lumMod val="75000"/>
                </a:schemeClr>
              </a:buClr>
              <a:buSzPct val="145000"/>
              <a:buFont typeface="Arial"/>
              <a:buChar char="•"/>
            </a:pPr>
            <a:r>
              <a:rPr lang="en-US" sz="2000" dirty="0"/>
              <a:t>Note: If you insert more that one row, the id of the last inserted row is returned.</a:t>
            </a:r>
          </a:p>
        </p:txBody>
      </p:sp>
      <p:sp>
        <p:nvSpPr>
          <p:cNvPr id="5" name="TextBox 4">
            <a:extLst>
              <a:ext uri="{FF2B5EF4-FFF2-40B4-BE49-F238E27FC236}">
                <a16:creationId xmlns:a16="http://schemas.microsoft.com/office/drawing/2014/main" id="{19D9A0B3-3036-45F2-9096-04431334FE7D}"/>
              </a:ext>
            </a:extLst>
          </p:cNvPr>
          <p:cNvSpPr txBox="1"/>
          <p:nvPr/>
        </p:nvSpPr>
        <p:spPr>
          <a:xfrm>
            <a:off x="2504049" y="492369"/>
            <a:ext cx="2809875" cy="369332"/>
          </a:xfrm>
          <a:prstGeom prst="rect">
            <a:avLst/>
          </a:prstGeom>
          <a:noFill/>
        </p:spPr>
        <p:txBody>
          <a:bodyPr wrap="square" rtlCol="0">
            <a:spAutoFit/>
          </a:bodyPr>
          <a:lstStyle/>
          <a:p>
            <a:pPr>
              <a:spcAft>
                <a:spcPts val="600"/>
              </a:spcAft>
            </a:pPr>
            <a:r>
              <a:rPr lang="en-US" b="1" dirty="0"/>
              <a:t>DB OUTPUT:</a:t>
            </a:r>
            <a:endParaRPr lang="en-US" b="1"/>
          </a:p>
        </p:txBody>
      </p:sp>
    </p:spTree>
    <p:extLst>
      <p:ext uri="{BB962C8B-B14F-4D97-AF65-F5344CB8AC3E}">
        <p14:creationId xmlns:p14="http://schemas.microsoft.com/office/powerpoint/2010/main" val="1100570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8" name="Rectangle 17">
            <a:extLst>
              <a:ext uri="{FF2B5EF4-FFF2-40B4-BE49-F238E27FC236}">
                <a16:creationId xmlns:a16="http://schemas.microsoft.com/office/drawing/2014/main" id="{7FF78026-DEBB-4D5A-9A4E-872456603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743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05E1684-CF44-4EAD-B3A4-FCE98461F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02D9F93-896A-446D-BB5F-77DE87FDA6B3}"/>
              </a:ext>
            </a:extLst>
          </p:cNvPr>
          <p:cNvPicPr>
            <a:picLocks noChangeAspect="1"/>
          </p:cNvPicPr>
          <p:nvPr/>
        </p:nvPicPr>
        <p:blipFill>
          <a:blip r:embed="rId3"/>
          <a:stretch>
            <a:fillRect/>
          </a:stretch>
        </p:blipFill>
        <p:spPr>
          <a:xfrm>
            <a:off x="643467" y="1029886"/>
            <a:ext cx="10905066" cy="4798228"/>
          </a:xfrm>
          <a:prstGeom prst="rect">
            <a:avLst/>
          </a:prstGeom>
        </p:spPr>
      </p:pic>
    </p:spTree>
    <p:extLst>
      <p:ext uri="{BB962C8B-B14F-4D97-AF65-F5344CB8AC3E}">
        <p14:creationId xmlns:p14="http://schemas.microsoft.com/office/powerpoint/2010/main" val="2269242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184E74-6839-46B2-8043-A7CBB1DB2A1B}"/>
              </a:ext>
            </a:extLst>
          </p:cNvPr>
          <p:cNvSpPr/>
          <p:nvPr/>
        </p:nvSpPr>
        <p:spPr>
          <a:xfrm>
            <a:off x="2021058" y="385412"/>
            <a:ext cx="6096000" cy="1846659"/>
          </a:xfrm>
          <a:prstGeom prst="rect">
            <a:avLst/>
          </a:prstGeom>
        </p:spPr>
        <p:txBody>
          <a:bodyPr>
            <a:spAutoFit/>
          </a:bodyPr>
          <a:lstStyle/>
          <a:p>
            <a:r>
              <a:rPr lang="en-US" sz="2400" b="1" dirty="0"/>
              <a:t>Select From a Table</a:t>
            </a:r>
          </a:p>
          <a:p>
            <a:r>
              <a:rPr lang="en-US" dirty="0"/>
              <a:t>To select from a table in MySQL, use the "SELECT" statement:</a:t>
            </a:r>
          </a:p>
          <a:p>
            <a:endParaRPr lang="en-US" dirty="0"/>
          </a:p>
          <a:p>
            <a:r>
              <a:rPr lang="en-US" dirty="0"/>
              <a:t>Example</a:t>
            </a:r>
          </a:p>
          <a:p>
            <a:r>
              <a:rPr lang="en-US" dirty="0"/>
              <a:t>Select all records from the "customers" table, and display the result:</a:t>
            </a:r>
          </a:p>
        </p:txBody>
      </p:sp>
      <p:pic>
        <p:nvPicPr>
          <p:cNvPr id="5" name="Picture 4">
            <a:extLst>
              <a:ext uri="{FF2B5EF4-FFF2-40B4-BE49-F238E27FC236}">
                <a16:creationId xmlns:a16="http://schemas.microsoft.com/office/drawing/2014/main" id="{BCFB8D18-A9BD-4538-BA2E-4B612F6BF12D}"/>
              </a:ext>
            </a:extLst>
          </p:cNvPr>
          <p:cNvPicPr>
            <a:picLocks noChangeAspect="1"/>
          </p:cNvPicPr>
          <p:nvPr/>
        </p:nvPicPr>
        <p:blipFill>
          <a:blip r:embed="rId2"/>
          <a:stretch>
            <a:fillRect/>
          </a:stretch>
        </p:blipFill>
        <p:spPr>
          <a:xfrm>
            <a:off x="2021059" y="2553799"/>
            <a:ext cx="8065476" cy="3918789"/>
          </a:xfrm>
          <a:prstGeom prst="rect">
            <a:avLst/>
          </a:prstGeom>
        </p:spPr>
      </p:pic>
    </p:spTree>
    <p:extLst>
      <p:ext uri="{BB962C8B-B14F-4D97-AF65-F5344CB8AC3E}">
        <p14:creationId xmlns:p14="http://schemas.microsoft.com/office/powerpoint/2010/main" val="24804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FD6A29-4AB3-47BA-AA6F-2E9EAD22D85F}"/>
              </a:ext>
            </a:extLst>
          </p:cNvPr>
          <p:cNvSpPr/>
          <p:nvPr/>
        </p:nvSpPr>
        <p:spPr>
          <a:xfrm>
            <a:off x="1936652" y="406012"/>
            <a:ext cx="6096000" cy="2585323"/>
          </a:xfrm>
          <a:prstGeom prst="rect">
            <a:avLst/>
          </a:prstGeom>
        </p:spPr>
        <p:txBody>
          <a:bodyPr>
            <a:spAutoFit/>
          </a:bodyPr>
          <a:lstStyle/>
          <a:p>
            <a:r>
              <a:rPr lang="en-US" dirty="0"/>
              <a:t>Note: We use </a:t>
            </a:r>
            <a:r>
              <a:rPr lang="en-US" b="1" dirty="0"/>
              <a:t>the </a:t>
            </a:r>
            <a:r>
              <a:rPr lang="en-US" b="1" dirty="0" err="1"/>
              <a:t>fetchall</a:t>
            </a:r>
            <a:r>
              <a:rPr lang="en-US" b="1" dirty="0"/>
              <a:t>() method</a:t>
            </a:r>
            <a:r>
              <a:rPr lang="en-US" dirty="0"/>
              <a:t>, which fetches all rows from the last executed statement.</a:t>
            </a:r>
          </a:p>
          <a:p>
            <a:endParaRPr lang="en-US" dirty="0"/>
          </a:p>
          <a:p>
            <a:r>
              <a:rPr lang="en-US" dirty="0"/>
              <a:t>Selecting Columns</a:t>
            </a:r>
          </a:p>
          <a:p>
            <a:r>
              <a:rPr lang="en-US" dirty="0"/>
              <a:t>To select only some of the columns in a table, use the "SELECT" statement followed by the column name(s):</a:t>
            </a:r>
          </a:p>
          <a:p>
            <a:endParaRPr lang="en-US" dirty="0"/>
          </a:p>
          <a:p>
            <a:r>
              <a:rPr lang="en-US" dirty="0"/>
              <a:t>Example</a:t>
            </a:r>
          </a:p>
          <a:p>
            <a:r>
              <a:rPr lang="en-US" dirty="0"/>
              <a:t>Select only the name and address columns:</a:t>
            </a:r>
          </a:p>
        </p:txBody>
      </p:sp>
      <p:pic>
        <p:nvPicPr>
          <p:cNvPr id="5" name="Picture 4">
            <a:extLst>
              <a:ext uri="{FF2B5EF4-FFF2-40B4-BE49-F238E27FC236}">
                <a16:creationId xmlns:a16="http://schemas.microsoft.com/office/drawing/2014/main" id="{2FF731F8-D829-4802-9C89-3F19C18E61E1}"/>
              </a:ext>
            </a:extLst>
          </p:cNvPr>
          <p:cNvPicPr>
            <a:picLocks noChangeAspect="1"/>
          </p:cNvPicPr>
          <p:nvPr/>
        </p:nvPicPr>
        <p:blipFill>
          <a:blip r:embed="rId2"/>
          <a:stretch>
            <a:fillRect/>
          </a:stretch>
        </p:blipFill>
        <p:spPr>
          <a:xfrm>
            <a:off x="2063627" y="3003938"/>
            <a:ext cx="7319524" cy="3854062"/>
          </a:xfrm>
          <a:prstGeom prst="rect">
            <a:avLst/>
          </a:prstGeom>
        </p:spPr>
      </p:pic>
    </p:spTree>
    <p:extLst>
      <p:ext uri="{BB962C8B-B14F-4D97-AF65-F5344CB8AC3E}">
        <p14:creationId xmlns:p14="http://schemas.microsoft.com/office/powerpoint/2010/main" val="33018020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D0975E0-9BA0-4639-AD45-0C7DFA5FDB37}"/>
              </a:ext>
            </a:extLst>
          </p:cNvPr>
          <p:cNvSpPr/>
          <p:nvPr/>
        </p:nvSpPr>
        <p:spPr>
          <a:xfrm>
            <a:off x="2203938" y="445427"/>
            <a:ext cx="6096000" cy="2308324"/>
          </a:xfrm>
          <a:prstGeom prst="rect">
            <a:avLst/>
          </a:prstGeom>
        </p:spPr>
        <p:txBody>
          <a:bodyPr>
            <a:spAutoFit/>
          </a:bodyPr>
          <a:lstStyle/>
          <a:p>
            <a:r>
              <a:rPr lang="en-US" b="1" dirty="0"/>
              <a:t>Using the </a:t>
            </a:r>
            <a:r>
              <a:rPr lang="en-US" b="1" dirty="0" err="1"/>
              <a:t>fetchone</a:t>
            </a:r>
            <a:r>
              <a:rPr lang="en-US" b="1" dirty="0"/>
              <a:t>() Method</a:t>
            </a:r>
          </a:p>
          <a:p>
            <a:r>
              <a:rPr lang="en-US" dirty="0"/>
              <a:t>If you are only interested in one row, you can use the </a:t>
            </a:r>
            <a:r>
              <a:rPr lang="en-US" dirty="0" err="1"/>
              <a:t>fetchone</a:t>
            </a:r>
            <a:r>
              <a:rPr lang="en-US" dirty="0"/>
              <a:t>() method.</a:t>
            </a:r>
          </a:p>
          <a:p>
            <a:endParaRPr lang="en-US" dirty="0"/>
          </a:p>
          <a:p>
            <a:r>
              <a:rPr lang="en-US" dirty="0"/>
              <a:t>The </a:t>
            </a:r>
            <a:r>
              <a:rPr lang="en-US" dirty="0" err="1"/>
              <a:t>fetchone</a:t>
            </a:r>
            <a:r>
              <a:rPr lang="en-US" dirty="0"/>
              <a:t>() method will return the first row of the result:</a:t>
            </a:r>
          </a:p>
          <a:p>
            <a:endParaRPr lang="en-US" dirty="0"/>
          </a:p>
          <a:p>
            <a:r>
              <a:rPr lang="en-US" dirty="0"/>
              <a:t>Example</a:t>
            </a:r>
          </a:p>
          <a:p>
            <a:r>
              <a:rPr lang="en-US" dirty="0"/>
              <a:t>Fetch only one row:</a:t>
            </a:r>
          </a:p>
        </p:txBody>
      </p:sp>
      <p:pic>
        <p:nvPicPr>
          <p:cNvPr id="5" name="Picture 4">
            <a:extLst>
              <a:ext uri="{FF2B5EF4-FFF2-40B4-BE49-F238E27FC236}">
                <a16:creationId xmlns:a16="http://schemas.microsoft.com/office/drawing/2014/main" id="{593C7080-5ECE-4008-BC0E-48E305251D9C}"/>
              </a:ext>
            </a:extLst>
          </p:cNvPr>
          <p:cNvPicPr>
            <a:picLocks noChangeAspect="1"/>
          </p:cNvPicPr>
          <p:nvPr/>
        </p:nvPicPr>
        <p:blipFill>
          <a:blip r:embed="rId2"/>
          <a:stretch>
            <a:fillRect/>
          </a:stretch>
        </p:blipFill>
        <p:spPr>
          <a:xfrm>
            <a:off x="2321316" y="3089323"/>
            <a:ext cx="6724210" cy="3323249"/>
          </a:xfrm>
          <a:prstGeom prst="rect">
            <a:avLst/>
          </a:prstGeom>
        </p:spPr>
      </p:pic>
    </p:spTree>
    <p:extLst>
      <p:ext uri="{BB962C8B-B14F-4D97-AF65-F5344CB8AC3E}">
        <p14:creationId xmlns:p14="http://schemas.microsoft.com/office/powerpoint/2010/main" val="1155504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3"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4"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5"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6"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7"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8"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20" name="Rectangle 19">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A3601F5-8877-4815-8E55-90693CE6A06E}"/>
              </a:ext>
            </a:extLst>
          </p:cNvPr>
          <p:cNvSpPr/>
          <p:nvPr/>
        </p:nvSpPr>
        <p:spPr>
          <a:xfrm>
            <a:off x="1189702" y="1261872"/>
            <a:ext cx="3145536" cy="4334256"/>
          </a:xfrm>
          <a:prstGeom prst="rect">
            <a:avLst/>
          </a:prstGeom>
        </p:spPr>
        <p:txBody>
          <a:bodyPr vert="horz" lIns="91440" tIns="45720" rIns="91440" bIns="45720" rtlCol="0" anchor="ctr">
            <a:normAutofit/>
          </a:bodyPr>
          <a:lstStyle/>
          <a:p>
            <a:pPr algn="r">
              <a:spcBef>
                <a:spcPct val="0"/>
              </a:spcBef>
              <a:spcAft>
                <a:spcPts val="600"/>
              </a:spcAft>
            </a:pPr>
            <a:r>
              <a:rPr lang="en-US" sz="3600" b="1">
                <a:ln w="3175" cmpd="sng">
                  <a:noFill/>
                </a:ln>
                <a:latin typeface="+mj-lt"/>
                <a:ea typeface="+mj-ea"/>
                <a:cs typeface="+mj-cs"/>
              </a:rPr>
              <a:t>Python MySQL Where</a:t>
            </a:r>
          </a:p>
        </p:txBody>
      </p:sp>
      <p:cxnSp>
        <p:nvCxnSpPr>
          <p:cNvPr id="22" name="Straight Connector 21">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0DF00DCA-6AC2-4174-81B8-431BE30F6657}"/>
              </a:ext>
            </a:extLst>
          </p:cNvPr>
          <p:cNvSpPr/>
          <p:nvPr/>
        </p:nvSpPr>
        <p:spPr>
          <a:xfrm>
            <a:off x="5007932" y="1261873"/>
            <a:ext cx="5951013" cy="4449422"/>
          </a:xfrm>
          <a:prstGeom prst="rect">
            <a:avLst/>
          </a:prstGeom>
        </p:spPr>
        <p:txBody>
          <a:bodyPr vert="horz" lIns="91440" tIns="45720" rIns="91440" bIns="45720" rtlCol="0" anchor="ctr">
            <a:normAutofit/>
          </a:bodyPr>
          <a:lstStyle/>
          <a:p>
            <a:pPr>
              <a:spcBef>
                <a:spcPct val="20000"/>
              </a:spcBef>
              <a:spcAft>
                <a:spcPts val="600"/>
              </a:spcAft>
              <a:buClr>
                <a:schemeClr val="accent1">
                  <a:lumMod val="75000"/>
                </a:schemeClr>
              </a:buClr>
              <a:buSzPct val="145000"/>
              <a:buFont typeface="Arial"/>
              <a:buChar char="•"/>
            </a:pPr>
            <a:r>
              <a:rPr lang="en-US" sz="2000" b="1" dirty="0"/>
              <a:t>Select With a Filter</a:t>
            </a:r>
          </a:p>
          <a:p>
            <a:pPr>
              <a:spcBef>
                <a:spcPct val="20000"/>
              </a:spcBef>
              <a:spcAft>
                <a:spcPts val="600"/>
              </a:spcAft>
              <a:buClr>
                <a:schemeClr val="accent1">
                  <a:lumMod val="75000"/>
                </a:schemeClr>
              </a:buClr>
              <a:buSzPct val="145000"/>
              <a:buFont typeface="Arial"/>
              <a:buChar char="•"/>
            </a:pPr>
            <a:r>
              <a:rPr lang="en-US" sz="2000" dirty="0"/>
              <a:t>When selecting records from a table, you can filter the selection by using the "WHERE" statement:</a:t>
            </a:r>
          </a:p>
          <a:p>
            <a:pPr>
              <a:spcBef>
                <a:spcPct val="20000"/>
              </a:spcBef>
              <a:spcAft>
                <a:spcPts val="600"/>
              </a:spcAft>
              <a:buClr>
                <a:schemeClr val="accent1">
                  <a:lumMod val="75000"/>
                </a:schemeClr>
              </a:buClr>
              <a:buSzPct val="145000"/>
              <a:buFont typeface="Arial"/>
              <a:buChar char="•"/>
            </a:pPr>
            <a:endParaRPr lang="en-US" sz="2000" dirty="0"/>
          </a:p>
          <a:p>
            <a:pPr>
              <a:spcBef>
                <a:spcPct val="20000"/>
              </a:spcBef>
              <a:spcAft>
                <a:spcPts val="600"/>
              </a:spcAft>
              <a:buClr>
                <a:schemeClr val="accent1">
                  <a:lumMod val="75000"/>
                </a:schemeClr>
              </a:buClr>
              <a:buSzPct val="145000"/>
              <a:buFont typeface="Arial"/>
              <a:buChar char="•"/>
            </a:pPr>
            <a:r>
              <a:rPr lang="en-US" sz="2000" dirty="0"/>
              <a:t>Example</a:t>
            </a:r>
          </a:p>
          <a:p>
            <a:pPr>
              <a:spcBef>
                <a:spcPct val="20000"/>
              </a:spcBef>
              <a:spcAft>
                <a:spcPts val="600"/>
              </a:spcAft>
              <a:buClr>
                <a:schemeClr val="accent1">
                  <a:lumMod val="75000"/>
                </a:schemeClr>
              </a:buClr>
              <a:buSzPct val="145000"/>
              <a:buFont typeface="Arial"/>
              <a:buChar char="•"/>
            </a:pPr>
            <a:r>
              <a:rPr lang="en-US" sz="2000" dirty="0"/>
              <a:t>Select record(s) where the address is "Park Lane 38": result:</a:t>
            </a:r>
          </a:p>
        </p:txBody>
      </p:sp>
    </p:spTree>
    <p:extLst>
      <p:ext uri="{BB962C8B-B14F-4D97-AF65-F5344CB8AC3E}">
        <p14:creationId xmlns:p14="http://schemas.microsoft.com/office/powerpoint/2010/main" val="3934434088"/>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7" name="Rectangle 16">
            <a:extLst>
              <a:ext uri="{FF2B5EF4-FFF2-40B4-BE49-F238E27FC236}">
                <a16:creationId xmlns:a16="http://schemas.microsoft.com/office/drawing/2014/main" id="{7FF78026-DEBB-4D5A-9A4E-872456603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F35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05E1684-CF44-4EAD-B3A4-FCE98461F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4BFDD18-267E-493D-924B-C90434BDAE3A}"/>
              </a:ext>
            </a:extLst>
          </p:cNvPr>
          <p:cNvPicPr>
            <a:picLocks noChangeAspect="1"/>
          </p:cNvPicPr>
          <p:nvPr/>
        </p:nvPicPr>
        <p:blipFill>
          <a:blip r:embed="rId3"/>
          <a:stretch>
            <a:fillRect/>
          </a:stretch>
        </p:blipFill>
        <p:spPr>
          <a:xfrm>
            <a:off x="643467" y="934467"/>
            <a:ext cx="10905066" cy="4989066"/>
          </a:xfrm>
          <a:prstGeom prst="rect">
            <a:avLst/>
          </a:prstGeom>
        </p:spPr>
      </p:pic>
    </p:spTree>
    <p:extLst>
      <p:ext uri="{BB962C8B-B14F-4D97-AF65-F5344CB8AC3E}">
        <p14:creationId xmlns:p14="http://schemas.microsoft.com/office/powerpoint/2010/main" val="4176803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5390DD0-A178-4028-9A70-5E9BB7AEF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useBgFill="1">
        <p:nvSpPr>
          <p:cNvPr id="30" name="Rounded Rectangle 16">
            <a:extLst>
              <a:ext uri="{FF2B5EF4-FFF2-40B4-BE49-F238E27FC236}">
                <a16:creationId xmlns:a16="http://schemas.microsoft.com/office/drawing/2014/main" id="{877E6D74-15EE-4BAF-8943-E4DC30C59C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86B4E16D-62A2-4B36-8089-25CF61F34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a16="http://schemas.microsoft.com/office/drawing/2014/main" id="{99FF013D-4F5B-4D5E-9ACD-F5C4D3F2BF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9" name="Freeform 7">
              <a:extLst>
                <a:ext uri="{FF2B5EF4-FFF2-40B4-BE49-F238E27FC236}">
                  <a16:creationId xmlns:a16="http://schemas.microsoft.com/office/drawing/2014/main" id="{B48D132B-41F2-442F-BA5C-CFCECFFE9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a16="http://schemas.microsoft.com/office/drawing/2014/main" id="{130C29E2-4907-4F5F-BC94-1D17A917A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0" name="Freeform 9">
              <a:extLst>
                <a:ext uri="{FF2B5EF4-FFF2-40B4-BE49-F238E27FC236}">
                  <a16:creationId xmlns:a16="http://schemas.microsoft.com/office/drawing/2014/main" id="{CC668BCF-9477-4292-A0B0-59227E8D2A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a16="http://schemas.microsoft.com/office/drawing/2014/main" id="{36D7E325-D60E-4672-B692-E8143B233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1" name="Freeform 11">
              <a:extLst>
                <a:ext uri="{FF2B5EF4-FFF2-40B4-BE49-F238E27FC236}">
                  <a16:creationId xmlns:a16="http://schemas.microsoft.com/office/drawing/2014/main" id="{77FC4351-F0D9-48A7-A696-569C69FDA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23" name="TextBox 6">
            <a:extLst>
              <a:ext uri="{FF2B5EF4-FFF2-40B4-BE49-F238E27FC236}">
                <a16:creationId xmlns:a16="http://schemas.microsoft.com/office/drawing/2014/main" id="{3B6FC239-86AD-41A7-833C-52FB58FB2A79}"/>
              </a:ext>
            </a:extLst>
          </p:cNvPr>
          <p:cNvGraphicFramePr/>
          <p:nvPr>
            <p:extLst>
              <p:ext uri="{D42A27DB-BD31-4B8C-83A1-F6EECF244321}">
                <p14:modId xmlns:p14="http://schemas.microsoft.com/office/powerpoint/2010/main" val="1656955187"/>
              </p:ext>
            </p:extLst>
          </p:nvPr>
        </p:nvGraphicFramePr>
        <p:xfrm>
          <a:off x="4941201" y="992181"/>
          <a:ext cx="6237359" cy="4566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30996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962604-93A6-4F1D-9BCD-FE715F5296EE}"/>
              </a:ext>
            </a:extLst>
          </p:cNvPr>
          <p:cNvSpPr/>
          <p:nvPr/>
        </p:nvSpPr>
        <p:spPr>
          <a:xfrm>
            <a:off x="1880382" y="566115"/>
            <a:ext cx="6096000" cy="1508105"/>
          </a:xfrm>
          <a:prstGeom prst="rect">
            <a:avLst/>
          </a:prstGeom>
        </p:spPr>
        <p:txBody>
          <a:bodyPr>
            <a:spAutoFit/>
          </a:bodyPr>
          <a:lstStyle/>
          <a:p>
            <a:r>
              <a:rPr lang="en-US" sz="2000" b="1" dirty="0"/>
              <a:t>Wildcard Characters</a:t>
            </a:r>
          </a:p>
          <a:p>
            <a:r>
              <a:rPr lang="en-US" dirty="0"/>
              <a:t>You can also select the records that starts, includes, or ends with a given letter or phrase.</a:t>
            </a:r>
          </a:p>
          <a:p>
            <a:endParaRPr lang="en-US" dirty="0"/>
          </a:p>
          <a:p>
            <a:r>
              <a:rPr lang="en-US" dirty="0"/>
              <a:t>Use the %  to represent wildcard characters:</a:t>
            </a:r>
          </a:p>
        </p:txBody>
      </p:sp>
      <p:sp>
        <p:nvSpPr>
          <p:cNvPr id="5" name="Rectangle 4">
            <a:extLst>
              <a:ext uri="{FF2B5EF4-FFF2-40B4-BE49-F238E27FC236}">
                <a16:creationId xmlns:a16="http://schemas.microsoft.com/office/drawing/2014/main" id="{24FCCB59-A706-4580-87B2-A216A9B9208E}"/>
              </a:ext>
            </a:extLst>
          </p:cNvPr>
          <p:cNvSpPr/>
          <p:nvPr/>
        </p:nvSpPr>
        <p:spPr>
          <a:xfrm>
            <a:off x="1880382" y="2318044"/>
            <a:ext cx="6096000" cy="646331"/>
          </a:xfrm>
          <a:prstGeom prst="rect">
            <a:avLst/>
          </a:prstGeom>
        </p:spPr>
        <p:txBody>
          <a:bodyPr>
            <a:spAutoFit/>
          </a:bodyPr>
          <a:lstStyle/>
          <a:p>
            <a:r>
              <a:rPr lang="en-US" b="1" dirty="0"/>
              <a:t>Example</a:t>
            </a:r>
          </a:p>
          <a:p>
            <a:r>
              <a:rPr lang="en-US" dirty="0"/>
              <a:t>Select records where the address contains the word "way":</a:t>
            </a:r>
          </a:p>
        </p:txBody>
      </p:sp>
      <p:pic>
        <p:nvPicPr>
          <p:cNvPr id="6" name="Picture 5">
            <a:extLst>
              <a:ext uri="{FF2B5EF4-FFF2-40B4-BE49-F238E27FC236}">
                <a16:creationId xmlns:a16="http://schemas.microsoft.com/office/drawing/2014/main" id="{8BFEF80F-81BC-4505-9EA7-C5BB1899C3DB}"/>
              </a:ext>
            </a:extLst>
          </p:cNvPr>
          <p:cNvPicPr>
            <a:picLocks noChangeAspect="1"/>
          </p:cNvPicPr>
          <p:nvPr/>
        </p:nvPicPr>
        <p:blipFill>
          <a:blip r:embed="rId2"/>
          <a:stretch>
            <a:fillRect/>
          </a:stretch>
        </p:blipFill>
        <p:spPr>
          <a:xfrm>
            <a:off x="2018568" y="3208199"/>
            <a:ext cx="7674072" cy="3083686"/>
          </a:xfrm>
          <a:prstGeom prst="rect">
            <a:avLst/>
          </a:prstGeom>
        </p:spPr>
      </p:pic>
    </p:spTree>
    <p:extLst>
      <p:ext uri="{BB962C8B-B14F-4D97-AF65-F5344CB8AC3E}">
        <p14:creationId xmlns:p14="http://schemas.microsoft.com/office/powerpoint/2010/main" val="297026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D0208EA-E03F-4895-9654-5ED46040DEAE}"/>
              </a:ext>
            </a:extLst>
          </p:cNvPr>
          <p:cNvSpPr/>
          <p:nvPr/>
        </p:nvSpPr>
        <p:spPr>
          <a:xfrm>
            <a:off x="2549237" y="566678"/>
            <a:ext cx="6096000" cy="2893100"/>
          </a:xfrm>
          <a:prstGeom prst="rect">
            <a:avLst/>
          </a:prstGeom>
        </p:spPr>
        <p:txBody>
          <a:bodyPr>
            <a:spAutoFit/>
          </a:bodyPr>
          <a:lstStyle/>
          <a:p>
            <a:r>
              <a:rPr lang="en-US" sz="2000" b="1" dirty="0"/>
              <a:t>SQL Injection</a:t>
            </a:r>
          </a:p>
          <a:p>
            <a:r>
              <a:rPr lang="en-US" dirty="0"/>
              <a:t>SQL injection is a code injection technique that might destroy your database.</a:t>
            </a:r>
          </a:p>
          <a:p>
            <a:endParaRPr lang="en-US" dirty="0"/>
          </a:p>
          <a:p>
            <a:r>
              <a:rPr lang="en-US" dirty="0"/>
              <a:t>SQL injection is one of the most common web hacking techniques.</a:t>
            </a:r>
          </a:p>
          <a:p>
            <a:endParaRPr lang="en-US" dirty="0"/>
          </a:p>
          <a:p>
            <a:r>
              <a:rPr lang="en-US" dirty="0"/>
              <a:t>SQL injection is the placement of malicious code in SQL statements, via web page input.</a:t>
            </a:r>
          </a:p>
          <a:p>
            <a:endParaRPr lang="en-US" dirty="0"/>
          </a:p>
        </p:txBody>
      </p:sp>
      <p:sp>
        <p:nvSpPr>
          <p:cNvPr id="5" name="Rectangle 4">
            <a:extLst>
              <a:ext uri="{FF2B5EF4-FFF2-40B4-BE49-F238E27FC236}">
                <a16:creationId xmlns:a16="http://schemas.microsoft.com/office/drawing/2014/main" id="{324AA2C7-EE8D-45C8-89B3-EBE8DF7911B7}"/>
              </a:ext>
            </a:extLst>
          </p:cNvPr>
          <p:cNvSpPr/>
          <p:nvPr/>
        </p:nvSpPr>
        <p:spPr>
          <a:xfrm>
            <a:off x="2549237" y="3429000"/>
            <a:ext cx="6096000" cy="2308324"/>
          </a:xfrm>
          <a:prstGeom prst="rect">
            <a:avLst/>
          </a:prstGeom>
        </p:spPr>
        <p:txBody>
          <a:bodyPr>
            <a:spAutoFit/>
          </a:bodyPr>
          <a:lstStyle/>
          <a:p>
            <a:r>
              <a:rPr lang="en-US" b="1" dirty="0"/>
              <a:t>SQL injection usually occurs when you ask a user for input, like their username/</a:t>
            </a:r>
            <a:r>
              <a:rPr lang="en-US" b="1" dirty="0" err="1"/>
              <a:t>userid</a:t>
            </a:r>
            <a:r>
              <a:rPr lang="en-US" b="1" dirty="0"/>
              <a:t>, and instead of a name/id, the user gives you an SQL statement that you will unknowingly run on your database.</a:t>
            </a:r>
          </a:p>
          <a:p>
            <a:endParaRPr lang="en-US" dirty="0"/>
          </a:p>
          <a:p>
            <a:r>
              <a:rPr lang="en-US" dirty="0"/>
              <a:t>Look at the following example which creates a SELECT statement by adding a variable (</a:t>
            </a:r>
            <a:r>
              <a:rPr lang="en-US" dirty="0" err="1"/>
              <a:t>txtUserId</a:t>
            </a:r>
            <a:r>
              <a:rPr lang="en-US" dirty="0"/>
              <a:t>) to a select string. The variable is fetched from user input (</a:t>
            </a:r>
            <a:r>
              <a:rPr lang="en-US" dirty="0" err="1"/>
              <a:t>getRequestString</a:t>
            </a:r>
            <a:r>
              <a:rPr lang="en-US" dirty="0"/>
              <a:t>):</a:t>
            </a:r>
          </a:p>
        </p:txBody>
      </p:sp>
      <p:pic>
        <p:nvPicPr>
          <p:cNvPr id="7" name="Picture 6">
            <a:extLst>
              <a:ext uri="{FF2B5EF4-FFF2-40B4-BE49-F238E27FC236}">
                <a16:creationId xmlns:a16="http://schemas.microsoft.com/office/drawing/2014/main" id="{C70AD087-3CF5-47E0-BD7A-503E107E7D0C}"/>
              </a:ext>
            </a:extLst>
          </p:cNvPr>
          <p:cNvPicPr>
            <a:picLocks noChangeAspect="1"/>
          </p:cNvPicPr>
          <p:nvPr/>
        </p:nvPicPr>
        <p:blipFill>
          <a:blip r:embed="rId2"/>
          <a:stretch>
            <a:fillRect/>
          </a:stretch>
        </p:blipFill>
        <p:spPr>
          <a:xfrm>
            <a:off x="2775878" y="5991284"/>
            <a:ext cx="4895850" cy="600075"/>
          </a:xfrm>
          <a:prstGeom prst="rect">
            <a:avLst/>
          </a:prstGeom>
        </p:spPr>
      </p:pic>
    </p:spTree>
    <p:extLst>
      <p:ext uri="{BB962C8B-B14F-4D97-AF65-F5344CB8AC3E}">
        <p14:creationId xmlns:p14="http://schemas.microsoft.com/office/powerpoint/2010/main" val="1324894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2"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3"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4"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5"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6"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7"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9" name="Rectangle 18">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C8258CBF-3F30-420F-A650-7E51771C19F8}"/>
              </a:ext>
            </a:extLst>
          </p:cNvPr>
          <p:cNvSpPr/>
          <p:nvPr/>
        </p:nvSpPr>
        <p:spPr>
          <a:xfrm>
            <a:off x="5007932" y="1261873"/>
            <a:ext cx="5951013" cy="4449422"/>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accent1">
                  <a:lumMod val="75000"/>
                </a:schemeClr>
              </a:buClr>
              <a:buSzPct val="145000"/>
              <a:buFont typeface="Arial"/>
              <a:buChar char="•"/>
            </a:pPr>
            <a:r>
              <a:rPr lang="en-US" sz="1700" b="1" dirty="0"/>
              <a:t>Prevent SQL Injection</a:t>
            </a:r>
          </a:p>
          <a:p>
            <a:pPr>
              <a:lnSpc>
                <a:spcPct val="90000"/>
              </a:lnSpc>
              <a:spcBef>
                <a:spcPct val="20000"/>
              </a:spcBef>
              <a:spcAft>
                <a:spcPts val="600"/>
              </a:spcAft>
              <a:buClr>
                <a:schemeClr val="accent1">
                  <a:lumMod val="75000"/>
                </a:schemeClr>
              </a:buClr>
              <a:buSzPct val="145000"/>
              <a:buFont typeface="Arial"/>
              <a:buChar char="•"/>
            </a:pPr>
            <a:r>
              <a:rPr lang="en-US" sz="1700" dirty="0"/>
              <a:t>When query values are provided by the user, you should escape the values.</a:t>
            </a:r>
          </a:p>
          <a:p>
            <a:pPr>
              <a:lnSpc>
                <a:spcPct val="90000"/>
              </a:lnSpc>
              <a:spcBef>
                <a:spcPct val="20000"/>
              </a:spcBef>
              <a:spcAft>
                <a:spcPts val="600"/>
              </a:spcAft>
              <a:buClr>
                <a:schemeClr val="accent1">
                  <a:lumMod val="75000"/>
                </a:schemeClr>
              </a:buClr>
              <a:buSzPct val="145000"/>
              <a:buFont typeface="Arial"/>
              <a:buChar char="•"/>
            </a:pPr>
            <a:endParaRPr lang="en-US" sz="1700" dirty="0"/>
          </a:p>
          <a:p>
            <a:pPr>
              <a:lnSpc>
                <a:spcPct val="90000"/>
              </a:lnSpc>
              <a:spcBef>
                <a:spcPct val="20000"/>
              </a:spcBef>
              <a:spcAft>
                <a:spcPts val="600"/>
              </a:spcAft>
              <a:buClr>
                <a:schemeClr val="accent1">
                  <a:lumMod val="75000"/>
                </a:schemeClr>
              </a:buClr>
              <a:buSzPct val="145000"/>
              <a:buFont typeface="Arial"/>
              <a:buChar char="•"/>
            </a:pPr>
            <a:r>
              <a:rPr lang="en-US" sz="1700" dirty="0"/>
              <a:t>This is to prevent SQL injections, which is a common web hacking technique to destroy or misuse your database.</a:t>
            </a:r>
          </a:p>
          <a:p>
            <a:pPr>
              <a:lnSpc>
                <a:spcPct val="90000"/>
              </a:lnSpc>
              <a:spcBef>
                <a:spcPct val="20000"/>
              </a:spcBef>
              <a:spcAft>
                <a:spcPts val="600"/>
              </a:spcAft>
              <a:buClr>
                <a:schemeClr val="accent1">
                  <a:lumMod val="75000"/>
                </a:schemeClr>
              </a:buClr>
              <a:buSzPct val="145000"/>
              <a:buFont typeface="Arial"/>
              <a:buChar char="•"/>
            </a:pPr>
            <a:endParaRPr lang="en-US" sz="1700" dirty="0"/>
          </a:p>
          <a:p>
            <a:pPr>
              <a:lnSpc>
                <a:spcPct val="90000"/>
              </a:lnSpc>
              <a:spcBef>
                <a:spcPct val="20000"/>
              </a:spcBef>
              <a:spcAft>
                <a:spcPts val="600"/>
              </a:spcAft>
              <a:buClr>
                <a:schemeClr val="accent1">
                  <a:lumMod val="75000"/>
                </a:schemeClr>
              </a:buClr>
              <a:buSzPct val="145000"/>
              <a:buFont typeface="Arial"/>
              <a:buChar char="•"/>
            </a:pPr>
            <a:r>
              <a:rPr lang="en-US" sz="1700" dirty="0"/>
              <a:t>The </a:t>
            </a:r>
            <a:r>
              <a:rPr lang="en-US" sz="1700" dirty="0" err="1"/>
              <a:t>mysql.connector</a:t>
            </a:r>
            <a:r>
              <a:rPr lang="en-US" sz="1700" dirty="0"/>
              <a:t> module has methods to escape query values:</a:t>
            </a:r>
          </a:p>
          <a:p>
            <a:pPr>
              <a:lnSpc>
                <a:spcPct val="90000"/>
              </a:lnSpc>
              <a:spcBef>
                <a:spcPct val="20000"/>
              </a:spcBef>
              <a:spcAft>
                <a:spcPts val="600"/>
              </a:spcAft>
              <a:buClr>
                <a:schemeClr val="accent1">
                  <a:lumMod val="75000"/>
                </a:schemeClr>
              </a:buClr>
              <a:buSzPct val="145000"/>
              <a:buFont typeface="Arial"/>
              <a:buChar char="•"/>
            </a:pPr>
            <a:endParaRPr lang="en-US" sz="1700" dirty="0"/>
          </a:p>
          <a:p>
            <a:pPr>
              <a:lnSpc>
                <a:spcPct val="90000"/>
              </a:lnSpc>
              <a:spcBef>
                <a:spcPct val="20000"/>
              </a:spcBef>
              <a:spcAft>
                <a:spcPts val="600"/>
              </a:spcAft>
              <a:buClr>
                <a:schemeClr val="accent1">
                  <a:lumMod val="75000"/>
                </a:schemeClr>
              </a:buClr>
              <a:buSzPct val="145000"/>
              <a:buFont typeface="Arial"/>
              <a:buChar char="•"/>
            </a:pPr>
            <a:r>
              <a:rPr lang="en-US" sz="1700" dirty="0"/>
              <a:t>Example</a:t>
            </a:r>
          </a:p>
          <a:p>
            <a:pPr>
              <a:lnSpc>
                <a:spcPct val="90000"/>
              </a:lnSpc>
              <a:spcBef>
                <a:spcPct val="20000"/>
              </a:spcBef>
              <a:spcAft>
                <a:spcPts val="600"/>
              </a:spcAft>
              <a:buClr>
                <a:schemeClr val="accent1">
                  <a:lumMod val="75000"/>
                </a:schemeClr>
              </a:buClr>
              <a:buSzPct val="145000"/>
              <a:buFont typeface="Arial"/>
              <a:buChar char="•"/>
            </a:pPr>
            <a:r>
              <a:rPr lang="en-US" sz="1700" dirty="0"/>
              <a:t>Escape query values by using the </a:t>
            </a:r>
            <a:r>
              <a:rPr lang="en-US" sz="1700" dirty="0" err="1"/>
              <a:t>placholder</a:t>
            </a:r>
            <a:r>
              <a:rPr lang="en-US" sz="1700" dirty="0"/>
              <a:t> %s method:</a:t>
            </a:r>
          </a:p>
        </p:txBody>
      </p:sp>
    </p:spTree>
    <p:extLst>
      <p:ext uri="{BB962C8B-B14F-4D97-AF65-F5344CB8AC3E}">
        <p14:creationId xmlns:p14="http://schemas.microsoft.com/office/powerpoint/2010/main" val="829648773"/>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7" name="Rectangle 16">
            <a:extLst>
              <a:ext uri="{FF2B5EF4-FFF2-40B4-BE49-F238E27FC236}">
                <a16:creationId xmlns:a16="http://schemas.microsoft.com/office/drawing/2014/main" id="{7FF78026-DEBB-4D5A-9A4E-872456603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543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05E1684-CF44-4EAD-B3A4-FCE98461F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2AD70C6-0863-4E56-9151-E56A21A6E3EB}"/>
              </a:ext>
            </a:extLst>
          </p:cNvPr>
          <p:cNvPicPr>
            <a:picLocks noChangeAspect="1"/>
          </p:cNvPicPr>
          <p:nvPr/>
        </p:nvPicPr>
        <p:blipFill>
          <a:blip r:embed="rId3"/>
          <a:stretch>
            <a:fillRect/>
          </a:stretch>
        </p:blipFill>
        <p:spPr>
          <a:xfrm>
            <a:off x="660815" y="643467"/>
            <a:ext cx="10870370" cy="5571066"/>
          </a:xfrm>
          <a:prstGeom prst="rect">
            <a:avLst/>
          </a:prstGeom>
        </p:spPr>
      </p:pic>
    </p:spTree>
    <p:extLst>
      <p:ext uri="{BB962C8B-B14F-4D97-AF65-F5344CB8AC3E}">
        <p14:creationId xmlns:p14="http://schemas.microsoft.com/office/powerpoint/2010/main" val="15397334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5363578-2A8C-4658-87B5-C5912F5423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E218F359-143F-4C4D-89E0-5264C1C84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62ADA4B7-AAC9-4634-808E-1FFA83601A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32EDB2D2-BC10-4870-9DC7-868590D46C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293A2EC2-7274-4905-8DAF-A2D403034B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676BE7D1-3188-44D8-8A0A-51164D0AB8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2045A432-8539-4E56-9560-4B67D25207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F8B53B4D-0545-4CAF-BEFB-1916C3F4E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1ACF7BAD-7977-4777-9B4D-362AF8D72B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0" name="Freeform 6">
              <a:extLst>
                <a:ext uri="{FF2B5EF4-FFF2-40B4-BE49-F238E27FC236}">
                  <a16:creationId xmlns:a16="http://schemas.microsoft.com/office/drawing/2014/main" id="{07280FE4-2E5C-452D-9EDD-E990BC9C0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1" name="Freeform 7">
              <a:extLst>
                <a:ext uri="{FF2B5EF4-FFF2-40B4-BE49-F238E27FC236}">
                  <a16:creationId xmlns:a16="http://schemas.microsoft.com/office/drawing/2014/main" id="{76C07BB1-82E3-49ED-9BE9-48A296B418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2" name="Freeform 25">
              <a:extLst>
                <a:ext uri="{FF2B5EF4-FFF2-40B4-BE49-F238E27FC236}">
                  <a16:creationId xmlns:a16="http://schemas.microsoft.com/office/drawing/2014/main" id="{2383BE45-7A30-4DE5-86D1-4E558D481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3" name="Freeform 26">
              <a:extLst>
                <a:ext uri="{FF2B5EF4-FFF2-40B4-BE49-F238E27FC236}">
                  <a16:creationId xmlns:a16="http://schemas.microsoft.com/office/drawing/2014/main" id="{1F120FC9-DB4D-42FE-90C8-39EA8FF6C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4" name="Freeform 27">
              <a:extLst>
                <a:ext uri="{FF2B5EF4-FFF2-40B4-BE49-F238E27FC236}">
                  <a16:creationId xmlns:a16="http://schemas.microsoft.com/office/drawing/2014/main" id="{26022974-4F3F-4CE1-B0D6-C58F565E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5" name="Freeform 28">
              <a:extLst>
                <a:ext uri="{FF2B5EF4-FFF2-40B4-BE49-F238E27FC236}">
                  <a16:creationId xmlns:a16="http://schemas.microsoft.com/office/drawing/2014/main" id="{6665C912-5788-41CB-A814-24AB358CA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D68911F6-D230-4357-A056-1E781E96C0A0}"/>
              </a:ext>
            </a:extLst>
          </p:cNvPr>
          <p:cNvSpPr>
            <a:spLocks noGrp="1"/>
          </p:cNvSpPr>
          <p:nvPr>
            <p:ph type="title"/>
          </p:nvPr>
        </p:nvSpPr>
        <p:spPr>
          <a:xfrm>
            <a:off x="5112300" y="648930"/>
            <a:ext cx="6390723" cy="3347337"/>
          </a:xfrm>
        </p:spPr>
        <p:txBody>
          <a:bodyPr vert="horz" lIns="91440" tIns="45720" rIns="91440" bIns="45720" rtlCol="0" anchor="b">
            <a:normAutofit/>
          </a:bodyPr>
          <a:lstStyle/>
          <a:p>
            <a:pPr algn="r"/>
            <a:r>
              <a:rPr lang="en-US" sz="6000"/>
              <a:t>Thank You</a:t>
            </a:r>
          </a:p>
        </p:txBody>
      </p:sp>
      <p:sp>
        <p:nvSpPr>
          <p:cNvPr id="27" name="Rounded Rectangle 16">
            <a:extLst>
              <a:ext uri="{FF2B5EF4-FFF2-40B4-BE49-F238E27FC236}">
                <a16:creationId xmlns:a16="http://schemas.microsoft.com/office/drawing/2014/main" id="{E30ED1F9-65AC-4C80-AD21-1FB45B7FF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4" y="648931"/>
            <a:ext cx="3982086"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Smiling Face with No Fill">
            <a:extLst>
              <a:ext uri="{FF2B5EF4-FFF2-40B4-BE49-F238E27FC236}">
                <a16:creationId xmlns:a16="http://schemas.microsoft.com/office/drawing/2014/main" id="{E3239F0F-FD73-4CD5-ABDA-A48E042DE6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7551" y="1614524"/>
            <a:ext cx="3341190" cy="3341190"/>
          </a:xfrm>
          <a:prstGeom prst="rect">
            <a:avLst/>
          </a:prstGeom>
        </p:spPr>
      </p:pic>
    </p:spTree>
    <p:extLst>
      <p:ext uri="{BB962C8B-B14F-4D97-AF65-F5344CB8AC3E}">
        <p14:creationId xmlns:p14="http://schemas.microsoft.com/office/powerpoint/2010/main" val="1051657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23" name="Rectangle 10">
            <a:extLst>
              <a:ext uri="{FF2B5EF4-FFF2-40B4-BE49-F238E27FC236}">
                <a16:creationId xmlns:a16="http://schemas.microsoft.com/office/drawing/2014/main" id="{448D661B-BAEA-42B3-BEDB-13E01DBA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2">
            <a:extLst>
              <a:ext uri="{FF2B5EF4-FFF2-40B4-BE49-F238E27FC236}">
                <a16:creationId xmlns:a16="http://schemas.microsoft.com/office/drawing/2014/main" id="{5BD2573B-33EA-4868-BD57-87246A078C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2C5D84D-B2AE-407C-87E4-A78FD90D973A}"/>
              </a:ext>
            </a:extLst>
          </p:cNvPr>
          <p:cNvSpPr>
            <a:spLocks noGrp="1"/>
          </p:cNvSpPr>
          <p:nvPr>
            <p:ph type="title"/>
          </p:nvPr>
        </p:nvSpPr>
        <p:spPr>
          <a:xfrm>
            <a:off x="535021" y="685800"/>
            <a:ext cx="2639962" cy="5105400"/>
          </a:xfrm>
        </p:spPr>
        <p:txBody>
          <a:bodyPr vert="horz" lIns="91440" tIns="45720" rIns="91440" bIns="45720" rtlCol="0" anchor="ctr">
            <a:normAutofit/>
          </a:bodyPr>
          <a:lstStyle/>
          <a:p>
            <a:r>
              <a:rPr lang="en-US">
                <a:solidFill>
                  <a:srgbClr val="FFFFFF"/>
                </a:solidFill>
              </a:rPr>
              <a:t>Common Technical terms used in SQL</a:t>
            </a:r>
          </a:p>
        </p:txBody>
      </p:sp>
      <p:grpSp>
        <p:nvGrpSpPr>
          <p:cNvPr id="25" name="Group 14">
            <a:extLst>
              <a:ext uri="{FF2B5EF4-FFF2-40B4-BE49-F238E27FC236}">
                <a16:creationId xmlns:a16="http://schemas.microsoft.com/office/drawing/2014/main" id="{2262EED4-6AA0-4E32-99BF-EC6023E862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6" name="Freeform 6">
              <a:extLst>
                <a:ext uri="{FF2B5EF4-FFF2-40B4-BE49-F238E27FC236}">
                  <a16:creationId xmlns:a16="http://schemas.microsoft.com/office/drawing/2014/main" id="{187BD93B-D7D8-48E9-A408-63B05280F8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F1828682-B626-46A2-929D-B464FFAB3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276D976C-0C91-4A9D-AB86-D8F3C00F1D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AF11B071-D1F5-45C3-808F-25505CF19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4D2DF285-724E-413F-A89A-E9014EAF0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5305AB29-3364-4389-A321-44024BF21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26" name="TextBox 3">
            <a:extLst>
              <a:ext uri="{FF2B5EF4-FFF2-40B4-BE49-F238E27FC236}">
                <a16:creationId xmlns:a16="http://schemas.microsoft.com/office/drawing/2014/main" id="{CC2BEEA5-A1B7-44F7-9EAA-7433C097FD6E}"/>
              </a:ext>
            </a:extLst>
          </p:cNvPr>
          <p:cNvGraphicFramePr/>
          <p:nvPr>
            <p:extLst>
              <p:ext uri="{D42A27DB-BD31-4B8C-83A1-F6EECF244321}">
                <p14:modId xmlns:p14="http://schemas.microsoft.com/office/powerpoint/2010/main" val="3110341174"/>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8390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36" name="Rectangle 10">
            <a:extLst>
              <a:ext uri="{FF2B5EF4-FFF2-40B4-BE49-F238E27FC236}">
                <a16:creationId xmlns:a16="http://schemas.microsoft.com/office/drawing/2014/main" id="{448D661B-BAEA-42B3-BEDB-13E01DBA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12">
            <a:extLst>
              <a:ext uri="{FF2B5EF4-FFF2-40B4-BE49-F238E27FC236}">
                <a16:creationId xmlns:a16="http://schemas.microsoft.com/office/drawing/2014/main" id="{5BD2573B-33EA-4868-BD57-87246A078C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340A4DC-35FF-4DDA-A7AB-A16A044ED187}"/>
              </a:ext>
            </a:extLst>
          </p:cNvPr>
          <p:cNvSpPr>
            <a:spLocks noGrp="1"/>
          </p:cNvSpPr>
          <p:nvPr>
            <p:ph type="title"/>
          </p:nvPr>
        </p:nvSpPr>
        <p:spPr>
          <a:xfrm>
            <a:off x="535021" y="685800"/>
            <a:ext cx="2639962" cy="5105400"/>
          </a:xfrm>
        </p:spPr>
        <p:txBody>
          <a:bodyPr vert="horz" lIns="91440" tIns="45720" rIns="91440" bIns="45720" rtlCol="0" anchor="ctr">
            <a:normAutofit/>
          </a:bodyPr>
          <a:lstStyle/>
          <a:p>
            <a:r>
              <a:rPr lang="en-US">
                <a:solidFill>
                  <a:srgbClr val="FFFFFF"/>
                </a:solidFill>
              </a:rPr>
              <a:t>FOREIGN KEY </a:t>
            </a:r>
            <a:br>
              <a:rPr lang="en-US">
                <a:solidFill>
                  <a:srgbClr val="FFFFFF"/>
                </a:solidFill>
              </a:rPr>
            </a:br>
            <a:endParaRPr lang="en-US">
              <a:solidFill>
                <a:srgbClr val="FFFFFF"/>
              </a:solidFill>
            </a:endParaRPr>
          </a:p>
        </p:txBody>
      </p:sp>
      <p:grpSp>
        <p:nvGrpSpPr>
          <p:cNvPr id="15" name="Group 14">
            <a:extLst>
              <a:ext uri="{FF2B5EF4-FFF2-40B4-BE49-F238E27FC236}">
                <a16:creationId xmlns:a16="http://schemas.microsoft.com/office/drawing/2014/main" id="{2262EED4-6AA0-4E32-99BF-EC6023E862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6" name="Freeform 6">
              <a:extLst>
                <a:ext uri="{FF2B5EF4-FFF2-40B4-BE49-F238E27FC236}">
                  <a16:creationId xmlns:a16="http://schemas.microsoft.com/office/drawing/2014/main" id="{187BD93B-D7D8-48E9-A408-63B05280F8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F1828682-B626-46A2-929D-B464FFAB3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276D976C-0C91-4A9D-AB86-D8F3C00F1D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AF11B071-D1F5-45C3-808F-25505CF19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4D2DF285-724E-413F-A89A-E9014EAF0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5305AB29-3364-4389-A321-44024BF21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6" name="TextBox 3">
            <a:extLst>
              <a:ext uri="{FF2B5EF4-FFF2-40B4-BE49-F238E27FC236}">
                <a16:creationId xmlns:a16="http://schemas.microsoft.com/office/drawing/2014/main" id="{C9C3F3C9-9970-4EA4-B7C3-3A7FB803F416}"/>
              </a:ext>
            </a:extLst>
          </p:cNvPr>
          <p:cNvGraphicFramePr/>
          <p:nvPr>
            <p:extLst>
              <p:ext uri="{D42A27DB-BD31-4B8C-83A1-F6EECF244321}">
                <p14:modId xmlns:p14="http://schemas.microsoft.com/office/powerpoint/2010/main" val="1672682759"/>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8242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49EBB30C-8C8A-4123-9A22-1D07B46BC1A2}"/>
              </a:ext>
            </a:extLst>
          </p:cNvPr>
          <p:cNvGraphicFramePr>
            <a:graphicFrameLocks noGrp="1"/>
          </p:cNvGraphicFramePr>
          <p:nvPr>
            <p:extLst>
              <p:ext uri="{D42A27DB-BD31-4B8C-83A1-F6EECF244321}">
                <p14:modId xmlns:p14="http://schemas.microsoft.com/office/powerpoint/2010/main" val="2228024835"/>
              </p:ext>
            </p:extLst>
          </p:nvPr>
        </p:nvGraphicFramePr>
        <p:xfrm>
          <a:off x="2426494" y="1387084"/>
          <a:ext cx="8334376" cy="1706880"/>
        </p:xfrm>
        <a:graphic>
          <a:graphicData uri="http://schemas.openxmlformats.org/drawingml/2006/table">
            <a:tbl>
              <a:tblPr/>
              <a:tblGrid>
                <a:gridCol w="2083594">
                  <a:extLst>
                    <a:ext uri="{9D8B030D-6E8A-4147-A177-3AD203B41FA5}">
                      <a16:colId xmlns:a16="http://schemas.microsoft.com/office/drawing/2014/main" val="3262017128"/>
                    </a:ext>
                  </a:extLst>
                </a:gridCol>
                <a:gridCol w="2083594">
                  <a:extLst>
                    <a:ext uri="{9D8B030D-6E8A-4147-A177-3AD203B41FA5}">
                      <a16:colId xmlns:a16="http://schemas.microsoft.com/office/drawing/2014/main" val="298563772"/>
                    </a:ext>
                  </a:extLst>
                </a:gridCol>
                <a:gridCol w="2083594">
                  <a:extLst>
                    <a:ext uri="{9D8B030D-6E8A-4147-A177-3AD203B41FA5}">
                      <a16:colId xmlns:a16="http://schemas.microsoft.com/office/drawing/2014/main" val="2715846471"/>
                    </a:ext>
                  </a:extLst>
                </a:gridCol>
                <a:gridCol w="2083594">
                  <a:extLst>
                    <a:ext uri="{9D8B030D-6E8A-4147-A177-3AD203B41FA5}">
                      <a16:colId xmlns:a16="http://schemas.microsoft.com/office/drawing/2014/main" val="2039500487"/>
                    </a:ext>
                  </a:extLst>
                </a:gridCol>
              </a:tblGrid>
              <a:tr h="0">
                <a:tc>
                  <a:txBody>
                    <a:bodyPr/>
                    <a:lstStyle/>
                    <a:p>
                      <a:pPr algn="l" fontAlgn="t"/>
                      <a:r>
                        <a:rPr lang="en-US">
                          <a:effectLst/>
                        </a:rPr>
                        <a:t>PersonID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LastName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FirstName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Age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61122411"/>
                  </a:ext>
                </a:extLst>
              </a:tr>
              <a:tr h="0">
                <a:tc>
                  <a:txBody>
                    <a:bodyPr/>
                    <a:lstStyle/>
                    <a:p>
                      <a:pPr algn="l" fontAlgn="t"/>
                      <a:r>
                        <a:rPr lang="en-US">
                          <a:effectLst/>
                        </a:rPr>
                        <a:t>1</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Hansen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Ola</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30</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830513606"/>
                  </a:ext>
                </a:extLst>
              </a:tr>
              <a:tr h="0">
                <a:tc>
                  <a:txBody>
                    <a:bodyPr/>
                    <a:lstStyle/>
                    <a:p>
                      <a:pPr algn="l" fontAlgn="t"/>
                      <a:r>
                        <a:rPr lang="en-US">
                          <a:effectLst/>
                        </a:rPr>
                        <a:t>2</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Svendson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Tove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23</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91629070"/>
                  </a:ext>
                </a:extLst>
              </a:tr>
              <a:tr h="0">
                <a:tc>
                  <a:txBody>
                    <a:bodyPr/>
                    <a:lstStyle/>
                    <a:p>
                      <a:pPr algn="l" fontAlgn="t"/>
                      <a:r>
                        <a:rPr lang="en-US">
                          <a:effectLst/>
                        </a:rPr>
                        <a:t>3</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a:effectLst/>
                        </a:rPr>
                        <a:t>Pettersen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a:effectLst/>
                        </a:rPr>
                        <a:t>Kari</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dirty="0">
                          <a:effectLst/>
                        </a:rPr>
                        <a:t>20</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770013129"/>
                  </a:ext>
                </a:extLst>
              </a:tr>
            </a:tbl>
          </a:graphicData>
        </a:graphic>
      </p:graphicFrame>
      <p:sp>
        <p:nvSpPr>
          <p:cNvPr id="6" name="Rectangle 1">
            <a:extLst>
              <a:ext uri="{FF2B5EF4-FFF2-40B4-BE49-F238E27FC236}">
                <a16:creationId xmlns:a16="http://schemas.microsoft.com/office/drawing/2014/main" id="{61A24017-4C2B-4BBA-ADF8-713F921397D2}"/>
              </a:ext>
            </a:extLst>
          </p:cNvPr>
          <p:cNvSpPr>
            <a:spLocks noChangeArrowheads="1"/>
          </p:cNvSpPr>
          <p:nvPr/>
        </p:nvSpPr>
        <p:spPr bwMode="auto">
          <a:xfrm>
            <a:off x="2426494" y="206533"/>
            <a:ext cx="4684296"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600" dirty="0">
                <a:solidFill>
                  <a:prstClr val="black">
                    <a:hueOff val="0"/>
                    <a:satOff val="0"/>
                    <a:lumOff val="0"/>
                    <a:alphaOff val="0"/>
                  </a:prstClr>
                </a:solidFill>
                <a:latin typeface="Corbel" panose="020B0503020204020204"/>
              </a:rPr>
              <a:t>Look at the following two tables: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600" dirty="0">
                <a:solidFill>
                  <a:prstClr val="black">
                    <a:hueOff val="0"/>
                    <a:satOff val="0"/>
                    <a:lumOff val="0"/>
                    <a:alphaOff val="0"/>
                  </a:prstClr>
                </a:solidFill>
                <a:latin typeface="Corbel" panose="020B0503020204020204"/>
              </a:rPr>
              <a:t>"Persons" 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D1A7B171-DD08-4841-B43D-E9C41572622B}"/>
              </a:ext>
            </a:extLst>
          </p:cNvPr>
          <p:cNvGraphicFramePr>
            <a:graphicFrameLocks noGrp="1"/>
          </p:cNvGraphicFramePr>
          <p:nvPr>
            <p:extLst>
              <p:ext uri="{D42A27DB-BD31-4B8C-83A1-F6EECF244321}">
                <p14:modId xmlns:p14="http://schemas.microsoft.com/office/powerpoint/2010/main" val="393824844"/>
              </p:ext>
            </p:extLst>
          </p:nvPr>
        </p:nvGraphicFramePr>
        <p:xfrm>
          <a:off x="2426494" y="4266956"/>
          <a:ext cx="4162425" cy="2407920"/>
        </p:xfrm>
        <a:graphic>
          <a:graphicData uri="http://schemas.openxmlformats.org/drawingml/2006/table">
            <a:tbl>
              <a:tblPr/>
              <a:tblGrid>
                <a:gridCol w="1387475">
                  <a:extLst>
                    <a:ext uri="{9D8B030D-6E8A-4147-A177-3AD203B41FA5}">
                      <a16:colId xmlns:a16="http://schemas.microsoft.com/office/drawing/2014/main" val="3756732657"/>
                    </a:ext>
                  </a:extLst>
                </a:gridCol>
                <a:gridCol w="1387475">
                  <a:extLst>
                    <a:ext uri="{9D8B030D-6E8A-4147-A177-3AD203B41FA5}">
                      <a16:colId xmlns:a16="http://schemas.microsoft.com/office/drawing/2014/main" val="2638766724"/>
                    </a:ext>
                  </a:extLst>
                </a:gridCol>
                <a:gridCol w="1387475">
                  <a:extLst>
                    <a:ext uri="{9D8B030D-6E8A-4147-A177-3AD203B41FA5}">
                      <a16:colId xmlns:a16="http://schemas.microsoft.com/office/drawing/2014/main" val="752754980"/>
                    </a:ext>
                  </a:extLst>
                </a:gridCol>
              </a:tblGrid>
              <a:tr h="0">
                <a:tc>
                  <a:txBody>
                    <a:bodyPr/>
                    <a:lstStyle/>
                    <a:p>
                      <a:pPr algn="l" fontAlgn="t"/>
                      <a:r>
                        <a:rPr lang="en-US">
                          <a:effectLst/>
                        </a:rPr>
                        <a:t>OrderID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OrderNumber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PersonID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09865979"/>
                  </a:ext>
                </a:extLst>
              </a:tr>
              <a:tr h="0">
                <a:tc>
                  <a:txBody>
                    <a:bodyPr/>
                    <a:lstStyle/>
                    <a:p>
                      <a:pPr algn="l" fontAlgn="t"/>
                      <a:r>
                        <a:rPr lang="en-US">
                          <a:effectLst/>
                        </a:rPr>
                        <a:t>1</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77895</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3</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973332798"/>
                  </a:ext>
                </a:extLst>
              </a:tr>
              <a:tr h="0">
                <a:tc>
                  <a:txBody>
                    <a:bodyPr/>
                    <a:lstStyle/>
                    <a:p>
                      <a:pPr algn="l" fontAlgn="t"/>
                      <a:r>
                        <a:rPr lang="en-US">
                          <a:effectLst/>
                        </a:rPr>
                        <a:t>2</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44678</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3</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51629521"/>
                  </a:ext>
                </a:extLst>
              </a:tr>
              <a:tr h="0">
                <a:tc>
                  <a:txBody>
                    <a:bodyPr/>
                    <a:lstStyle/>
                    <a:p>
                      <a:pPr algn="l" fontAlgn="t"/>
                      <a:r>
                        <a:rPr lang="en-US">
                          <a:effectLst/>
                        </a:rPr>
                        <a:t>3</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22456</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2</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921069219"/>
                  </a:ext>
                </a:extLst>
              </a:tr>
              <a:tr h="0">
                <a:tc>
                  <a:txBody>
                    <a:bodyPr/>
                    <a:lstStyle/>
                    <a:p>
                      <a:pPr algn="l" fontAlgn="t"/>
                      <a:r>
                        <a:rPr lang="en-US">
                          <a:effectLst/>
                        </a:rPr>
                        <a:t>4</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24562</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1</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25495823"/>
                  </a:ext>
                </a:extLst>
              </a:tr>
            </a:tbl>
          </a:graphicData>
        </a:graphic>
      </p:graphicFrame>
      <p:sp>
        <p:nvSpPr>
          <p:cNvPr id="9" name="Rectangle 2">
            <a:extLst>
              <a:ext uri="{FF2B5EF4-FFF2-40B4-BE49-F238E27FC236}">
                <a16:creationId xmlns:a16="http://schemas.microsoft.com/office/drawing/2014/main" id="{9D217A05-FE22-4BF1-A4F0-2A87466B11B9}"/>
              </a:ext>
            </a:extLst>
          </p:cNvPr>
          <p:cNvSpPr>
            <a:spLocks noChangeArrowheads="1"/>
          </p:cNvSpPr>
          <p:nvPr/>
        </p:nvSpPr>
        <p:spPr bwMode="auto">
          <a:xfrm>
            <a:off x="2259447" y="3563982"/>
            <a:ext cx="19303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erdana" panose="020B0604030504040204" pitchFamily="34" charset="0"/>
              </a:rPr>
              <a:t>"</a:t>
            </a:r>
            <a:r>
              <a:rPr kumimoji="0" lang="en-US" altLang="en-US" sz="2000" b="0" i="0" u="none" strike="noStrike" cap="none" normalizeH="0" baseline="0" dirty="0">
                <a:ln>
                  <a:noFill/>
                </a:ln>
                <a:solidFill>
                  <a:srgbClr val="000000"/>
                </a:solidFill>
                <a:effectLst/>
                <a:latin typeface="Verdana" panose="020B0604030504040204" pitchFamily="34" charset="0"/>
              </a:rPr>
              <a:t>Orders</a:t>
            </a:r>
            <a:r>
              <a:rPr kumimoji="0" lang="en-US" altLang="en-US" sz="1100" b="0" i="0" u="none" strike="noStrike" cap="none" normalizeH="0" baseline="0" dirty="0">
                <a:ln>
                  <a:noFill/>
                </a:ln>
                <a:solidFill>
                  <a:srgbClr val="000000"/>
                </a:solidFill>
                <a:effectLst/>
                <a:latin typeface="Verdana" panose="020B0604030504040204" pitchFamily="34" charset="0"/>
              </a:rPr>
              <a:t>" </a:t>
            </a:r>
            <a:r>
              <a:rPr lang="en-US" altLang="en-US" sz="2000" dirty="0">
                <a:solidFill>
                  <a:srgbClr val="000000"/>
                </a:solidFill>
                <a:latin typeface="Verdana" panose="020B0604030504040204" pitchFamily="34" charset="0"/>
              </a:rPr>
              <a:t>table</a:t>
            </a:r>
            <a:r>
              <a:rPr kumimoji="0" lang="en-US" altLang="en-US" sz="1100" b="0" i="0" u="none" strike="noStrike" cap="none" normalizeH="0" baseline="0" dirty="0">
                <a:ln>
                  <a:noFill/>
                </a:ln>
                <a:solidFill>
                  <a:srgbClr val="000000"/>
                </a:solidFill>
                <a:effectLst/>
                <a:latin typeface="Verdana" panose="020B060403050404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5499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5390DD0-A178-4028-9A70-5E9BB7AEF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useBgFill="1">
        <p:nvSpPr>
          <p:cNvPr id="13" name="Rounded Rectangle 16">
            <a:extLst>
              <a:ext uri="{FF2B5EF4-FFF2-40B4-BE49-F238E27FC236}">
                <a16:creationId xmlns:a16="http://schemas.microsoft.com/office/drawing/2014/main" id="{877E6D74-15EE-4BAF-8943-E4DC30C59C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6B4E16D-62A2-4B36-8089-25CF61F34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6" name="Freeform 6">
              <a:extLst>
                <a:ext uri="{FF2B5EF4-FFF2-40B4-BE49-F238E27FC236}">
                  <a16:creationId xmlns:a16="http://schemas.microsoft.com/office/drawing/2014/main" id="{99FF013D-4F5B-4D5E-9ACD-F5C4D3F2BF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B48D132B-41F2-442F-BA5C-CFCECFFE9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130C29E2-4907-4F5F-BC94-1D17A917A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CC668BCF-9477-4292-A0B0-59227E8D2A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36D7E325-D60E-4672-B692-E8143B233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77FC4351-F0D9-48A7-A696-569C69FDA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6" name="TextBox 3">
            <a:extLst>
              <a:ext uri="{FF2B5EF4-FFF2-40B4-BE49-F238E27FC236}">
                <a16:creationId xmlns:a16="http://schemas.microsoft.com/office/drawing/2014/main" id="{17131A9F-6E44-4BA6-8222-6CF6D4DF9124}"/>
              </a:ext>
            </a:extLst>
          </p:cNvPr>
          <p:cNvGraphicFramePr/>
          <p:nvPr>
            <p:extLst>
              <p:ext uri="{D42A27DB-BD31-4B8C-83A1-F6EECF244321}">
                <p14:modId xmlns:p14="http://schemas.microsoft.com/office/powerpoint/2010/main" val="1336932028"/>
              </p:ext>
            </p:extLst>
          </p:nvPr>
        </p:nvGraphicFramePr>
        <p:xfrm>
          <a:off x="4941201" y="992181"/>
          <a:ext cx="6237359" cy="4566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2839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98219C-646C-4C21-9612-BBFA87C4619A}"/>
              </a:ext>
            </a:extLst>
          </p:cNvPr>
          <p:cNvSpPr txBox="1"/>
          <p:nvPr/>
        </p:nvSpPr>
        <p:spPr>
          <a:xfrm>
            <a:off x="4299251" y="183432"/>
            <a:ext cx="7152608" cy="3753466"/>
          </a:xfrm>
          <a:prstGeom prst="rect">
            <a:avLst/>
          </a:prstGeom>
        </p:spPr>
        <p:txBody>
          <a:bodyPr vert="horz" lIns="91440" tIns="45720" rIns="91440" bIns="45720" rtlCol="0" anchor="ctr">
            <a:normAutofit/>
          </a:bodyPr>
          <a:lstStyle/>
          <a:p>
            <a:pPr>
              <a:spcBef>
                <a:spcPct val="20000"/>
              </a:spcBef>
              <a:spcAft>
                <a:spcPts val="600"/>
              </a:spcAft>
              <a:buClr>
                <a:schemeClr val="accent1">
                  <a:lumMod val="75000"/>
                </a:schemeClr>
              </a:buClr>
              <a:buSzPct val="145000"/>
              <a:buFont typeface="Arial"/>
              <a:buChar char="•"/>
            </a:pPr>
            <a:r>
              <a:rPr lang="en-US" sz="2000" dirty="0"/>
              <a:t>Tables : In Relational database model, a table is a collection of data elements organized in terms of </a:t>
            </a:r>
            <a:r>
              <a:rPr lang="en-US" sz="2000" b="1" dirty="0"/>
              <a:t>rows</a:t>
            </a:r>
            <a:r>
              <a:rPr lang="en-US" sz="2000" dirty="0"/>
              <a:t> and columns. A table is also considered as a convenient representation of relations. Table is the simplest form of data storage. Below is an example of an Employee table.</a:t>
            </a:r>
          </a:p>
        </p:txBody>
      </p:sp>
      <p:pic>
        <p:nvPicPr>
          <p:cNvPr id="5" name="Picture 4">
            <a:extLst>
              <a:ext uri="{FF2B5EF4-FFF2-40B4-BE49-F238E27FC236}">
                <a16:creationId xmlns:a16="http://schemas.microsoft.com/office/drawing/2014/main" id="{270CF70E-24B9-4B87-B158-D01C1B11A33E}"/>
              </a:ext>
            </a:extLst>
          </p:cNvPr>
          <p:cNvPicPr>
            <a:picLocks noChangeAspect="1"/>
          </p:cNvPicPr>
          <p:nvPr/>
        </p:nvPicPr>
        <p:blipFill>
          <a:blip r:embed="rId3"/>
          <a:stretch>
            <a:fillRect/>
          </a:stretch>
        </p:blipFill>
        <p:spPr>
          <a:xfrm>
            <a:off x="4837760" y="4124459"/>
            <a:ext cx="6075590" cy="168597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683572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7"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8"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9"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0"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1"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2"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24" name="Rectangle 23">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036BD0F3-09DA-47BA-BF7A-136A26C87843}"/>
              </a:ext>
            </a:extLst>
          </p:cNvPr>
          <p:cNvSpPr/>
          <p:nvPr/>
        </p:nvSpPr>
        <p:spPr>
          <a:xfrm>
            <a:off x="5007932" y="1261873"/>
            <a:ext cx="5951013" cy="4449422"/>
          </a:xfrm>
          <a:prstGeom prst="rect">
            <a:avLst/>
          </a:prstGeom>
        </p:spPr>
        <p:txBody>
          <a:bodyPr vert="horz" lIns="91440" tIns="45720" rIns="91440" bIns="45720" rtlCol="0" anchor="ctr">
            <a:normAutofit/>
          </a:bodyPr>
          <a:lstStyle/>
          <a:p>
            <a:pPr>
              <a:spcBef>
                <a:spcPct val="20000"/>
              </a:spcBef>
              <a:spcAft>
                <a:spcPts val="600"/>
              </a:spcAft>
              <a:buClr>
                <a:schemeClr val="accent1">
                  <a:lumMod val="75000"/>
                </a:schemeClr>
              </a:buClr>
              <a:buSzPct val="145000"/>
              <a:buFont typeface="Arial"/>
              <a:buChar char="•"/>
            </a:pPr>
            <a:r>
              <a:rPr lang="en-US" sz="2000" dirty="0"/>
              <a:t>Python can be used in database applications.</a:t>
            </a:r>
          </a:p>
          <a:p>
            <a:pPr>
              <a:spcBef>
                <a:spcPct val="20000"/>
              </a:spcBef>
              <a:spcAft>
                <a:spcPts val="600"/>
              </a:spcAft>
              <a:buClr>
                <a:schemeClr val="accent1">
                  <a:lumMod val="75000"/>
                </a:schemeClr>
              </a:buClr>
              <a:buSzPct val="145000"/>
              <a:buFont typeface="Arial"/>
              <a:buChar char="•"/>
            </a:pPr>
            <a:endParaRPr lang="en-US" sz="2000" dirty="0"/>
          </a:p>
          <a:p>
            <a:pPr>
              <a:spcBef>
                <a:spcPct val="20000"/>
              </a:spcBef>
              <a:spcAft>
                <a:spcPts val="600"/>
              </a:spcAft>
              <a:buClr>
                <a:schemeClr val="accent1">
                  <a:lumMod val="75000"/>
                </a:schemeClr>
              </a:buClr>
              <a:buSzPct val="145000"/>
              <a:buFont typeface="Arial"/>
              <a:buChar char="•"/>
            </a:pPr>
            <a:r>
              <a:rPr lang="en-US" sz="2000" dirty="0"/>
              <a:t>One of the most popular databases is MySQL.</a:t>
            </a:r>
          </a:p>
          <a:p>
            <a:pPr>
              <a:spcBef>
                <a:spcPct val="20000"/>
              </a:spcBef>
              <a:spcAft>
                <a:spcPts val="600"/>
              </a:spcAft>
              <a:buClr>
                <a:schemeClr val="accent1">
                  <a:lumMod val="75000"/>
                </a:schemeClr>
              </a:buClr>
              <a:buSzPct val="145000"/>
              <a:buFont typeface="Arial"/>
              <a:buChar char="•"/>
            </a:pPr>
            <a:endParaRPr lang="en-US" sz="2000" dirty="0"/>
          </a:p>
          <a:p>
            <a:pPr>
              <a:spcBef>
                <a:spcPct val="20000"/>
              </a:spcBef>
              <a:spcAft>
                <a:spcPts val="600"/>
              </a:spcAft>
              <a:buClr>
                <a:schemeClr val="accent1">
                  <a:lumMod val="75000"/>
                </a:schemeClr>
              </a:buClr>
              <a:buSzPct val="145000"/>
              <a:buFont typeface="Arial"/>
              <a:buChar char="•"/>
            </a:pPr>
            <a:r>
              <a:rPr lang="en-US" sz="2000" b="1" dirty="0"/>
              <a:t>MySQL Database</a:t>
            </a:r>
          </a:p>
          <a:p>
            <a:pPr>
              <a:spcBef>
                <a:spcPct val="20000"/>
              </a:spcBef>
              <a:spcAft>
                <a:spcPts val="600"/>
              </a:spcAft>
              <a:buClr>
                <a:schemeClr val="accent1">
                  <a:lumMod val="75000"/>
                </a:schemeClr>
              </a:buClr>
              <a:buSzPct val="145000"/>
              <a:buFont typeface="Arial"/>
              <a:buChar char="•"/>
            </a:pPr>
            <a:endParaRPr lang="en-US" sz="2000" dirty="0"/>
          </a:p>
          <a:p>
            <a:pPr>
              <a:spcBef>
                <a:spcPct val="20000"/>
              </a:spcBef>
              <a:spcAft>
                <a:spcPts val="600"/>
              </a:spcAft>
              <a:buClr>
                <a:schemeClr val="accent1">
                  <a:lumMod val="75000"/>
                </a:schemeClr>
              </a:buClr>
              <a:buSzPct val="145000"/>
              <a:buFont typeface="Arial"/>
              <a:buChar char="•"/>
            </a:pPr>
            <a:r>
              <a:rPr lang="en-US" sz="2000" dirty="0"/>
              <a:t>To be able to experiment with the code examples in this tutorial, you should have MySQL  &amp; MySQL Connector installed on your computer.</a:t>
            </a:r>
          </a:p>
        </p:txBody>
      </p:sp>
    </p:spTree>
    <p:extLst>
      <p:ext uri="{BB962C8B-B14F-4D97-AF65-F5344CB8AC3E}">
        <p14:creationId xmlns:p14="http://schemas.microsoft.com/office/powerpoint/2010/main" val="2904000257"/>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otalTime>29</TotalTime>
  <Words>1329</Words>
  <Application>Microsoft Office PowerPoint</Application>
  <PresentationFormat>Widescreen</PresentationFormat>
  <Paragraphs>169</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Century Gothic</vt:lpstr>
      <vt:lpstr>Corbel</vt:lpstr>
      <vt:lpstr>Verdana</vt:lpstr>
      <vt:lpstr>Parallax</vt:lpstr>
      <vt:lpstr>Python SQL</vt:lpstr>
      <vt:lpstr>PowerPoint Presentation</vt:lpstr>
      <vt:lpstr>PowerPoint Presentation</vt:lpstr>
      <vt:lpstr>Common Technical terms used in SQL</vt:lpstr>
      <vt:lpstr>FOREIGN KEY  </vt:lpstr>
      <vt:lpstr>PowerPoint Presentation</vt:lpstr>
      <vt:lpstr>PowerPoint Presentation</vt:lpstr>
      <vt:lpstr>PowerPoint Presentation</vt:lpstr>
      <vt:lpstr>PowerPoint Presentation</vt:lpstr>
      <vt:lpstr>Test MySQL Connector To test if the installation was successful, or if you already have "MySQL Connector" installed, create a Python page with the following content: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SQL</dc:title>
  <dc:creator>Mahendhiran K</dc:creator>
  <cp:lastModifiedBy>Mahendhiran K</cp:lastModifiedBy>
  <cp:revision>3</cp:revision>
  <dcterms:created xsi:type="dcterms:W3CDTF">2020-05-02T02:50:48Z</dcterms:created>
  <dcterms:modified xsi:type="dcterms:W3CDTF">2020-05-02T03:20:04Z</dcterms:modified>
</cp:coreProperties>
</file>