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ndra-01-python/IDM-EDU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D.Mahendra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Reddy – SVCN (Nellore)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722" y="793568"/>
            <a:ext cx="116108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0"/>
            <a:ext cx="58047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https://github.com/Mahendra-01-python/IDM-EDUNET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518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Archana</dc:creator>
  <cp:lastModifiedBy>bandijeeshitha555@gmail.com</cp:lastModifiedBy>
  <cp:revision>40</cp:revision>
  <dcterms:created xsi:type="dcterms:W3CDTF">2021-05-26T16:50:10Z</dcterms:created>
  <dcterms:modified xsi:type="dcterms:W3CDTF">2025-07-29T16:01:15Z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