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media/image21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73" r:id="rId6"/>
    <p:sldId id="274" r:id="rId7"/>
    <p:sldId id="275" r:id="rId8"/>
    <p:sldId id="280" r:id="rId9"/>
    <p:sldId id="276" r:id="rId10"/>
    <p:sldId id="277" r:id="rId11"/>
    <p:sldId id="278" r:id="rId12"/>
    <p:sldId id="279" r:id="rId13"/>
    <p:sldId id="281" r:id="rId14"/>
    <p:sldId id="282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Proxima Nova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1.jpg"/><Relationship Id="rId1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image" Target="../media/image19.png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1.jpg"/><Relationship Id="rId1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image" Target="../media/image19.png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A3F01F-9EB0-4C14-8D3E-2F76872B084E}" type="doc">
      <dgm:prSet loTypeId="urn:microsoft.com/office/officeart/2005/8/layout/vProcess5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2868782-A37E-40A6-964A-F6B880BD7787}">
      <dgm:prSet phldrT="[Text]"/>
      <dgm:spPr/>
      <dgm:t>
        <a:bodyPr/>
        <a:lstStyle/>
        <a:p>
          <a:r>
            <a:rPr lang="en-IN" dirty="0" smtClean="0"/>
            <a:t>Profile Overview (15 </a:t>
          </a:r>
          <a:r>
            <a:rPr lang="en-IN" dirty="0" err="1" smtClean="0"/>
            <a:t>mins</a:t>
          </a:r>
          <a:r>
            <a:rPr lang="en-IN" dirty="0" smtClean="0"/>
            <a:t>)</a:t>
          </a:r>
          <a:endParaRPr lang="en-US" dirty="0"/>
        </a:p>
      </dgm:t>
    </dgm:pt>
    <dgm:pt modelId="{CDAD82E1-EC56-406C-AB8C-8D94CE193070}" type="parTrans" cxnId="{79FFDD73-55ED-497A-B35A-7D54DCD79F48}">
      <dgm:prSet/>
      <dgm:spPr/>
      <dgm:t>
        <a:bodyPr/>
        <a:lstStyle/>
        <a:p>
          <a:endParaRPr lang="en-US"/>
        </a:p>
      </dgm:t>
    </dgm:pt>
    <dgm:pt modelId="{32F1659A-899C-4925-BE1A-FFA2F14FFE23}" type="sibTrans" cxnId="{79FFDD73-55ED-497A-B35A-7D54DCD79F48}">
      <dgm:prSet/>
      <dgm:spPr/>
      <dgm:t>
        <a:bodyPr/>
        <a:lstStyle/>
        <a:p>
          <a:endParaRPr lang="en-US"/>
        </a:p>
      </dgm:t>
    </dgm:pt>
    <dgm:pt modelId="{0628B173-C0E7-43E4-9CB0-7E90F6258F7A}">
      <dgm:prSet phldrT="[Text]"/>
      <dgm:spPr/>
      <dgm:t>
        <a:bodyPr/>
        <a:lstStyle/>
        <a:p>
          <a:r>
            <a:rPr lang="en-IN" dirty="0" smtClean="0"/>
            <a:t>Doubts Resolutions –(50 </a:t>
          </a:r>
          <a:r>
            <a:rPr lang="en-IN" dirty="0" err="1" smtClean="0"/>
            <a:t>mins</a:t>
          </a:r>
          <a:r>
            <a:rPr lang="en-IN" dirty="0" smtClean="0"/>
            <a:t>)</a:t>
          </a:r>
          <a:endParaRPr lang="en-US" dirty="0"/>
        </a:p>
      </dgm:t>
    </dgm:pt>
    <dgm:pt modelId="{4D3D56FD-9AD9-49D1-A775-20D2BF5AD980}" type="parTrans" cxnId="{147479DD-E6B2-4DAB-B5F0-3FC0184DC73C}">
      <dgm:prSet/>
      <dgm:spPr/>
      <dgm:t>
        <a:bodyPr/>
        <a:lstStyle/>
        <a:p>
          <a:endParaRPr lang="en-US"/>
        </a:p>
      </dgm:t>
    </dgm:pt>
    <dgm:pt modelId="{1DA3BD06-A4FF-4C8A-9614-4EC4783ECF74}" type="sibTrans" cxnId="{147479DD-E6B2-4DAB-B5F0-3FC0184DC73C}">
      <dgm:prSet/>
      <dgm:spPr/>
      <dgm:t>
        <a:bodyPr/>
        <a:lstStyle/>
        <a:p>
          <a:endParaRPr lang="en-US"/>
        </a:p>
      </dgm:t>
    </dgm:pt>
    <dgm:pt modelId="{B45449FC-2067-4809-A8D2-FDBA47BCC54A}">
      <dgm:prSet phldrT="[Text]"/>
      <dgm:spPr/>
      <dgm:t>
        <a:bodyPr/>
        <a:lstStyle/>
        <a:p>
          <a:r>
            <a:rPr lang="en-IN" dirty="0" smtClean="0"/>
            <a:t>Focus Teaching (25 </a:t>
          </a:r>
          <a:r>
            <a:rPr lang="en-IN" dirty="0" err="1" smtClean="0"/>
            <a:t>mins</a:t>
          </a:r>
          <a:r>
            <a:rPr lang="en-IN" dirty="0" smtClean="0"/>
            <a:t>)</a:t>
          </a:r>
          <a:endParaRPr lang="en-US" dirty="0"/>
        </a:p>
      </dgm:t>
    </dgm:pt>
    <dgm:pt modelId="{95A66B23-ABD6-469A-B68F-43CC6581E405}" type="parTrans" cxnId="{B13F6933-59F3-4655-8423-C89CCC40A9E5}">
      <dgm:prSet/>
      <dgm:spPr/>
      <dgm:t>
        <a:bodyPr/>
        <a:lstStyle/>
        <a:p>
          <a:endParaRPr lang="en-US"/>
        </a:p>
      </dgm:t>
    </dgm:pt>
    <dgm:pt modelId="{20ED15FE-2C55-46F3-894A-FE74CD6EDB1D}" type="sibTrans" cxnId="{B13F6933-59F3-4655-8423-C89CCC40A9E5}">
      <dgm:prSet/>
      <dgm:spPr/>
      <dgm:t>
        <a:bodyPr/>
        <a:lstStyle/>
        <a:p>
          <a:endParaRPr lang="en-US"/>
        </a:p>
      </dgm:t>
    </dgm:pt>
    <dgm:pt modelId="{6D9BE2FE-E40C-47EC-A57D-44914277BBF4}">
      <dgm:prSet/>
      <dgm:spPr/>
      <dgm:t>
        <a:bodyPr/>
        <a:lstStyle/>
        <a:p>
          <a:r>
            <a:rPr lang="en-IN" dirty="0" smtClean="0"/>
            <a:t>Updated Profile </a:t>
          </a:r>
          <a:endParaRPr lang="en-IN" dirty="0"/>
        </a:p>
      </dgm:t>
    </dgm:pt>
    <dgm:pt modelId="{96CD5968-3B6F-4E17-9E29-314E10848509}" type="parTrans" cxnId="{503C5A4F-CFAC-4928-A04C-26D451F1FEE5}">
      <dgm:prSet/>
      <dgm:spPr/>
      <dgm:t>
        <a:bodyPr/>
        <a:lstStyle/>
        <a:p>
          <a:endParaRPr lang="en-US"/>
        </a:p>
      </dgm:t>
    </dgm:pt>
    <dgm:pt modelId="{D3BE1C95-2561-4E40-AA99-B055954FEB68}" type="sibTrans" cxnId="{503C5A4F-CFAC-4928-A04C-26D451F1FEE5}">
      <dgm:prSet/>
      <dgm:spPr/>
      <dgm:t>
        <a:bodyPr/>
        <a:lstStyle/>
        <a:p>
          <a:endParaRPr lang="en-US"/>
        </a:p>
      </dgm:t>
    </dgm:pt>
    <dgm:pt modelId="{3937FB2B-3F1A-4403-879C-5E9FF9CB2B8B}">
      <dgm:prSet/>
      <dgm:spPr/>
      <dgm:t>
        <a:bodyPr/>
        <a:lstStyle/>
        <a:p>
          <a:r>
            <a:rPr lang="en-IN" dirty="0" smtClean="0">
              <a:solidFill>
                <a:srgbClr val="FFFFFF"/>
              </a:solidFill>
              <a:latin typeface="Arial"/>
              <a:sym typeface="Arial"/>
            </a:rPr>
            <a:t>Related to Topics, Track , career  </a:t>
          </a:r>
          <a:endParaRPr lang="en-IN" dirty="0"/>
        </a:p>
      </dgm:t>
    </dgm:pt>
    <dgm:pt modelId="{4F48710B-1D7A-4473-BA30-4687A2197276}" type="parTrans" cxnId="{A02C3632-A9B4-4FF0-A9D4-F02A953299DC}">
      <dgm:prSet/>
      <dgm:spPr/>
      <dgm:t>
        <a:bodyPr/>
        <a:lstStyle/>
        <a:p>
          <a:endParaRPr lang="en-US"/>
        </a:p>
      </dgm:t>
    </dgm:pt>
    <dgm:pt modelId="{07186977-26E2-46F1-AD5B-7B3E5D708457}" type="sibTrans" cxnId="{A02C3632-A9B4-4FF0-A9D4-F02A953299DC}">
      <dgm:prSet/>
      <dgm:spPr/>
      <dgm:t>
        <a:bodyPr/>
        <a:lstStyle/>
        <a:p>
          <a:endParaRPr lang="en-US"/>
        </a:p>
      </dgm:t>
    </dgm:pt>
    <dgm:pt modelId="{10296C95-9ED4-4AFF-A6A7-BDAD31313D94}">
      <dgm:prSet/>
      <dgm:spPr/>
      <dgm:t>
        <a:bodyPr/>
        <a:lstStyle/>
        <a:p>
          <a:r>
            <a:rPr lang="en-IN" dirty="0" err="1" smtClean="0">
              <a:solidFill>
                <a:srgbClr val="FFFFFF"/>
              </a:solidFill>
              <a:latin typeface="Arial"/>
              <a:sym typeface="Arial"/>
            </a:rPr>
            <a:t>MLOps</a:t>
          </a:r>
          <a:endParaRPr lang="en-IN" dirty="0"/>
        </a:p>
      </dgm:t>
    </dgm:pt>
    <dgm:pt modelId="{0F058B94-5D33-44BE-9D12-7634AE00588C}" type="parTrans" cxnId="{6BC39BB9-5BE8-4853-AA57-C26BB115643C}">
      <dgm:prSet/>
      <dgm:spPr/>
      <dgm:t>
        <a:bodyPr/>
        <a:lstStyle/>
        <a:p>
          <a:endParaRPr lang="en-US"/>
        </a:p>
      </dgm:t>
    </dgm:pt>
    <dgm:pt modelId="{D723580A-543A-469D-9E76-D60C0E2C605B}" type="sibTrans" cxnId="{6BC39BB9-5BE8-4853-AA57-C26BB115643C}">
      <dgm:prSet/>
      <dgm:spPr/>
      <dgm:t>
        <a:bodyPr/>
        <a:lstStyle/>
        <a:p>
          <a:endParaRPr lang="en-US"/>
        </a:p>
      </dgm:t>
    </dgm:pt>
    <dgm:pt modelId="{568BE6C4-ADC9-4F86-8A10-CD17090B3464}" type="pres">
      <dgm:prSet presAssocID="{78A3F01F-9EB0-4C14-8D3E-2F76872B084E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4BE979-1389-420A-95AE-806D96F6CB99}" type="pres">
      <dgm:prSet presAssocID="{78A3F01F-9EB0-4C14-8D3E-2F76872B084E}" presName="dummyMaxCanvas" presStyleCnt="0">
        <dgm:presLayoutVars/>
      </dgm:prSet>
      <dgm:spPr/>
    </dgm:pt>
    <dgm:pt modelId="{C32C0D88-79C1-4549-A049-C99A7904B1D4}" type="pres">
      <dgm:prSet presAssocID="{78A3F01F-9EB0-4C14-8D3E-2F76872B084E}" presName="ThreeNodes_1" presStyleLbl="node1" presStyleIdx="0" presStyleCnt="3" custLinFactNeighborX="-12917" custLinFactNeighborY="-419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09B9BD-C2D8-407E-9ECB-EA65E487F50A}" type="pres">
      <dgm:prSet presAssocID="{78A3F01F-9EB0-4C14-8D3E-2F76872B084E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FDD71E-3DE6-4042-A5E4-8A11EA388189}" type="pres">
      <dgm:prSet presAssocID="{78A3F01F-9EB0-4C14-8D3E-2F76872B084E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E5FDA8-7D6D-4EEF-B6FA-1C0CEB1764BA}" type="pres">
      <dgm:prSet presAssocID="{78A3F01F-9EB0-4C14-8D3E-2F76872B084E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A526AF-6B00-48BA-A86C-544E99505CA0}" type="pres">
      <dgm:prSet presAssocID="{78A3F01F-9EB0-4C14-8D3E-2F76872B084E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FC34A5-6965-4BB4-A07E-A46E80475946}" type="pres">
      <dgm:prSet presAssocID="{78A3F01F-9EB0-4C14-8D3E-2F76872B084E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A9B388-AC0B-45B0-8426-9E8E45530C5B}" type="pres">
      <dgm:prSet presAssocID="{78A3F01F-9EB0-4C14-8D3E-2F76872B084E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4F4CBD-301B-49CA-B240-B048B145DE09}" type="pres">
      <dgm:prSet presAssocID="{78A3F01F-9EB0-4C14-8D3E-2F76872B084E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39F831-8FB9-47A6-AD39-373C6A2A2ABD}" type="presOf" srcId="{6D9BE2FE-E40C-47EC-A57D-44914277BBF4}" destId="{04FC34A5-6965-4BB4-A07E-A46E80475946}" srcOrd="1" destOrd="1" presId="urn:microsoft.com/office/officeart/2005/8/layout/vProcess5"/>
    <dgm:cxn modelId="{6168869D-A1D8-46DE-83E3-5730E7F9F914}" type="presOf" srcId="{0628B173-C0E7-43E4-9CB0-7E90F6258F7A}" destId="{FDA9B388-AC0B-45B0-8426-9E8E45530C5B}" srcOrd="1" destOrd="0" presId="urn:microsoft.com/office/officeart/2005/8/layout/vProcess5"/>
    <dgm:cxn modelId="{9C00FD25-8B28-4F90-BB36-BE67131D5885}" type="presOf" srcId="{3937FB2B-3F1A-4403-879C-5E9FF9CB2B8B}" destId="{C109B9BD-C2D8-407E-9ECB-EA65E487F50A}" srcOrd="0" destOrd="1" presId="urn:microsoft.com/office/officeart/2005/8/layout/vProcess5"/>
    <dgm:cxn modelId="{450B6C27-BADF-452C-80B7-216DE1D26B98}" type="presOf" srcId="{02868782-A37E-40A6-964A-F6B880BD7787}" destId="{C32C0D88-79C1-4549-A049-C99A7904B1D4}" srcOrd="0" destOrd="0" presId="urn:microsoft.com/office/officeart/2005/8/layout/vProcess5"/>
    <dgm:cxn modelId="{893B723E-DB1C-4193-9187-A380321E11D6}" type="presOf" srcId="{B45449FC-2067-4809-A8D2-FDBA47BCC54A}" destId="{95FDD71E-3DE6-4042-A5E4-8A11EA388189}" srcOrd="0" destOrd="0" presId="urn:microsoft.com/office/officeart/2005/8/layout/vProcess5"/>
    <dgm:cxn modelId="{7203DB8D-FA59-4327-93AF-51ACD43A2346}" type="presOf" srcId="{10296C95-9ED4-4AFF-A6A7-BDAD31313D94}" destId="{95FDD71E-3DE6-4042-A5E4-8A11EA388189}" srcOrd="0" destOrd="1" presId="urn:microsoft.com/office/officeart/2005/8/layout/vProcess5"/>
    <dgm:cxn modelId="{B13F6933-59F3-4655-8423-C89CCC40A9E5}" srcId="{78A3F01F-9EB0-4C14-8D3E-2F76872B084E}" destId="{B45449FC-2067-4809-A8D2-FDBA47BCC54A}" srcOrd="2" destOrd="0" parTransId="{95A66B23-ABD6-469A-B68F-43CC6581E405}" sibTransId="{20ED15FE-2C55-46F3-894A-FE74CD6EDB1D}"/>
    <dgm:cxn modelId="{0D739FE6-D978-4E85-B1AF-AFE555B7E9D7}" type="presOf" srcId="{B45449FC-2067-4809-A8D2-FDBA47BCC54A}" destId="{FA4F4CBD-301B-49CA-B240-B048B145DE09}" srcOrd="1" destOrd="0" presId="urn:microsoft.com/office/officeart/2005/8/layout/vProcess5"/>
    <dgm:cxn modelId="{33F9CA7F-0592-4D1B-A93A-7A7C85A7C92A}" type="presOf" srcId="{02868782-A37E-40A6-964A-F6B880BD7787}" destId="{04FC34A5-6965-4BB4-A07E-A46E80475946}" srcOrd="1" destOrd="0" presId="urn:microsoft.com/office/officeart/2005/8/layout/vProcess5"/>
    <dgm:cxn modelId="{EB6E8DE7-3196-4BD5-BDD4-5DDB375841EF}" type="presOf" srcId="{10296C95-9ED4-4AFF-A6A7-BDAD31313D94}" destId="{FA4F4CBD-301B-49CA-B240-B048B145DE09}" srcOrd="1" destOrd="1" presId="urn:microsoft.com/office/officeart/2005/8/layout/vProcess5"/>
    <dgm:cxn modelId="{6BC39BB9-5BE8-4853-AA57-C26BB115643C}" srcId="{B45449FC-2067-4809-A8D2-FDBA47BCC54A}" destId="{10296C95-9ED4-4AFF-A6A7-BDAD31313D94}" srcOrd="0" destOrd="0" parTransId="{0F058B94-5D33-44BE-9D12-7634AE00588C}" sibTransId="{D723580A-543A-469D-9E76-D60C0E2C605B}"/>
    <dgm:cxn modelId="{503C5A4F-CFAC-4928-A04C-26D451F1FEE5}" srcId="{02868782-A37E-40A6-964A-F6B880BD7787}" destId="{6D9BE2FE-E40C-47EC-A57D-44914277BBF4}" srcOrd="0" destOrd="0" parTransId="{96CD5968-3B6F-4E17-9E29-314E10848509}" sibTransId="{D3BE1C95-2561-4E40-AA99-B055954FEB68}"/>
    <dgm:cxn modelId="{11A53218-3D44-4E66-8AB5-EF86E76907DD}" type="presOf" srcId="{0628B173-C0E7-43E4-9CB0-7E90F6258F7A}" destId="{C109B9BD-C2D8-407E-9ECB-EA65E487F50A}" srcOrd="0" destOrd="0" presId="urn:microsoft.com/office/officeart/2005/8/layout/vProcess5"/>
    <dgm:cxn modelId="{AA07B249-E0B1-459C-AF52-50515E939901}" type="presOf" srcId="{1DA3BD06-A4FF-4C8A-9614-4EC4783ECF74}" destId="{9BA526AF-6B00-48BA-A86C-544E99505CA0}" srcOrd="0" destOrd="0" presId="urn:microsoft.com/office/officeart/2005/8/layout/vProcess5"/>
    <dgm:cxn modelId="{147479DD-E6B2-4DAB-B5F0-3FC0184DC73C}" srcId="{78A3F01F-9EB0-4C14-8D3E-2F76872B084E}" destId="{0628B173-C0E7-43E4-9CB0-7E90F6258F7A}" srcOrd="1" destOrd="0" parTransId="{4D3D56FD-9AD9-49D1-A775-20D2BF5AD980}" sibTransId="{1DA3BD06-A4FF-4C8A-9614-4EC4783ECF74}"/>
    <dgm:cxn modelId="{79FFDD73-55ED-497A-B35A-7D54DCD79F48}" srcId="{78A3F01F-9EB0-4C14-8D3E-2F76872B084E}" destId="{02868782-A37E-40A6-964A-F6B880BD7787}" srcOrd="0" destOrd="0" parTransId="{CDAD82E1-EC56-406C-AB8C-8D94CE193070}" sibTransId="{32F1659A-899C-4925-BE1A-FFA2F14FFE23}"/>
    <dgm:cxn modelId="{FCD95BEE-0E72-429C-8F1B-C2F6023D00BA}" type="presOf" srcId="{32F1659A-899C-4925-BE1A-FFA2F14FFE23}" destId="{98E5FDA8-7D6D-4EEF-B6FA-1C0CEB1764BA}" srcOrd="0" destOrd="0" presId="urn:microsoft.com/office/officeart/2005/8/layout/vProcess5"/>
    <dgm:cxn modelId="{E453D232-F573-4969-A5BD-3A5A58BB6487}" type="presOf" srcId="{3937FB2B-3F1A-4403-879C-5E9FF9CB2B8B}" destId="{FDA9B388-AC0B-45B0-8426-9E8E45530C5B}" srcOrd="1" destOrd="1" presId="urn:microsoft.com/office/officeart/2005/8/layout/vProcess5"/>
    <dgm:cxn modelId="{9A86E84A-C881-486D-8E51-CB0FF55B4567}" type="presOf" srcId="{78A3F01F-9EB0-4C14-8D3E-2F76872B084E}" destId="{568BE6C4-ADC9-4F86-8A10-CD17090B3464}" srcOrd="0" destOrd="0" presId="urn:microsoft.com/office/officeart/2005/8/layout/vProcess5"/>
    <dgm:cxn modelId="{E1483365-FF20-4C95-BE77-76358B19A3D6}" type="presOf" srcId="{6D9BE2FE-E40C-47EC-A57D-44914277BBF4}" destId="{C32C0D88-79C1-4549-A049-C99A7904B1D4}" srcOrd="0" destOrd="1" presId="urn:microsoft.com/office/officeart/2005/8/layout/vProcess5"/>
    <dgm:cxn modelId="{A02C3632-A9B4-4FF0-A9D4-F02A953299DC}" srcId="{0628B173-C0E7-43E4-9CB0-7E90F6258F7A}" destId="{3937FB2B-3F1A-4403-879C-5E9FF9CB2B8B}" srcOrd="0" destOrd="0" parTransId="{4F48710B-1D7A-4473-BA30-4687A2197276}" sibTransId="{07186977-26E2-46F1-AD5B-7B3E5D708457}"/>
    <dgm:cxn modelId="{6924BE3A-560A-4EC4-8BD0-B2AC92E15218}" type="presParOf" srcId="{568BE6C4-ADC9-4F86-8A10-CD17090B3464}" destId="{924BE979-1389-420A-95AE-806D96F6CB99}" srcOrd="0" destOrd="0" presId="urn:microsoft.com/office/officeart/2005/8/layout/vProcess5"/>
    <dgm:cxn modelId="{04B55F05-F63F-4A1E-8043-AF23D1605171}" type="presParOf" srcId="{568BE6C4-ADC9-4F86-8A10-CD17090B3464}" destId="{C32C0D88-79C1-4549-A049-C99A7904B1D4}" srcOrd="1" destOrd="0" presId="urn:microsoft.com/office/officeart/2005/8/layout/vProcess5"/>
    <dgm:cxn modelId="{632131E3-DBAC-4A68-BF82-F58511C693DD}" type="presParOf" srcId="{568BE6C4-ADC9-4F86-8A10-CD17090B3464}" destId="{C109B9BD-C2D8-407E-9ECB-EA65E487F50A}" srcOrd="2" destOrd="0" presId="urn:microsoft.com/office/officeart/2005/8/layout/vProcess5"/>
    <dgm:cxn modelId="{65441677-E0BB-4AF4-81D3-7DD76159F3E2}" type="presParOf" srcId="{568BE6C4-ADC9-4F86-8A10-CD17090B3464}" destId="{95FDD71E-3DE6-4042-A5E4-8A11EA388189}" srcOrd="3" destOrd="0" presId="urn:microsoft.com/office/officeart/2005/8/layout/vProcess5"/>
    <dgm:cxn modelId="{0A2C0103-43BE-48B9-AC9A-D801B0734698}" type="presParOf" srcId="{568BE6C4-ADC9-4F86-8A10-CD17090B3464}" destId="{98E5FDA8-7D6D-4EEF-B6FA-1C0CEB1764BA}" srcOrd="4" destOrd="0" presId="urn:microsoft.com/office/officeart/2005/8/layout/vProcess5"/>
    <dgm:cxn modelId="{E05FCC89-0767-4608-A369-83893A3B3D9B}" type="presParOf" srcId="{568BE6C4-ADC9-4F86-8A10-CD17090B3464}" destId="{9BA526AF-6B00-48BA-A86C-544E99505CA0}" srcOrd="5" destOrd="0" presId="urn:microsoft.com/office/officeart/2005/8/layout/vProcess5"/>
    <dgm:cxn modelId="{9A2C8322-AC51-4F8C-9AE2-660B2EAB8598}" type="presParOf" srcId="{568BE6C4-ADC9-4F86-8A10-CD17090B3464}" destId="{04FC34A5-6965-4BB4-A07E-A46E80475946}" srcOrd="6" destOrd="0" presId="urn:microsoft.com/office/officeart/2005/8/layout/vProcess5"/>
    <dgm:cxn modelId="{E228B1BE-E1B6-4F01-ABD6-1DD0BA392E39}" type="presParOf" srcId="{568BE6C4-ADC9-4F86-8A10-CD17090B3464}" destId="{FDA9B388-AC0B-45B0-8426-9E8E45530C5B}" srcOrd="7" destOrd="0" presId="urn:microsoft.com/office/officeart/2005/8/layout/vProcess5"/>
    <dgm:cxn modelId="{A847F382-BF39-40EF-9671-34935462161C}" type="presParOf" srcId="{568BE6C4-ADC9-4F86-8A10-CD17090B3464}" destId="{FA4F4CBD-301B-49CA-B240-B048B145DE0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96DEF8-C965-4705-AC63-5EDB3F015082}" type="doc">
      <dgm:prSet loTypeId="urn:microsoft.com/office/officeart/2008/layout/PictureStrips" loCatId="list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68EF4DB-D540-43A3-A259-B5F3FAAD8135}">
      <dgm:prSet phldrT="[Text]"/>
      <dgm:spPr/>
      <dgm:t>
        <a:bodyPr/>
        <a:lstStyle/>
        <a:p>
          <a:r>
            <a:rPr lang="en-US" dirty="0" smtClean="0"/>
            <a:t>Resume</a:t>
          </a:r>
          <a:endParaRPr lang="en-US" dirty="0"/>
        </a:p>
      </dgm:t>
    </dgm:pt>
    <dgm:pt modelId="{44024667-C7C0-49B0-A943-7A38BC64A6B9}" type="parTrans" cxnId="{ADDBF701-F3E0-4FA1-9325-D466DD9922A8}">
      <dgm:prSet/>
      <dgm:spPr/>
      <dgm:t>
        <a:bodyPr/>
        <a:lstStyle/>
        <a:p>
          <a:endParaRPr lang="en-US"/>
        </a:p>
      </dgm:t>
    </dgm:pt>
    <dgm:pt modelId="{2F95F09A-6BA2-421E-AC48-CE37B82693F0}" type="sibTrans" cxnId="{ADDBF701-F3E0-4FA1-9325-D466DD9922A8}">
      <dgm:prSet/>
      <dgm:spPr/>
      <dgm:t>
        <a:bodyPr/>
        <a:lstStyle/>
        <a:p>
          <a:endParaRPr lang="en-US"/>
        </a:p>
      </dgm:t>
    </dgm:pt>
    <dgm:pt modelId="{0B310A1F-6923-4E1C-A182-1592024FDF15}">
      <dgm:prSet phldrT="[Text]"/>
      <dgm:spPr/>
      <dgm:t>
        <a:bodyPr/>
        <a:lstStyle/>
        <a:p>
          <a:r>
            <a:rPr lang="en-US" dirty="0" smtClean="0"/>
            <a:t>LinkedIn</a:t>
          </a:r>
          <a:endParaRPr lang="en-US" dirty="0"/>
        </a:p>
      </dgm:t>
    </dgm:pt>
    <dgm:pt modelId="{C0695E3B-7A22-49A8-AC58-EE9A01CA40CD}" type="parTrans" cxnId="{805C5CFA-1D38-401A-A4F5-1C0A6221FA31}">
      <dgm:prSet/>
      <dgm:spPr/>
      <dgm:t>
        <a:bodyPr/>
        <a:lstStyle/>
        <a:p>
          <a:endParaRPr lang="en-US"/>
        </a:p>
      </dgm:t>
    </dgm:pt>
    <dgm:pt modelId="{F7FEB7EE-7ECD-4257-9FCD-1D1D65DE696D}" type="sibTrans" cxnId="{805C5CFA-1D38-401A-A4F5-1C0A6221FA31}">
      <dgm:prSet/>
      <dgm:spPr/>
      <dgm:t>
        <a:bodyPr/>
        <a:lstStyle/>
        <a:p>
          <a:endParaRPr lang="en-US"/>
        </a:p>
      </dgm:t>
    </dgm:pt>
    <dgm:pt modelId="{F7597770-4664-4D73-BE15-74A245322640}">
      <dgm:prSet phldrT="[Text]"/>
      <dgm:spPr/>
      <dgm:t>
        <a:bodyPr/>
        <a:lstStyle/>
        <a:p>
          <a:r>
            <a:rPr lang="en-US" dirty="0" smtClean="0"/>
            <a:t>GitHub</a:t>
          </a:r>
          <a:endParaRPr lang="en-US" dirty="0"/>
        </a:p>
      </dgm:t>
    </dgm:pt>
    <dgm:pt modelId="{B9575479-0AA9-41A0-9CB9-20A20885DA6E}" type="parTrans" cxnId="{3A487429-478C-43B3-ADB3-C01A56D194EF}">
      <dgm:prSet/>
      <dgm:spPr/>
      <dgm:t>
        <a:bodyPr/>
        <a:lstStyle/>
        <a:p>
          <a:endParaRPr lang="en-US"/>
        </a:p>
      </dgm:t>
    </dgm:pt>
    <dgm:pt modelId="{280369BE-8EA2-4560-B0DD-E70B24C89FEC}" type="sibTrans" cxnId="{3A487429-478C-43B3-ADB3-C01A56D194EF}">
      <dgm:prSet/>
      <dgm:spPr/>
      <dgm:t>
        <a:bodyPr/>
        <a:lstStyle/>
        <a:p>
          <a:endParaRPr lang="en-US"/>
        </a:p>
      </dgm:t>
    </dgm:pt>
    <dgm:pt modelId="{D52F6B91-2587-44FD-A092-FDD9C71EEE1E}">
      <dgm:prSet phldrT="[Text]"/>
      <dgm:spPr/>
      <dgm:t>
        <a:bodyPr/>
        <a:lstStyle/>
        <a:p>
          <a:r>
            <a:rPr lang="en-US" dirty="0" smtClean="0"/>
            <a:t>Kaggle</a:t>
          </a:r>
          <a:endParaRPr lang="en-US" dirty="0"/>
        </a:p>
      </dgm:t>
    </dgm:pt>
    <dgm:pt modelId="{77635CC5-788E-46DE-A31B-E3ED698146E1}" type="parTrans" cxnId="{AF8EAB12-7594-42EA-BE63-E8B57083376B}">
      <dgm:prSet/>
      <dgm:spPr/>
      <dgm:t>
        <a:bodyPr/>
        <a:lstStyle/>
        <a:p>
          <a:endParaRPr lang="en-US"/>
        </a:p>
      </dgm:t>
    </dgm:pt>
    <dgm:pt modelId="{A01FE1E7-4C9D-493D-9B4C-9C9E5ABADA24}" type="sibTrans" cxnId="{AF8EAB12-7594-42EA-BE63-E8B57083376B}">
      <dgm:prSet/>
      <dgm:spPr/>
      <dgm:t>
        <a:bodyPr/>
        <a:lstStyle/>
        <a:p>
          <a:endParaRPr lang="en-US"/>
        </a:p>
      </dgm:t>
    </dgm:pt>
    <dgm:pt modelId="{22AF5ECB-06C9-4123-8152-83B88061CD02}">
      <dgm:prSet phldrT="[Text]"/>
      <dgm:spPr/>
      <dgm:t>
        <a:bodyPr/>
        <a:lstStyle/>
        <a:p>
          <a:r>
            <a:rPr lang="en-US" dirty="0" smtClean="0"/>
            <a:t>Website</a:t>
          </a:r>
          <a:endParaRPr lang="en-US" dirty="0"/>
        </a:p>
      </dgm:t>
    </dgm:pt>
    <dgm:pt modelId="{36A614E4-4C0B-437F-B06A-E97CA913D65B}" type="parTrans" cxnId="{D534929E-9659-49C8-BF73-4A8FB59DF701}">
      <dgm:prSet/>
      <dgm:spPr/>
      <dgm:t>
        <a:bodyPr/>
        <a:lstStyle/>
        <a:p>
          <a:endParaRPr lang="en-US"/>
        </a:p>
      </dgm:t>
    </dgm:pt>
    <dgm:pt modelId="{EF3B46C5-ED2C-4D6D-88A8-ED20A91F14BE}" type="sibTrans" cxnId="{D534929E-9659-49C8-BF73-4A8FB59DF701}">
      <dgm:prSet/>
      <dgm:spPr/>
      <dgm:t>
        <a:bodyPr/>
        <a:lstStyle/>
        <a:p>
          <a:endParaRPr lang="en-US"/>
        </a:p>
      </dgm:t>
    </dgm:pt>
    <dgm:pt modelId="{39C77A45-52C4-4BD9-8F25-371E40B04453}" type="pres">
      <dgm:prSet presAssocID="{6596DEF8-C965-4705-AC63-5EDB3F01508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6758B9E-096F-444C-9832-656A1561C17D}" type="pres">
      <dgm:prSet presAssocID="{368EF4DB-D540-43A3-A259-B5F3FAAD8135}" presName="composite" presStyleCnt="0"/>
      <dgm:spPr/>
    </dgm:pt>
    <dgm:pt modelId="{21CAF46D-D808-4567-B7D4-383149EE2E0E}" type="pres">
      <dgm:prSet presAssocID="{368EF4DB-D540-43A3-A259-B5F3FAAD8135}" presName="rect1" presStyleLbl="tr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316900-F96C-4D11-BDC5-F9B8706654FD}" type="pres">
      <dgm:prSet presAssocID="{368EF4DB-D540-43A3-A259-B5F3FAAD8135}" presName="rect2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3000" r="-63000"/>
          </a:stretch>
        </a:blipFill>
      </dgm:spPr>
    </dgm:pt>
    <dgm:pt modelId="{64E824D5-33AE-44EF-8E6F-93D76B061DF1}" type="pres">
      <dgm:prSet presAssocID="{2F95F09A-6BA2-421E-AC48-CE37B82693F0}" presName="sibTrans" presStyleCnt="0"/>
      <dgm:spPr/>
    </dgm:pt>
    <dgm:pt modelId="{69D475A1-C79F-4A43-B903-9B1081BC1ACD}" type="pres">
      <dgm:prSet presAssocID="{0B310A1F-6923-4E1C-A182-1592024FDF15}" presName="composite" presStyleCnt="0"/>
      <dgm:spPr/>
    </dgm:pt>
    <dgm:pt modelId="{E9FF5F60-0068-4883-A152-07EB50AE7BF8}" type="pres">
      <dgm:prSet presAssocID="{0B310A1F-6923-4E1C-A182-1592024FDF15}" presName="rect1" presStyleLbl="tr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8CAD2A-CF1B-4011-AF4E-395FA756AE55}" type="pres">
      <dgm:prSet presAssocID="{0B310A1F-6923-4E1C-A182-1592024FDF15}" presName="rect2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D8D0BA25-2986-4FFD-99F4-F28DB1D33D68}" type="pres">
      <dgm:prSet presAssocID="{F7FEB7EE-7ECD-4257-9FCD-1D1D65DE696D}" presName="sibTrans" presStyleCnt="0"/>
      <dgm:spPr/>
    </dgm:pt>
    <dgm:pt modelId="{8CD71A45-0101-476C-A0D2-5124FD595254}" type="pres">
      <dgm:prSet presAssocID="{F7597770-4664-4D73-BE15-74A245322640}" presName="composite" presStyleCnt="0"/>
      <dgm:spPr/>
    </dgm:pt>
    <dgm:pt modelId="{BB35005C-BEEC-4F73-8D45-89CC40915F2C}" type="pres">
      <dgm:prSet presAssocID="{F7597770-4664-4D73-BE15-74A245322640}" presName="rect1" presStyleLbl="tr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BFEA1A-61FC-4751-9164-0B116BA09C08}" type="pres">
      <dgm:prSet presAssocID="{F7597770-4664-4D73-BE15-74A245322640}" presName="rect2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D8FD4DB6-A3E7-4FA6-840E-519CFEBDB605}" type="pres">
      <dgm:prSet presAssocID="{280369BE-8EA2-4560-B0DD-E70B24C89FEC}" presName="sibTrans" presStyleCnt="0"/>
      <dgm:spPr/>
    </dgm:pt>
    <dgm:pt modelId="{FDAF8BD4-3BC8-4B22-8994-930B4999D397}" type="pres">
      <dgm:prSet presAssocID="{D52F6B91-2587-44FD-A092-FDD9C71EEE1E}" presName="composite" presStyleCnt="0"/>
      <dgm:spPr/>
    </dgm:pt>
    <dgm:pt modelId="{C2FBE01A-5495-411B-82D0-9BBDE3E647CF}" type="pres">
      <dgm:prSet presAssocID="{D52F6B91-2587-44FD-A092-FDD9C71EEE1E}" presName="rect1" presStyleLbl="tr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09B1CB-EA57-42F0-92FD-006067FCDB85}" type="pres">
      <dgm:prSet presAssocID="{D52F6B91-2587-44FD-A092-FDD9C71EEE1E}" presName="rect2" presStyleLbl="fg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4B5192F9-804B-4CE2-91E4-D59714F7B9A0}" type="pres">
      <dgm:prSet presAssocID="{A01FE1E7-4C9D-493D-9B4C-9C9E5ABADA24}" presName="sibTrans" presStyleCnt="0"/>
      <dgm:spPr/>
    </dgm:pt>
    <dgm:pt modelId="{752758ED-CA7C-4C70-9BAC-E332ED3B9761}" type="pres">
      <dgm:prSet presAssocID="{22AF5ECB-06C9-4123-8152-83B88061CD02}" presName="composite" presStyleCnt="0"/>
      <dgm:spPr/>
    </dgm:pt>
    <dgm:pt modelId="{8F5460F5-CBE6-41EE-9333-6BC868E5C1D4}" type="pres">
      <dgm:prSet presAssocID="{22AF5ECB-06C9-4123-8152-83B88061CD02}" presName="rect1" presStyleLbl="tr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5C23B2-27BA-4AD3-BE98-2DFDBEF2AC8A}" type="pres">
      <dgm:prSet presAssocID="{22AF5ECB-06C9-4123-8152-83B88061CD02}" presName="rect2" presStyleLbl="f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</dgm:ptLst>
  <dgm:cxnLst>
    <dgm:cxn modelId="{D534929E-9659-49C8-BF73-4A8FB59DF701}" srcId="{6596DEF8-C965-4705-AC63-5EDB3F015082}" destId="{22AF5ECB-06C9-4123-8152-83B88061CD02}" srcOrd="4" destOrd="0" parTransId="{36A614E4-4C0B-437F-B06A-E97CA913D65B}" sibTransId="{EF3B46C5-ED2C-4D6D-88A8-ED20A91F14BE}"/>
    <dgm:cxn modelId="{AF8EAB12-7594-42EA-BE63-E8B57083376B}" srcId="{6596DEF8-C965-4705-AC63-5EDB3F015082}" destId="{D52F6B91-2587-44FD-A092-FDD9C71EEE1E}" srcOrd="3" destOrd="0" parTransId="{77635CC5-788E-46DE-A31B-E3ED698146E1}" sibTransId="{A01FE1E7-4C9D-493D-9B4C-9C9E5ABADA24}"/>
    <dgm:cxn modelId="{3D82D5BD-A28A-4252-8A09-58C551EADF7F}" type="presOf" srcId="{0B310A1F-6923-4E1C-A182-1592024FDF15}" destId="{E9FF5F60-0068-4883-A152-07EB50AE7BF8}" srcOrd="0" destOrd="0" presId="urn:microsoft.com/office/officeart/2008/layout/PictureStrips"/>
    <dgm:cxn modelId="{805C5CFA-1D38-401A-A4F5-1C0A6221FA31}" srcId="{6596DEF8-C965-4705-AC63-5EDB3F015082}" destId="{0B310A1F-6923-4E1C-A182-1592024FDF15}" srcOrd="1" destOrd="0" parTransId="{C0695E3B-7A22-49A8-AC58-EE9A01CA40CD}" sibTransId="{F7FEB7EE-7ECD-4257-9FCD-1D1D65DE696D}"/>
    <dgm:cxn modelId="{4BDCDCAC-D40F-4133-8C86-0FE99D743264}" type="presOf" srcId="{22AF5ECB-06C9-4123-8152-83B88061CD02}" destId="{8F5460F5-CBE6-41EE-9333-6BC868E5C1D4}" srcOrd="0" destOrd="0" presId="urn:microsoft.com/office/officeart/2008/layout/PictureStrips"/>
    <dgm:cxn modelId="{4C67D9AA-EEA7-428C-88FB-6A855EBB9869}" type="presOf" srcId="{F7597770-4664-4D73-BE15-74A245322640}" destId="{BB35005C-BEEC-4F73-8D45-89CC40915F2C}" srcOrd="0" destOrd="0" presId="urn:microsoft.com/office/officeart/2008/layout/PictureStrips"/>
    <dgm:cxn modelId="{3A487429-478C-43B3-ADB3-C01A56D194EF}" srcId="{6596DEF8-C965-4705-AC63-5EDB3F015082}" destId="{F7597770-4664-4D73-BE15-74A245322640}" srcOrd="2" destOrd="0" parTransId="{B9575479-0AA9-41A0-9CB9-20A20885DA6E}" sibTransId="{280369BE-8EA2-4560-B0DD-E70B24C89FEC}"/>
    <dgm:cxn modelId="{C94493BE-8478-476B-92FD-DA172EA72E1D}" type="presOf" srcId="{6596DEF8-C965-4705-AC63-5EDB3F015082}" destId="{39C77A45-52C4-4BD9-8F25-371E40B04453}" srcOrd="0" destOrd="0" presId="urn:microsoft.com/office/officeart/2008/layout/PictureStrips"/>
    <dgm:cxn modelId="{FB7FE65B-FC10-4C01-BB7B-38703A30809C}" type="presOf" srcId="{D52F6B91-2587-44FD-A092-FDD9C71EEE1E}" destId="{C2FBE01A-5495-411B-82D0-9BBDE3E647CF}" srcOrd="0" destOrd="0" presId="urn:microsoft.com/office/officeart/2008/layout/PictureStrips"/>
    <dgm:cxn modelId="{14AC2F1A-0BAB-4B2D-B0B0-7ECC3A9B5920}" type="presOf" srcId="{368EF4DB-D540-43A3-A259-B5F3FAAD8135}" destId="{21CAF46D-D808-4567-B7D4-383149EE2E0E}" srcOrd="0" destOrd="0" presId="urn:microsoft.com/office/officeart/2008/layout/PictureStrips"/>
    <dgm:cxn modelId="{ADDBF701-F3E0-4FA1-9325-D466DD9922A8}" srcId="{6596DEF8-C965-4705-AC63-5EDB3F015082}" destId="{368EF4DB-D540-43A3-A259-B5F3FAAD8135}" srcOrd="0" destOrd="0" parTransId="{44024667-C7C0-49B0-A943-7A38BC64A6B9}" sibTransId="{2F95F09A-6BA2-421E-AC48-CE37B82693F0}"/>
    <dgm:cxn modelId="{65FBB80D-423C-4269-830B-BD09D2AB9FB6}" type="presParOf" srcId="{39C77A45-52C4-4BD9-8F25-371E40B04453}" destId="{E6758B9E-096F-444C-9832-656A1561C17D}" srcOrd="0" destOrd="0" presId="urn:microsoft.com/office/officeart/2008/layout/PictureStrips"/>
    <dgm:cxn modelId="{4BC82AE7-3B0B-4DF2-9F3F-0859B5EDE72C}" type="presParOf" srcId="{E6758B9E-096F-444C-9832-656A1561C17D}" destId="{21CAF46D-D808-4567-B7D4-383149EE2E0E}" srcOrd="0" destOrd="0" presId="urn:microsoft.com/office/officeart/2008/layout/PictureStrips"/>
    <dgm:cxn modelId="{8D12E9ED-173C-4255-BBA1-F24820BAD00D}" type="presParOf" srcId="{E6758B9E-096F-444C-9832-656A1561C17D}" destId="{C3316900-F96C-4D11-BDC5-F9B8706654FD}" srcOrd="1" destOrd="0" presId="urn:microsoft.com/office/officeart/2008/layout/PictureStrips"/>
    <dgm:cxn modelId="{8541CC95-A5B1-46B2-9D85-478F54B400B5}" type="presParOf" srcId="{39C77A45-52C4-4BD9-8F25-371E40B04453}" destId="{64E824D5-33AE-44EF-8E6F-93D76B061DF1}" srcOrd="1" destOrd="0" presId="urn:microsoft.com/office/officeart/2008/layout/PictureStrips"/>
    <dgm:cxn modelId="{0DECA05B-A3BA-4CD7-9536-A9D8B3426EAB}" type="presParOf" srcId="{39C77A45-52C4-4BD9-8F25-371E40B04453}" destId="{69D475A1-C79F-4A43-B903-9B1081BC1ACD}" srcOrd="2" destOrd="0" presId="urn:microsoft.com/office/officeart/2008/layout/PictureStrips"/>
    <dgm:cxn modelId="{604EA7BB-99D4-4B9B-9824-980BD37E1821}" type="presParOf" srcId="{69D475A1-C79F-4A43-B903-9B1081BC1ACD}" destId="{E9FF5F60-0068-4883-A152-07EB50AE7BF8}" srcOrd="0" destOrd="0" presId="urn:microsoft.com/office/officeart/2008/layout/PictureStrips"/>
    <dgm:cxn modelId="{4187A75E-8EF8-4FAE-93D5-60CE0B528096}" type="presParOf" srcId="{69D475A1-C79F-4A43-B903-9B1081BC1ACD}" destId="{718CAD2A-CF1B-4011-AF4E-395FA756AE55}" srcOrd="1" destOrd="0" presId="urn:microsoft.com/office/officeart/2008/layout/PictureStrips"/>
    <dgm:cxn modelId="{D4E7C677-AFBD-42E4-98B9-CD7D3DCF9B53}" type="presParOf" srcId="{39C77A45-52C4-4BD9-8F25-371E40B04453}" destId="{D8D0BA25-2986-4FFD-99F4-F28DB1D33D68}" srcOrd="3" destOrd="0" presId="urn:microsoft.com/office/officeart/2008/layout/PictureStrips"/>
    <dgm:cxn modelId="{FF6413B4-4229-473E-A67B-0C90131DBF52}" type="presParOf" srcId="{39C77A45-52C4-4BD9-8F25-371E40B04453}" destId="{8CD71A45-0101-476C-A0D2-5124FD595254}" srcOrd="4" destOrd="0" presId="urn:microsoft.com/office/officeart/2008/layout/PictureStrips"/>
    <dgm:cxn modelId="{05A16023-4A5E-43DD-A1BF-F5AD962A59BB}" type="presParOf" srcId="{8CD71A45-0101-476C-A0D2-5124FD595254}" destId="{BB35005C-BEEC-4F73-8D45-89CC40915F2C}" srcOrd="0" destOrd="0" presId="urn:microsoft.com/office/officeart/2008/layout/PictureStrips"/>
    <dgm:cxn modelId="{B8B3729D-F246-4C24-9FF9-321AAFEA5DC0}" type="presParOf" srcId="{8CD71A45-0101-476C-A0D2-5124FD595254}" destId="{F8BFEA1A-61FC-4751-9164-0B116BA09C08}" srcOrd="1" destOrd="0" presId="urn:microsoft.com/office/officeart/2008/layout/PictureStrips"/>
    <dgm:cxn modelId="{EEFFF0A6-2344-43B4-B392-F857A307F26E}" type="presParOf" srcId="{39C77A45-52C4-4BD9-8F25-371E40B04453}" destId="{D8FD4DB6-A3E7-4FA6-840E-519CFEBDB605}" srcOrd="5" destOrd="0" presId="urn:microsoft.com/office/officeart/2008/layout/PictureStrips"/>
    <dgm:cxn modelId="{C8137A23-9E77-4FA5-9292-714772CEAC18}" type="presParOf" srcId="{39C77A45-52C4-4BD9-8F25-371E40B04453}" destId="{FDAF8BD4-3BC8-4B22-8994-930B4999D397}" srcOrd="6" destOrd="0" presId="urn:microsoft.com/office/officeart/2008/layout/PictureStrips"/>
    <dgm:cxn modelId="{5BE6BF4C-5234-4119-893D-FE589AC09259}" type="presParOf" srcId="{FDAF8BD4-3BC8-4B22-8994-930B4999D397}" destId="{C2FBE01A-5495-411B-82D0-9BBDE3E647CF}" srcOrd="0" destOrd="0" presId="urn:microsoft.com/office/officeart/2008/layout/PictureStrips"/>
    <dgm:cxn modelId="{0BEF18D8-2B6E-48AE-AD73-D2BB6A0BAE66}" type="presParOf" srcId="{FDAF8BD4-3BC8-4B22-8994-930B4999D397}" destId="{F009B1CB-EA57-42F0-92FD-006067FCDB85}" srcOrd="1" destOrd="0" presId="urn:microsoft.com/office/officeart/2008/layout/PictureStrips"/>
    <dgm:cxn modelId="{38BABDFC-7293-42AF-9B8B-D20CD2FD4300}" type="presParOf" srcId="{39C77A45-52C4-4BD9-8F25-371E40B04453}" destId="{4B5192F9-804B-4CE2-91E4-D59714F7B9A0}" srcOrd="7" destOrd="0" presId="urn:microsoft.com/office/officeart/2008/layout/PictureStrips"/>
    <dgm:cxn modelId="{F337B99D-B674-4149-B58F-F4AD7FC9C80F}" type="presParOf" srcId="{39C77A45-52C4-4BD9-8F25-371E40B04453}" destId="{752758ED-CA7C-4C70-9BAC-E332ED3B9761}" srcOrd="8" destOrd="0" presId="urn:microsoft.com/office/officeart/2008/layout/PictureStrips"/>
    <dgm:cxn modelId="{52EF75B6-356F-47C3-956D-20D6B6B4899A}" type="presParOf" srcId="{752758ED-CA7C-4C70-9BAC-E332ED3B9761}" destId="{8F5460F5-CBE6-41EE-9333-6BC868E5C1D4}" srcOrd="0" destOrd="0" presId="urn:microsoft.com/office/officeart/2008/layout/PictureStrips"/>
    <dgm:cxn modelId="{321707CE-9505-4CF9-BB0C-96893A794274}" type="presParOf" srcId="{752758ED-CA7C-4C70-9BAC-E332ED3B9761}" destId="{CB5C23B2-27BA-4AD3-BE98-2DFDBEF2AC8A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96DEF8-C965-4705-AC63-5EDB3F015082}" type="doc">
      <dgm:prSet loTypeId="urn:microsoft.com/office/officeart/2005/8/layout/hList7" loCatId="picture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68EF4DB-D540-43A3-A259-B5F3FAAD8135}">
      <dgm:prSet phldrT="[Text]"/>
      <dgm:spPr/>
      <dgm:t>
        <a:bodyPr/>
        <a:lstStyle/>
        <a:p>
          <a:r>
            <a:rPr lang="en-US" dirty="0" smtClean="0"/>
            <a:t>Topic</a:t>
          </a:r>
          <a:endParaRPr lang="en-US" dirty="0"/>
        </a:p>
      </dgm:t>
    </dgm:pt>
    <dgm:pt modelId="{44024667-C7C0-49B0-A943-7A38BC64A6B9}" type="parTrans" cxnId="{ADDBF701-F3E0-4FA1-9325-D466DD9922A8}">
      <dgm:prSet/>
      <dgm:spPr/>
      <dgm:t>
        <a:bodyPr/>
        <a:lstStyle/>
        <a:p>
          <a:endParaRPr lang="en-US"/>
        </a:p>
      </dgm:t>
    </dgm:pt>
    <dgm:pt modelId="{2F95F09A-6BA2-421E-AC48-CE37B82693F0}" type="sibTrans" cxnId="{ADDBF701-F3E0-4FA1-9325-D466DD9922A8}">
      <dgm:prSet/>
      <dgm:spPr/>
      <dgm:t>
        <a:bodyPr/>
        <a:lstStyle/>
        <a:p>
          <a:endParaRPr lang="en-US"/>
        </a:p>
      </dgm:t>
    </dgm:pt>
    <dgm:pt modelId="{0B310A1F-6923-4E1C-A182-1592024FDF15}">
      <dgm:prSet phldrT="[Text]"/>
      <dgm:spPr/>
      <dgm:t>
        <a:bodyPr/>
        <a:lstStyle/>
        <a:p>
          <a:r>
            <a:rPr lang="en-US" dirty="0" smtClean="0"/>
            <a:t>Tracks</a:t>
          </a:r>
          <a:endParaRPr lang="en-US" dirty="0"/>
        </a:p>
      </dgm:t>
    </dgm:pt>
    <dgm:pt modelId="{C0695E3B-7A22-49A8-AC58-EE9A01CA40CD}" type="parTrans" cxnId="{805C5CFA-1D38-401A-A4F5-1C0A6221FA31}">
      <dgm:prSet/>
      <dgm:spPr/>
      <dgm:t>
        <a:bodyPr/>
        <a:lstStyle/>
        <a:p>
          <a:endParaRPr lang="en-US"/>
        </a:p>
      </dgm:t>
    </dgm:pt>
    <dgm:pt modelId="{F7FEB7EE-7ECD-4257-9FCD-1D1D65DE696D}" type="sibTrans" cxnId="{805C5CFA-1D38-401A-A4F5-1C0A6221FA31}">
      <dgm:prSet/>
      <dgm:spPr/>
      <dgm:t>
        <a:bodyPr/>
        <a:lstStyle/>
        <a:p>
          <a:endParaRPr lang="en-US"/>
        </a:p>
      </dgm:t>
    </dgm:pt>
    <dgm:pt modelId="{D52F6B91-2587-44FD-A092-FDD9C71EEE1E}">
      <dgm:prSet phldrT="[Text]"/>
      <dgm:spPr/>
      <dgm:t>
        <a:bodyPr/>
        <a:lstStyle/>
        <a:p>
          <a:r>
            <a:rPr lang="en-US" dirty="0" smtClean="0"/>
            <a:t>Others</a:t>
          </a:r>
          <a:endParaRPr lang="en-US" dirty="0"/>
        </a:p>
      </dgm:t>
    </dgm:pt>
    <dgm:pt modelId="{77635CC5-788E-46DE-A31B-E3ED698146E1}" type="parTrans" cxnId="{AF8EAB12-7594-42EA-BE63-E8B57083376B}">
      <dgm:prSet/>
      <dgm:spPr/>
      <dgm:t>
        <a:bodyPr/>
        <a:lstStyle/>
        <a:p>
          <a:endParaRPr lang="en-US"/>
        </a:p>
      </dgm:t>
    </dgm:pt>
    <dgm:pt modelId="{A01FE1E7-4C9D-493D-9B4C-9C9E5ABADA24}" type="sibTrans" cxnId="{AF8EAB12-7594-42EA-BE63-E8B57083376B}">
      <dgm:prSet/>
      <dgm:spPr/>
      <dgm:t>
        <a:bodyPr/>
        <a:lstStyle/>
        <a:p>
          <a:endParaRPr lang="en-US"/>
        </a:p>
      </dgm:t>
    </dgm:pt>
    <dgm:pt modelId="{22AF5ECB-06C9-4123-8152-83B88061CD02}">
      <dgm:prSet phldrT="[Text]"/>
      <dgm:spPr/>
      <dgm:t>
        <a:bodyPr/>
        <a:lstStyle/>
        <a:p>
          <a:r>
            <a:rPr lang="en-US" dirty="0" smtClean="0"/>
            <a:t>Career</a:t>
          </a:r>
          <a:endParaRPr lang="en-US" dirty="0"/>
        </a:p>
      </dgm:t>
    </dgm:pt>
    <dgm:pt modelId="{EF3B46C5-ED2C-4D6D-88A8-ED20A91F14BE}" type="sibTrans" cxnId="{D534929E-9659-49C8-BF73-4A8FB59DF701}">
      <dgm:prSet/>
      <dgm:spPr/>
      <dgm:t>
        <a:bodyPr/>
        <a:lstStyle/>
        <a:p>
          <a:endParaRPr lang="en-US"/>
        </a:p>
      </dgm:t>
    </dgm:pt>
    <dgm:pt modelId="{36A614E4-4C0B-437F-B06A-E97CA913D65B}" type="parTrans" cxnId="{D534929E-9659-49C8-BF73-4A8FB59DF701}">
      <dgm:prSet/>
      <dgm:spPr/>
      <dgm:t>
        <a:bodyPr/>
        <a:lstStyle/>
        <a:p>
          <a:endParaRPr lang="en-US"/>
        </a:p>
      </dgm:t>
    </dgm:pt>
    <dgm:pt modelId="{614EF684-BB08-42DB-B80B-46375A39085F}" type="pres">
      <dgm:prSet presAssocID="{6596DEF8-C965-4705-AC63-5EDB3F01508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DFEC669-FF10-4480-95E6-322274E5652A}" type="pres">
      <dgm:prSet presAssocID="{6596DEF8-C965-4705-AC63-5EDB3F015082}" presName="fgShape" presStyleLbl="fgShp" presStyleIdx="0" presStyleCnt="1"/>
      <dgm:spPr/>
    </dgm:pt>
    <dgm:pt modelId="{DD71AF50-F536-4294-A940-A47C6885C6A3}" type="pres">
      <dgm:prSet presAssocID="{6596DEF8-C965-4705-AC63-5EDB3F015082}" presName="linComp" presStyleCnt="0"/>
      <dgm:spPr/>
    </dgm:pt>
    <dgm:pt modelId="{5EB4049B-0973-46EF-8B07-ACA1C4A15DC9}" type="pres">
      <dgm:prSet presAssocID="{368EF4DB-D540-43A3-A259-B5F3FAAD8135}" presName="compNode" presStyleCnt="0"/>
      <dgm:spPr/>
    </dgm:pt>
    <dgm:pt modelId="{DADEF977-1C4D-45A8-AF03-BF84ED8E082B}" type="pres">
      <dgm:prSet presAssocID="{368EF4DB-D540-43A3-A259-B5F3FAAD8135}" presName="bkgdShape" presStyleLbl="node1" presStyleIdx="0" presStyleCnt="4"/>
      <dgm:spPr/>
      <dgm:t>
        <a:bodyPr/>
        <a:lstStyle/>
        <a:p>
          <a:endParaRPr lang="en-US"/>
        </a:p>
      </dgm:t>
    </dgm:pt>
    <dgm:pt modelId="{279D71B4-5153-4F73-BD70-C9493A700558}" type="pres">
      <dgm:prSet presAssocID="{368EF4DB-D540-43A3-A259-B5F3FAAD8135}" presName="node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17977E-F0AD-48E7-8AB0-5C5F4BC64485}" type="pres">
      <dgm:prSet presAssocID="{368EF4DB-D540-43A3-A259-B5F3FAAD8135}" presName="invisiNode" presStyleLbl="node1" presStyleIdx="0" presStyleCnt="4"/>
      <dgm:spPr/>
    </dgm:pt>
    <dgm:pt modelId="{36E192C4-2C51-4C6B-B975-28EBD4075284}" type="pres">
      <dgm:prSet presAssocID="{368EF4DB-D540-43A3-A259-B5F3FAAD8135}" presName="imagNode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</dgm:spPr>
    </dgm:pt>
    <dgm:pt modelId="{86AE98D2-4EE0-4521-AED0-10517DC54B06}" type="pres">
      <dgm:prSet presAssocID="{2F95F09A-6BA2-421E-AC48-CE37B82693F0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83B7C41-7F1B-4BF6-B803-5642E6EDA52A}" type="pres">
      <dgm:prSet presAssocID="{0B310A1F-6923-4E1C-A182-1592024FDF15}" presName="compNode" presStyleCnt="0"/>
      <dgm:spPr/>
    </dgm:pt>
    <dgm:pt modelId="{65E6ED54-3D79-45D4-917D-DA5A458FA9C8}" type="pres">
      <dgm:prSet presAssocID="{0B310A1F-6923-4E1C-A182-1592024FDF15}" presName="bkgdShape" presStyleLbl="node1" presStyleIdx="1" presStyleCnt="4"/>
      <dgm:spPr/>
      <dgm:t>
        <a:bodyPr/>
        <a:lstStyle/>
        <a:p>
          <a:endParaRPr lang="en-US"/>
        </a:p>
      </dgm:t>
    </dgm:pt>
    <dgm:pt modelId="{2E037307-63CD-4185-8733-A6FFC9BE793D}" type="pres">
      <dgm:prSet presAssocID="{0B310A1F-6923-4E1C-A182-1592024FDF15}" presName="node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32A72B-4BF6-48B0-921C-B9EFF360816B}" type="pres">
      <dgm:prSet presAssocID="{0B310A1F-6923-4E1C-A182-1592024FDF15}" presName="invisiNode" presStyleLbl="node1" presStyleIdx="1" presStyleCnt="4"/>
      <dgm:spPr/>
    </dgm:pt>
    <dgm:pt modelId="{4EA52DEE-0A7F-48CA-91CD-F2EDE353FBC7}" type="pres">
      <dgm:prSet presAssocID="{0B310A1F-6923-4E1C-A182-1592024FDF15}" presName="imagNode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</dgm:pt>
    <dgm:pt modelId="{591641BE-89B3-4CE8-80F1-F00D843AF9B8}" type="pres">
      <dgm:prSet presAssocID="{F7FEB7EE-7ECD-4257-9FCD-1D1D65DE696D}" presName="sibTrans" presStyleLbl="sibTrans2D1" presStyleIdx="0" presStyleCnt="0"/>
      <dgm:spPr/>
      <dgm:t>
        <a:bodyPr/>
        <a:lstStyle/>
        <a:p>
          <a:endParaRPr lang="en-US"/>
        </a:p>
      </dgm:t>
    </dgm:pt>
    <dgm:pt modelId="{08F1ACBA-66FB-4E80-9B5E-A31D58E90358}" type="pres">
      <dgm:prSet presAssocID="{22AF5ECB-06C9-4123-8152-83B88061CD02}" presName="compNode" presStyleCnt="0"/>
      <dgm:spPr/>
    </dgm:pt>
    <dgm:pt modelId="{C0B2A8BE-E8ED-4F09-9735-C8834660018F}" type="pres">
      <dgm:prSet presAssocID="{22AF5ECB-06C9-4123-8152-83B88061CD02}" presName="bkgdShape" presStyleLbl="node1" presStyleIdx="2" presStyleCnt="4"/>
      <dgm:spPr/>
      <dgm:t>
        <a:bodyPr/>
        <a:lstStyle/>
        <a:p>
          <a:endParaRPr lang="en-US"/>
        </a:p>
      </dgm:t>
    </dgm:pt>
    <dgm:pt modelId="{68A4A4E6-C3AA-456B-9082-F255A142A373}" type="pres">
      <dgm:prSet presAssocID="{22AF5ECB-06C9-4123-8152-83B88061CD02}" presName="node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29F9FE-B4F9-4D68-81FD-DBDFEF11ACDE}" type="pres">
      <dgm:prSet presAssocID="{22AF5ECB-06C9-4123-8152-83B88061CD02}" presName="invisiNode" presStyleLbl="node1" presStyleIdx="2" presStyleCnt="4"/>
      <dgm:spPr/>
    </dgm:pt>
    <dgm:pt modelId="{58E8A5AA-4FB4-426D-9773-71DA22371B7D}" type="pres">
      <dgm:prSet presAssocID="{22AF5ECB-06C9-4123-8152-83B88061CD02}" presName="imagNode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  <dgm:pt modelId="{44B4BF1F-CBE5-4C9A-A4A5-107A7FCE146D}" type="pres">
      <dgm:prSet presAssocID="{EF3B46C5-ED2C-4D6D-88A8-ED20A91F14BE}" presName="sibTrans" presStyleLbl="sibTrans2D1" presStyleIdx="0" presStyleCnt="0"/>
      <dgm:spPr/>
      <dgm:t>
        <a:bodyPr/>
        <a:lstStyle/>
        <a:p>
          <a:endParaRPr lang="en-US"/>
        </a:p>
      </dgm:t>
    </dgm:pt>
    <dgm:pt modelId="{786BECDE-91BE-406C-B3DC-A0DC33FBCE40}" type="pres">
      <dgm:prSet presAssocID="{D52F6B91-2587-44FD-A092-FDD9C71EEE1E}" presName="compNode" presStyleCnt="0"/>
      <dgm:spPr/>
    </dgm:pt>
    <dgm:pt modelId="{97544411-D61C-453C-B067-F2CF13958F97}" type="pres">
      <dgm:prSet presAssocID="{D52F6B91-2587-44FD-A092-FDD9C71EEE1E}" presName="bkgdShape" presStyleLbl="node1" presStyleIdx="3" presStyleCnt="4"/>
      <dgm:spPr/>
      <dgm:t>
        <a:bodyPr/>
        <a:lstStyle/>
        <a:p>
          <a:endParaRPr lang="en-US"/>
        </a:p>
      </dgm:t>
    </dgm:pt>
    <dgm:pt modelId="{1807F3A3-BE15-41A8-8A20-09E1B0F49D40}" type="pres">
      <dgm:prSet presAssocID="{D52F6B91-2587-44FD-A092-FDD9C71EEE1E}" presName="node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398091-2D98-4097-ACD7-E827183FBE17}" type="pres">
      <dgm:prSet presAssocID="{D52F6B91-2587-44FD-A092-FDD9C71EEE1E}" presName="invisiNode" presStyleLbl="node1" presStyleIdx="3" presStyleCnt="4"/>
      <dgm:spPr/>
    </dgm:pt>
    <dgm:pt modelId="{7B0A4C66-416E-428B-B48E-35A5416A7B1A}" type="pres">
      <dgm:prSet presAssocID="{D52F6B91-2587-44FD-A092-FDD9C71EEE1E}" presName="imagNode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B203C709-D96D-4023-8D75-17CF4AF6BBDD}" type="presOf" srcId="{0B310A1F-6923-4E1C-A182-1592024FDF15}" destId="{65E6ED54-3D79-45D4-917D-DA5A458FA9C8}" srcOrd="0" destOrd="0" presId="urn:microsoft.com/office/officeart/2005/8/layout/hList7"/>
    <dgm:cxn modelId="{ADDBF701-F3E0-4FA1-9325-D466DD9922A8}" srcId="{6596DEF8-C965-4705-AC63-5EDB3F015082}" destId="{368EF4DB-D540-43A3-A259-B5F3FAAD8135}" srcOrd="0" destOrd="0" parTransId="{44024667-C7C0-49B0-A943-7A38BC64A6B9}" sibTransId="{2F95F09A-6BA2-421E-AC48-CE37B82693F0}"/>
    <dgm:cxn modelId="{85EA116A-C619-48E8-83FE-44E019794968}" type="presOf" srcId="{F7FEB7EE-7ECD-4257-9FCD-1D1D65DE696D}" destId="{591641BE-89B3-4CE8-80F1-F00D843AF9B8}" srcOrd="0" destOrd="0" presId="urn:microsoft.com/office/officeart/2005/8/layout/hList7"/>
    <dgm:cxn modelId="{8D2B1109-36FF-40E1-9238-459378F6B141}" type="presOf" srcId="{6596DEF8-C965-4705-AC63-5EDB3F015082}" destId="{614EF684-BB08-42DB-B80B-46375A39085F}" srcOrd="0" destOrd="0" presId="urn:microsoft.com/office/officeart/2005/8/layout/hList7"/>
    <dgm:cxn modelId="{D6A88B60-6B15-4A1D-AE6F-57C085E0FDCB}" type="presOf" srcId="{D52F6B91-2587-44FD-A092-FDD9C71EEE1E}" destId="{97544411-D61C-453C-B067-F2CF13958F97}" srcOrd="0" destOrd="0" presId="urn:microsoft.com/office/officeart/2005/8/layout/hList7"/>
    <dgm:cxn modelId="{52BF9D16-E6BB-4F04-834E-FDD2FB4C4DEA}" type="presOf" srcId="{D52F6B91-2587-44FD-A092-FDD9C71EEE1E}" destId="{1807F3A3-BE15-41A8-8A20-09E1B0F49D40}" srcOrd="1" destOrd="0" presId="urn:microsoft.com/office/officeart/2005/8/layout/hList7"/>
    <dgm:cxn modelId="{1B6138F4-2AB6-4610-8FC2-E7C13B6643F3}" type="presOf" srcId="{0B310A1F-6923-4E1C-A182-1592024FDF15}" destId="{2E037307-63CD-4185-8733-A6FFC9BE793D}" srcOrd="1" destOrd="0" presId="urn:microsoft.com/office/officeart/2005/8/layout/hList7"/>
    <dgm:cxn modelId="{1E606F33-2A4B-4593-A7A5-24A54340DE1C}" type="presOf" srcId="{2F95F09A-6BA2-421E-AC48-CE37B82693F0}" destId="{86AE98D2-4EE0-4521-AED0-10517DC54B06}" srcOrd="0" destOrd="0" presId="urn:microsoft.com/office/officeart/2005/8/layout/hList7"/>
    <dgm:cxn modelId="{DBC53439-3106-4563-A26B-8BF97C5342EA}" type="presOf" srcId="{EF3B46C5-ED2C-4D6D-88A8-ED20A91F14BE}" destId="{44B4BF1F-CBE5-4C9A-A4A5-107A7FCE146D}" srcOrd="0" destOrd="0" presId="urn:microsoft.com/office/officeart/2005/8/layout/hList7"/>
    <dgm:cxn modelId="{ABE111E0-2AB1-4E00-9673-E9E0FF6963C7}" type="presOf" srcId="{22AF5ECB-06C9-4123-8152-83B88061CD02}" destId="{C0B2A8BE-E8ED-4F09-9735-C8834660018F}" srcOrd="0" destOrd="0" presId="urn:microsoft.com/office/officeart/2005/8/layout/hList7"/>
    <dgm:cxn modelId="{805C5CFA-1D38-401A-A4F5-1C0A6221FA31}" srcId="{6596DEF8-C965-4705-AC63-5EDB3F015082}" destId="{0B310A1F-6923-4E1C-A182-1592024FDF15}" srcOrd="1" destOrd="0" parTransId="{C0695E3B-7A22-49A8-AC58-EE9A01CA40CD}" sibTransId="{F7FEB7EE-7ECD-4257-9FCD-1D1D65DE696D}"/>
    <dgm:cxn modelId="{6428024E-14D3-46F9-9D16-AFFAE909E36D}" type="presOf" srcId="{22AF5ECB-06C9-4123-8152-83B88061CD02}" destId="{68A4A4E6-C3AA-456B-9082-F255A142A373}" srcOrd="1" destOrd="0" presId="urn:microsoft.com/office/officeart/2005/8/layout/hList7"/>
    <dgm:cxn modelId="{AF8EAB12-7594-42EA-BE63-E8B57083376B}" srcId="{6596DEF8-C965-4705-AC63-5EDB3F015082}" destId="{D52F6B91-2587-44FD-A092-FDD9C71EEE1E}" srcOrd="3" destOrd="0" parTransId="{77635CC5-788E-46DE-A31B-E3ED698146E1}" sibTransId="{A01FE1E7-4C9D-493D-9B4C-9C9E5ABADA24}"/>
    <dgm:cxn modelId="{D534929E-9659-49C8-BF73-4A8FB59DF701}" srcId="{6596DEF8-C965-4705-AC63-5EDB3F015082}" destId="{22AF5ECB-06C9-4123-8152-83B88061CD02}" srcOrd="2" destOrd="0" parTransId="{36A614E4-4C0B-437F-B06A-E97CA913D65B}" sibTransId="{EF3B46C5-ED2C-4D6D-88A8-ED20A91F14BE}"/>
    <dgm:cxn modelId="{1E1C8955-C9D3-4F7E-9B86-907EA6EC7E03}" type="presOf" srcId="{368EF4DB-D540-43A3-A259-B5F3FAAD8135}" destId="{279D71B4-5153-4F73-BD70-C9493A700558}" srcOrd="1" destOrd="0" presId="urn:microsoft.com/office/officeart/2005/8/layout/hList7"/>
    <dgm:cxn modelId="{14FEA4F9-F22C-4F77-B32A-6DDEB0BE8F44}" type="presOf" srcId="{368EF4DB-D540-43A3-A259-B5F3FAAD8135}" destId="{DADEF977-1C4D-45A8-AF03-BF84ED8E082B}" srcOrd="0" destOrd="0" presId="urn:microsoft.com/office/officeart/2005/8/layout/hList7"/>
    <dgm:cxn modelId="{183DA3FF-E84B-42F4-9270-BFBC105741D3}" type="presParOf" srcId="{614EF684-BB08-42DB-B80B-46375A39085F}" destId="{8DFEC669-FF10-4480-95E6-322274E5652A}" srcOrd="0" destOrd="0" presId="urn:microsoft.com/office/officeart/2005/8/layout/hList7"/>
    <dgm:cxn modelId="{1C5AB5A9-91B3-4060-A9C0-38D31426671E}" type="presParOf" srcId="{614EF684-BB08-42DB-B80B-46375A39085F}" destId="{DD71AF50-F536-4294-A940-A47C6885C6A3}" srcOrd="1" destOrd="0" presId="urn:microsoft.com/office/officeart/2005/8/layout/hList7"/>
    <dgm:cxn modelId="{9AB93A42-39A6-443F-984F-3F30C5CAA0B8}" type="presParOf" srcId="{DD71AF50-F536-4294-A940-A47C6885C6A3}" destId="{5EB4049B-0973-46EF-8B07-ACA1C4A15DC9}" srcOrd="0" destOrd="0" presId="urn:microsoft.com/office/officeart/2005/8/layout/hList7"/>
    <dgm:cxn modelId="{A652BFDF-9235-434E-AB98-C0E19736CE0D}" type="presParOf" srcId="{5EB4049B-0973-46EF-8B07-ACA1C4A15DC9}" destId="{DADEF977-1C4D-45A8-AF03-BF84ED8E082B}" srcOrd="0" destOrd="0" presId="urn:microsoft.com/office/officeart/2005/8/layout/hList7"/>
    <dgm:cxn modelId="{3FDA1154-C2DA-4A13-9CEB-618FAD1FCC1D}" type="presParOf" srcId="{5EB4049B-0973-46EF-8B07-ACA1C4A15DC9}" destId="{279D71B4-5153-4F73-BD70-C9493A700558}" srcOrd="1" destOrd="0" presId="urn:microsoft.com/office/officeart/2005/8/layout/hList7"/>
    <dgm:cxn modelId="{AFD14E93-514E-45B6-8FFA-1BFCEBF0C5E9}" type="presParOf" srcId="{5EB4049B-0973-46EF-8B07-ACA1C4A15DC9}" destId="{2617977E-F0AD-48E7-8AB0-5C5F4BC64485}" srcOrd="2" destOrd="0" presId="urn:microsoft.com/office/officeart/2005/8/layout/hList7"/>
    <dgm:cxn modelId="{40F1CC35-5E36-41A9-9607-000F469173F7}" type="presParOf" srcId="{5EB4049B-0973-46EF-8B07-ACA1C4A15DC9}" destId="{36E192C4-2C51-4C6B-B975-28EBD4075284}" srcOrd="3" destOrd="0" presId="urn:microsoft.com/office/officeart/2005/8/layout/hList7"/>
    <dgm:cxn modelId="{AB365236-BAC2-4735-B682-407603D78076}" type="presParOf" srcId="{DD71AF50-F536-4294-A940-A47C6885C6A3}" destId="{86AE98D2-4EE0-4521-AED0-10517DC54B06}" srcOrd="1" destOrd="0" presId="urn:microsoft.com/office/officeart/2005/8/layout/hList7"/>
    <dgm:cxn modelId="{15A0F1D1-2838-4C48-AEED-9842566DFFA4}" type="presParOf" srcId="{DD71AF50-F536-4294-A940-A47C6885C6A3}" destId="{183B7C41-7F1B-4BF6-B803-5642E6EDA52A}" srcOrd="2" destOrd="0" presId="urn:microsoft.com/office/officeart/2005/8/layout/hList7"/>
    <dgm:cxn modelId="{E4D192B1-55C5-4D08-BBEE-D1B54D3DFFDA}" type="presParOf" srcId="{183B7C41-7F1B-4BF6-B803-5642E6EDA52A}" destId="{65E6ED54-3D79-45D4-917D-DA5A458FA9C8}" srcOrd="0" destOrd="0" presId="urn:microsoft.com/office/officeart/2005/8/layout/hList7"/>
    <dgm:cxn modelId="{7962087A-62D4-4D15-B3B8-7632778676C7}" type="presParOf" srcId="{183B7C41-7F1B-4BF6-B803-5642E6EDA52A}" destId="{2E037307-63CD-4185-8733-A6FFC9BE793D}" srcOrd="1" destOrd="0" presId="urn:microsoft.com/office/officeart/2005/8/layout/hList7"/>
    <dgm:cxn modelId="{304610E0-DF3F-4E0C-BC3E-E9A2FF3C7FE6}" type="presParOf" srcId="{183B7C41-7F1B-4BF6-B803-5642E6EDA52A}" destId="{5B32A72B-4BF6-48B0-921C-B9EFF360816B}" srcOrd="2" destOrd="0" presId="urn:microsoft.com/office/officeart/2005/8/layout/hList7"/>
    <dgm:cxn modelId="{9BECD45F-8940-4891-83F3-310CD25568D5}" type="presParOf" srcId="{183B7C41-7F1B-4BF6-B803-5642E6EDA52A}" destId="{4EA52DEE-0A7F-48CA-91CD-F2EDE353FBC7}" srcOrd="3" destOrd="0" presId="urn:microsoft.com/office/officeart/2005/8/layout/hList7"/>
    <dgm:cxn modelId="{5BB7E660-5027-4AD4-88E1-E529756B319B}" type="presParOf" srcId="{DD71AF50-F536-4294-A940-A47C6885C6A3}" destId="{591641BE-89B3-4CE8-80F1-F00D843AF9B8}" srcOrd="3" destOrd="0" presId="urn:microsoft.com/office/officeart/2005/8/layout/hList7"/>
    <dgm:cxn modelId="{68EFBE1B-30C8-4CA1-8382-341534D3F7BA}" type="presParOf" srcId="{DD71AF50-F536-4294-A940-A47C6885C6A3}" destId="{08F1ACBA-66FB-4E80-9B5E-A31D58E90358}" srcOrd="4" destOrd="0" presId="urn:microsoft.com/office/officeart/2005/8/layout/hList7"/>
    <dgm:cxn modelId="{88B77B94-A33E-4D3E-B9CC-A74EFA8CA8A7}" type="presParOf" srcId="{08F1ACBA-66FB-4E80-9B5E-A31D58E90358}" destId="{C0B2A8BE-E8ED-4F09-9735-C8834660018F}" srcOrd="0" destOrd="0" presId="urn:microsoft.com/office/officeart/2005/8/layout/hList7"/>
    <dgm:cxn modelId="{CE35FD1C-23D0-4CE1-A6F9-CDC229633912}" type="presParOf" srcId="{08F1ACBA-66FB-4E80-9B5E-A31D58E90358}" destId="{68A4A4E6-C3AA-456B-9082-F255A142A373}" srcOrd="1" destOrd="0" presId="urn:microsoft.com/office/officeart/2005/8/layout/hList7"/>
    <dgm:cxn modelId="{F4C30CB8-0A56-439C-A351-37BB980C5BF8}" type="presParOf" srcId="{08F1ACBA-66FB-4E80-9B5E-A31D58E90358}" destId="{2C29F9FE-B4F9-4D68-81FD-DBDFEF11ACDE}" srcOrd="2" destOrd="0" presId="urn:microsoft.com/office/officeart/2005/8/layout/hList7"/>
    <dgm:cxn modelId="{99DC08F9-4EEC-4FC6-AFFE-5FF85E2D3E25}" type="presParOf" srcId="{08F1ACBA-66FB-4E80-9B5E-A31D58E90358}" destId="{58E8A5AA-4FB4-426D-9773-71DA22371B7D}" srcOrd="3" destOrd="0" presId="urn:microsoft.com/office/officeart/2005/8/layout/hList7"/>
    <dgm:cxn modelId="{CF17CFE9-73EF-49F2-B2C2-E40F6EF0A13B}" type="presParOf" srcId="{DD71AF50-F536-4294-A940-A47C6885C6A3}" destId="{44B4BF1F-CBE5-4C9A-A4A5-107A7FCE146D}" srcOrd="5" destOrd="0" presId="urn:microsoft.com/office/officeart/2005/8/layout/hList7"/>
    <dgm:cxn modelId="{8DCCFA94-1C39-422B-AFED-43AE56CEF9C0}" type="presParOf" srcId="{DD71AF50-F536-4294-A940-A47C6885C6A3}" destId="{786BECDE-91BE-406C-B3DC-A0DC33FBCE40}" srcOrd="6" destOrd="0" presId="urn:microsoft.com/office/officeart/2005/8/layout/hList7"/>
    <dgm:cxn modelId="{57A761C5-89B0-443E-AC48-8262CFC75036}" type="presParOf" srcId="{786BECDE-91BE-406C-B3DC-A0DC33FBCE40}" destId="{97544411-D61C-453C-B067-F2CF13958F97}" srcOrd="0" destOrd="0" presId="urn:microsoft.com/office/officeart/2005/8/layout/hList7"/>
    <dgm:cxn modelId="{EF2630FC-8C96-4A9C-ADF3-69765432F491}" type="presParOf" srcId="{786BECDE-91BE-406C-B3DC-A0DC33FBCE40}" destId="{1807F3A3-BE15-41A8-8A20-09E1B0F49D40}" srcOrd="1" destOrd="0" presId="urn:microsoft.com/office/officeart/2005/8/layout/hList7"/>
    <dgm:cxn modelId="{0A39986D-1119-4397-B3A0-8FBEF06F1061}" type="presParOf" srcId="{786BECDE-91BE-406C-B3DC-A0DC33FBCE40}" destId="{CD398091-2D98-4097-ACD7-E827183FBE17}" srcOrd="2" destOrd="0" presId="urn:microsoft.com/office/officeart/2005/8/layout/hList7"/>
    <dgm:cxn modelId="{5E2ABDB0-4773-42F6-B931-D5A64D2867C0}" type="presParOf" srcId="{786BECDE-91BE-406C-B3DC-A0DC33FBCE40}" destId="{7B0A4C66-416E-428B-B48E-35A5416A7B1A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902F342-85C9-4A75-A7E4-CC3F5EE8B6D5}" type="doc">
      <dgm:prSet loTypeId="urn:microsoft.com/office/officeart/2005/8/layout/defaul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72438F0-F1B3-4784-9B89-3A15DFFD1C02}">
      <dgm:prSet phldrT="[Text]"/>
      <dgm:spPr/>
      <dgm:t>
        <a:bodyPr/>
        <a:lstStyle/>
        <a:p>
          <a:r>
            <a:rPr lang="en-IN" b="0" i="0" dirty="0" smtClean="0"/>
            <a:t>Data extraction</a:t>
          </a:r>
          <a:endParaRPr lang="en-US" dirty="0"/>
        </a:p>
      </dgm:t>
    </dgm:pt>
    <dgm:pt modelId="{DB6B7674-25A5-4402-B452-915C1B7B35AA}" type="parTrans" cxnId="{2F11700A-F1A3-486D-AB3A-864C8C2AA62C}">
      <dgm:prSet/>
      <dgm:spPr/>
      <dgm:t>
        <a:bodyPr/>
        <a:lstStyle/>
        <a:p>
          <a:endParaRPr lang="en-US"/>
        </a:p>
      </dgm:t>
    </dgm:pt>
    <dgm:pt modelId="{E312E50A-0EBC-4F3F-BE67-564F56DEBE99}" type="sibTrans" cxnId="{2F11700A-F1A3-486D-AB3A-864C8C2AA62C}">
      <dgm:prSet/>
      <dgm:spPr/>
      <dgm:t>
        <a:bodyPr/>
        <a:lstStyle/>
        <a:p>
          <a:endParaRPr lang="en-US"/>
        </a:p>
      </dgm:t>
    </dgm:pt>
    <dgm:pt modelId="{D19FECE4-B66A-4586-9550-E6EB454EBA02}">
      <dgm:prSet phldrT="[Text]"/>
      <dgm:spPr/>
      <dgm:t>
        <a:bodyPr/>
        <a:lstStyle/>
        <a:p>
          <a:r>
            <a:rPr lang="en-IN" b="0" i="0" dirty="0" smtClean="0"/>
            <a:t>Data analysis</a:t>
          </a:r>
          <a:endParaRPr lang="en-US" dirty="0"/>
        </a:p>
      </dgm:t>
    </dgm:pt>
    <dgm:pt modelId="{5F5A5AC4-3D40-44A1-BA4A-DD8EE7941633}" type="parTrans" cxnId="{84A59A5A-5F44-43FB-9A03-B3840B320718}">
      <dgm:prSet/>
      <dgm:spPr/>
      <dgm:t>
        <a:bodyPr/>
        <a:lstStyle/>
        <a:p>
          <a:endParaRPr lang="en-US"/>
        </a:p>
      </dgm:t>
    </dgm:pt>
    <dgm:pt modelId="{927FA0FA-AB03-499C-9280-D0B025567566}" type="sibTrans" cxnId="{84A59A5A-5F44-43FB-9A03-B3840B320718}">
      <dgm:prSet/>
      <dgm:spPr/>
      <dgm:t>
        <a:bodyPr/>
        <a:lstStyle/>
        <a:p>
          <a:endParaRPr lang="en-US"/>
        </a:p>
      </dgm:t>
    </dgm:pt>
    <dgm:pt modelId="{16FFA44A-0AA4-4F0A-8BDB-1F10024A2B89}">
      <dgm:prSet phldrT="[Text]"/>
      <dgm:spPr/>
      <dgm:t>
        <a:bodyPr/>
        <a:lstStyle/>
        <a:p>
          <a:r>
            <a:rPr lang="en-IN" b="0" i="0" dirty="0" smtClean="0"/>
            <a:t>Data preparation</a:t>
          </a:r>
          <a:endParaRPr lang="en-US" dirty="0"/>
        </a:p>
      </dgm:t>
    </dgm:pt>
    <dgm:pt modelId="{30E5B395-2F12-4ACA-B97E-B9668CDE9799}" type="parTrans" cxnId="{C89DBCF0-4EB9-484A-811F-A0E48DFA4381}">
      <dgm:prSet/>
      <dgm:spPr/>
      <dgm:t>
        <a:bodyPr/>
        <a:lstStyle/>
        <a:p>
          <a:endParaRPr lang="en-US"/>
        </a:p>
      </dgm:t>
    </dgm:pt>
    <dgm:pt modelId="{748B9741-F7C6-42DB-B25F-EC4435DB0F23}" type="sibTrans" cxnId="{C89DBCF0-4EB9-484A-811F-A0E48DFA4381}">
      <dgm:prSet/>
      <dgm:spPr/>
      <dgm:t>
        <a:bodyPr/>
        <a:lstStyle/>
        <a:p>
          <a:endParaRPr lang="en-US"/>
        </a:p>
      </dgm:t>
    </dgm:pt>
    <dgm:pt modelId="{156B1CCA-ADA7-4D59-BB80-4A56A7923F70}">
      <dgm:prSet phldrT="[Text]"/>
      <dgm:spPr/>
      <dgm:t>
        <a:bodyPr/>
        <a:lstStyle/>
        <a:p>
          <a:r>
            <a:rPr lang="en-IN" b="0" i="0" dirty="0" smtClean="0"/>
            <a:t>Model training</a:t>
          </a:r>
          <a:endParaRPr lang="en-US" dirty="0"/>
        </a:p>
      </dgm:t>
    </dgm:pt>
    <dgm:pt modelId="{03108C71-BF17-4325-B449-89B40946CDF2}" type="parTrans" cxnId="{C4F8589D-871B-4BDF-8C8B-4C48FBA6E3EC}">
      <dgm:prSet/>
      <dgm:spPr/>
      <dgm:t>
        <a:bodyPr/>
        <a:lstStyle/>
        <a:p>
          <a:endParaRPr lang="en-US"/>
        </a:p>
      </dgm:t>
    </dgm:pt>
    <dgm:pt modelId="{64133134-33FD-413C-86B9-82C2C85AABDA}" type="sibTrans" cxnId="{C4F8589D-871B-4BDF-8C8B-4C48FBA6E3EC}">
      <dgm:prSet/>
      <dgm:spPr/>
      <dgm:t>
        <a:bodyPr/>
        <a:lstStyle/>
        <a:p>
          <a:endParaRPr lang="en-US"/>
        </a:p>
      </dgm:t>
    </dgm:pt>
    <dgm:pt modelId="{A64F1163-56C8-4FE0-B89B-7B1ED25336C3}">
      <dgm:prSet phldrT="[Text]"/>
      <dgm:spPr/>
      <dgm:t>
        <a:bodyPr/>
        <a:lstStyle/>
        <a:p>
          <a:r>
            <a:rPr lang="en-IN" b="0" i="0" dirty="0" smtClean="0"/>
            <a:t>Model evaluation</a:t>
          </a:r>
          <a:endParaRPr lang="en-US" dirty="0"/>
        </a:p>
      </dgm:t>
    </dgm:pt>
    <dgm:pt modelId="{2BCCEC00-9F8E-4520-BBD3-8581D871DB0A}" type="parTrans" cxnId="{1E0BE9AD-4323-49C3-A42F-38507D5FEC76}">
      <dgm:prSet/>
      <dgm:spPr/>
      <dgm:t>
        <a:bodyPr/>
        <a:lstStyle/>
        <a:p>
          <a:endParaRPr lang="en-US"/>
        </a:p>
      </dgm:t>
    </dgm:pt>
    <dgm:pt modelId="{36008651-D1A7-4126-8D91-39FA8F03943C}" type="sibTrans" cxnId="{1E0BE9AD-4323-49C3-A42F-38507D5FEC76}">
      <dgm:prSet/>
      <dgm:spPr/>
      <dgm:t>
        <a:bodyPr/>
        <a:lstStyle/>
        <a:p>
          <a:endParaRPr lang="en-US"/>
        </a:p>
      </dgm:t>
    </dgm:pt>
    <dgm:pt modelId="{18E216A4-3CDD-4A79-AB1C-A893A1211F45}">
      <dgm:prSet phldrT="[Text]"/>
      <dgm:spPr/>
      <dgm:t>
        <a:bodyPr/>
        <a:lstStyle/>
        <a:p>
          <a:r>
            <a:rPr lang="en-IN" b="0" i="0" dirty="0" smtClean="0"/>
            <a:t>Model monitoring</a:t>
          </a:r>
          <a:endParaRPr lang="en-US" dirty="0"/>
        </a:p>
      </dgm:t>
    </dgm:pt>
    <dgm:pt modelId="{FC98E5F2-7B48-42CE-8B6D-149FA80F3B99}" type="parTrans" cxnId="{1D893344-B01D-4D63-BD5C-F5B939EA1BA1}">
      <dgm:prSet/>
      <dgm:spPr/>
      <dgm:t>
        <a:bodyPr/>
        <a:lstStyle/>
        <a:p>
          <a:endParaRPr lang="en-US"/>
        </a:p>
      </dgm:t>
    </dgm:pt>
    <dgm:pt modelId="{8ED4967D-1DFE-45E1-BE51-1886BD725B32}" type="sibTrans" cxnId="{1D893344-B01D-4D63-BD5C-F5B939EA1BA1}">
      <dgm:prSet/>
      <dgm:spPr/>
      <dgm:t>
        <a:bodyPr/>
        <a:lstStyle/>
        <a:p>
          <a:endParaRPr lang="en-US"/>
        </a:p>
      </dgm:t>
    </dgm:pt>
    <dgm:pt modelId="{3CA2B96B-8679-423F-B693-59C2094C8B1B}">
      <dgm:prSet phldrT="[Text]"/>
      <dgm:spPr/>
      <dgm:t>
        <a:bodyPr/>
        <a:lstStyle/>
        <a:p>
          <a:r>
            <a:rPr lang="en-IN" b="0" i="0" dirty="0" smtClean="0"/>
            <a:t>Model validation</a:t>
          </a:r>
          <a:endParaRPr lang="en-US" dirty="0"/>
        </a:p>
      </dgm:t>
    </dgm:pt>
    <dgm:pt modelId="{47533A7C-9BAA-4CAD-9A21-B87736CE9F36}" type="parTrans" cxnId="{7466B12A-CBD2-49C8-97C2-AE6DE72AB780}">
      <dgm:prSet/>
      <dgm:spPr/>
      <dgm:t>
        <a:bodyPr/>
        <a:lstStyle/>
        <a:p>
          <a:endParaRPr lang="en-US"/>
        </a:p>
      </dgm:t>
    </dgm:pt>
    <dgm:pt modelId="{48205ADA-F748-4734-B0D0-F62AD56E186F}" type="sibTrans" cxnId="{7466B12A-CBD2-49C8-97C2-AE6DE72AB780}">
      <dgm:prSet/>
      <dgm:spPr/>
      <dgm:t>
        <a:bodyPr/>
        <a:lstStyle/>
        <a:p>
          <a:endParaRPr lang="en-US"/>
        </a:p>
      </dgm:t>
    </dgm:pt>
    <dgm:pt modelId="{585FEF67-3ADE-478C-9D1F-CC9BF5A6565A}">
      <dgm:prSet phldrT="[Text]"/>
      <dgm:spPr/>
      <dgm:t>
        <a:bodyPr/>
        <a:lstStyle/>
        <a:p>
          <a:r>
            <a:rPr lang="en-IN" b="0" i="0" dirty="0" smtClean="0"/>
            <a:t>Model serving</a:t>
          </a:r>
          <a:endParaRPr lang="en-US" dirty="0"/>
        </a:p>
      </dgm:t>
    </dgm:pt>
    <dgm:pt modelId="{55727026-1E6C-439C-842F-5F9FF0908E23}" type="parTrans" cxnId="{43C84E16-77B1-4838-9A95-705079A449C3}">
      <dgm:prSet/>
      <dgm:spPr/>
      <dgm:t>
        <a:bodyPr/>
        <a:lstStyle/>
        <a:p>
          <a:endParaRPr lang="en-US"/>
        </a:p>
      </dgm:t>
    </dgm:pt>
    <dgm:pt modelId="{230D1945-DF51-4C4C-9F0F-44E5F73CB31A}" type="sibTrans" cxnId="{43C84E16-77B1-4838-9A95-705079A449C3}">
      <dgm:prSet/>
      <dgm:spPr/>
      <dgm:t>
        <a:bodyPr/>
        <a:lstStyle/>
        <a:p>
          <a:endParaRPr lang="en-US"/>
        </a:p>
      </dgm:t>
    </dgm:pt>
    <dgm:pt modelId="{01F2770A-C3B5-489A-BF2E-006162124019}" type="pres">
      <dgm:prSet presAssocID="{2902F342-85C9-4A75-A7E4-CC3F5EE8B6D5}" presName="diagram" presStyleCnt="0">
        <dgm:presLayoutVars>
          <dgm:dir/>
          <dgm:resizeHandles val="exact"/>
        </dgm:presLayoutVars>
      </dgm:prSet>
      <dgm:spPr/>
    </dgm:pt>
    <dgm:pt modelId="{32DF822B-2D51-4A12-A90E-C8E6C6711FE9}" type="pres">
      <dgm:prSet presAssocID="{772438F0-F1B3-4784-9B89-3A15DFFD1C02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E3D8E8-BAF4-4A2B-B9F9-98C4F862B424}" type="pres">
      <dgm:prSet presAssocID="{E312E50A-0EBC-4F3F-BE67-564F56DEBE99}" presName="sibTrans" presStyleCnt="0"/>
      <dgm:spPr/>
    </dgm:pt>
    <dgm:pt modelId="{2AC39BE9-6340-4C78-8FD6-974AB3B11B39}" type="pres">
      <dgm:prSet presAssocID="{D19FECE4-B66A-4586-9550-E6EB454EBA02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07FDDA-CECF-4DC8-BC83-2761A6EF478B}" type="pres">
      <dgm:prSet presAssocID="{927FA0FA-AB03-499C-9280-D0B025567566}" presName="sibTrans" presStyleCnt="0"/>
      <dgm:spPr/>
    </dgm:pt>
    <dgm:pt modelId="{540A27A1-0372-4C75-B6F0-029A138EE02E}" type="pres">
      <dgm:prSet presAssocID="{16FFA44A-0AA4-4F0A-8BDB-1F10024A2B89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255D62-A1A5-40EF-92AA-A53D228EE369}" type="pres">
      <dgm:prSet presAssocID="{748B9741-F7C6-42DB-B25F-EC4435DB0F23}" presName="sibTrans" presStyleCnt="0"/>
      <dgm:spPr/>
    </dgm:pt>
    <dgm:pt modelId="{E51520C9-0185-4977-9DA3-C8055EFD9B5D}" type="pres">
      <dgm:prSet presAssocID="{156B1CCA-ADA7-4D59-BB80-4A56A7923F70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A9534C-CA77-4E8E-96A9-CA881E72EE2E}" type="pres">
      <dgm:prSet presAssocID="{64133134-33FD-413C-86B9-82C2C85AABDA}" presName="sibTrans" presStyleCnt="0"/>
      <dgm:spPr/>
    </dgm:pt>
    <dgm:pt modelId="{F84D9DBF-53CC-402D-A552-482B7A8A1AEC}" type="pres">
      <dgm:prSet presAssocID="{A64F1163-56C8-4FE0-B89B-7B1ED25336C3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1F7F5F-F07D-4800-B3D6-AC6BA5EC75AE}" type="pres">
      <dgm:prSet presAssocID="{36008651-D1A7-4126-8D91-39FA8F03943C}" presName="sibTrans" presStyleCnt="0"/>
      <dgm:spPr/>
    </dgm:pt>
    <dgm:pt modelId="{9FC52B5F-8B40-42BA-965D-DACBCE086767}" type="pres">
      <dgm:prSet presAssocID="{3CA2B96B-8679-423F-B693-59C2094C8B1B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9AB4DA-7F8D-498B-A038-2D10E73F8646}" type="pres">
      <dgm:prSet presAssocID="{48205ADA-F748-4734-B0D0-F62AD56E186F}" presName="sibTrans" presStyleCnt="0"/>
      <dgm:spPr/>
    </dgm:pt>
    <dgm:pt modelId="{69E8F970-AC67-4FD8-B15F-11ACBBBB7E34}" type="pres">
      <dgm:prSet presAssocID="{585FEF67-3ADE-478C-9D1F-CC9BF5A6565A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0F56DA-1847-4799-AE75-1E45B6C2C634}" type="pres">
      <dgm:prSet presAssocID="{230D1945-DF51-4C4C-9F0F-44E5F73CB31A}" presName="sibTrans" presStyleCnt="0"/>
      <dgm:spPr/>
    </dgm:pt>
    <dgm:pt modelId="{94AEBA86-35FA-449F-96AC-B504E93C3311}" type="pres">
      <dgm:prSet presAssocID="{18E216A4-3CDD-4A79-AB1C-A893A1211F45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BA7127-A26A-4A7A-AA5F-C44A6468CD79}" type="presOf" srcId="{18E216A4-3CDD-4A79-AB1C-A893A1211F45}" destId="{94AEBA86-35FA-449F-96AC-B504E93C3311}" srcOrd="0" destOrd="0" presId="urn:microsoft.com/office/officeart/2005/8/layout/default"/>
    <dgm:cxn modelId="{7466B12A-CBD2-49C8-97C2-AE6DE72AB780}" srcId="{2902F342-85C9-4A75-A7E4-CC3F5EE8B6D5}" destId="{3CA2B96B-8679-423F-B693-59C2094C8B1B}" srcOrd="5" destOrd="0" parTransId="{47533A7C-9BAA-4CAD-9A21-B87736CE9F36}" sibTransId="{48205ADA-F748-4734-B0D0-F62AD56E186F}"/>
    <dgm:cxn modelId="{6595538E-49FC-4654-8159-5FB29512EF86}" type="presOf" srcId="{16FFA44A-0AA4-4F0A-8BDB-1F10024A2B89}" destId="{540A27A1-0372-4C75-B6F0-029A138EE02E}" srcOrd="0" destOrd="0" presId="urn:microsoft.com/office/officeart/2005/8/layout/default"/>
    <dgm:cxn modelId="{84A59A5A-5F44-43FB-9A03-B3840B320718}" srcId="{2902F342-85C9-4A75-A7E4-CC3F5EE8B6D5}" destId="{D19FECE4-B66A-4586-9550-E6EB454EBA02}" srcOrd="1" destOrd="0" parTransId="{5F5A5AC4-3D40-44A1-BA4A-DD8EE7941633}" sibTransId="{927FA0FA-AB03-499C-9280-D0B025567566}"/>
    <dgm:cxn modelId="{C4F8589D-871B-4BDF-8C8B-4C48FBA6E3EC}" srcId="{2902F342-85C9-4A75-A7E4-CC3F5EE8B6D5}" destId="{156B1CCA-ADA7-4D59-BB80-4A56A7923F70}" srcOrd="3" destOrd="0" parTransId="{03108C71-BF17-4325-B449-89B40946CDF2}" sibTransId="{64133134-33FD-413C-86B9-82C2C85AABDA}"/>
    <dgm:cxn modelId="{1D893344-B01D-4D63-BD5C-F5B939EA1BA1}" srcId="{2902F342-85C9-4A75-A7E4-CC3F5EE8B6D5}" destId="{18E216A4-3CDD-4A79-AB1C-A893A1211F45}" srcOrd="7" destOrd="0" parTransId="{FC98E5F2-7B48-42CE-8B6D-149FA80F3B99}" sibTransId="{8ED4967D-1DFE-45E1-BE51-1886BD725B32}"/>
    <dgm:cxn modelId="{43C84E16-77B1-4838-9A95-705079A449C3}" srcId="{2902F342-85C9-4A75-A7E4-CC3F5EE8B6D5}" destId="{585FEF67-3ADE-478C-9D1F-CC9BF5A6565A}" srcOrd="6" destOrd="0" parTransId="{55727026-1E6C-439C-842F-5F9FF0908E23}" sibTransId="{230D1945-DF51-4C4C-9F0F-44E5F73CB31A}"/>
    <dgm:cxn modelId="{0F062595-9689-4CB3-A795-6AC8FB253E18}" type="presOf" srcId="{3CA2B96B-8679-423F-B693-59C2094C8B1B}" destId="{9FC52B5F-8B40-42BA-965D-DACBCE086767}" srcOrd="0" destOrd="0" presId="urn:microsoft.com/office/officeart/2005/8/layout/default"/>
    <dgm:cxn modelId="{02562AF4-7CB5-43FB-8B57-9D69A79ED8A8}" type="presOf" srcId="{156B1CCA-ADA7-4D59-BB80-4A56A7923F70}" destId="{E51520C9-0185-4977-9DA3-C8055EFD9B5D}" srcOrd="0" destOrd="0" presId="urn:microsoft.com/office/officeart/2005/8/layout/default"/>
    <dgm:cxn modelId="{4DC5B399-ABED-478D-9D2B-DD92DE241423}" type="presOf" srcId="{D19FECE4-B66A-4586-9550-E6EB454EBA02}" destId="{2AC39BE9-6340-4C78-8FD6-974AB3B11B39}" srcOrd="0" destOrd="0" presId="urn:microsoft.com/office/officeart/2005/8/layout/default"/>
    <dgm:cxn modelId="{C89DBCF0-4EB9-484A-811F-A0E48DFA4381}" srcId="{2902F342-85C9-4A75-A7E4-CC3F5EE8B6D5}" destId="{16FFA44A-0AA4-4F0A-8BDB-1F10024A2B89}" srcOrd="2" destOrd="0" parTransId="{30E5B395-2F12-4ACA-B97E-B9668CDE9799}" sibTransId="{748B9741-F7C6-42DB-B25F-EC4435DB0F23}"/>
    <dgm:cxn modelId="{2F11700A-F1A3-486D-AB3A-864C8C2AA62C}" srcId="{2902F342-85C9-4A75-A7E4-CC3F5EE8B6D5}" destId="{772438F0-F1B3-4784-9B89-3A15DFFD1C02}" srcOrd="0" destOrd="0" parTransId="{DB6B7674-25A5-4402-B452-915C1B7B35AA}" sibTransId="{E312E50A-0EBC-4F3F-BE67-564F56DEBE99}"/>
    <dgm:cxn modelId="{1E0BE9AD-4323-49C3-A42F-38507D5FEC76}" srcId="{2902F342-85C9-4A75-A7E4-CC3F5EE8B6D5}" destId="{A64F1163-56C8-4FE0-B89B-7B1ED25336C3}" srcOrd="4" destOrd="0" parTransId="{2BCCEC00-9F8E-4520-BBD3-8581D871DB0A}" sibTransId="{36008651-D1A7-4126-8D91-39FA8F03943C}"/>
    <dgm:cxn modelId="{52518164-9E42-49D5-90E0-B6E835B45452}" type="presOf" srcId="{A64F1163-56C8-4FE0-B89B-7B1ED25336C3}" destId="{F84D9DBF-53CC-402D-A552-482B7A8A1AEC}" srcOrd="0" destOrd="0" presId="urn:microsoft.com/office/officeart/2005/8/layout/default"/>
    <dgm:cxn modelId="{6BE12076-9FCE-4426-B3C6-87C9CE65F156}" type="presOf" srcId="{772438F0-F1B3-4784-9B89-3A15DFFD1C02}" destId="{32DF822B-2D51-4A12-A90E-C8E6C6711FE9}" srcOrd="0" destOrd="0" presId="urn:microsoft.com/office/officeart/2005/8/layout/default"/>
    <dgm:cxn modelId="{0143BE87-042C-4CD7-86EA-B4977D3D63EE}" type="presOf" srcId="{2902F342-85C9-4A75-A7E4-CC3F5EE8B6D5}" destId="{01F2770A-C3B5-489A-BF2E-006162124019}" srcOrd="0" destOrd="0" presId="urn:microsoft.com/office/officeart/2005/8/layout/default"/>
    <dgm:cxn modelId="{E6430E50-AA08-48F9-BB4C-3E6A76C3172B}" type="presOf" srcId="{585FEF67-3ADE-478C-9D1F-CC9BF5A6565A}" destId="{69E8F970-AC67-4FD8-B15F-11ACBBBB7E34}" srcOrd="0" destOrd="0" presId="urn:microsoft.com/office/officeart/2005/8/layout/default"/>
    <dgm:cxn modelId="{14B71CF4-2D27-46CA-B56A-BD53D9FF541D}" type="presParOf" srcId="{01F2770A-C3B5-489A-BF2E-006162124019}" destId="{32DF822B-2D51-4A12-A90E-C8E6C6711FE9}" srcOrd="0" destOrd="0" presId="urn:microsoft.com/office/officeart/2005/8/layout/default"/>
    <dgm:cxn modelId="{5FEBBDE7-AE0F-468B-8476-8F1AF985D22C}" type="presParOf" srcId="{01F2770A-C3B5-489A-BF2E-006162124019}" destId="{52E3D8E8-BAF4-4A2B-B9F9-98C4F862B424}" srcOrd="1" destOrd="0" presId="urn:microsoft.com/office/officeart/2005/8/layout/default"/>
    <dgm:cxn modelId="{6B0A748C-3FF7-4EF7-A1F6-56B97F4E6573}" type="presParOf" srcId="{01F2770A-C3B5-489A-BF2E-006162124019}" destId="{2AC39BE9-6340-4C78-8FD6-974AB3B11B39}" srcOrd="2" destOrd="0" presId="urn:microsoft.com/office/officeart/2005/8/layout/default"/>
    <dgm:cxn modelId="{04BF2B9A-8323-4AB7-B24D-A534A6B555A0}" type="presParOf" srcId="{01F2770A-C3B5-489A-BF2E-006162124019}" destId="{1407FDDA-CECF-4DC8-BC83-2761A6EF478B}" srcOrd="3" destOrd="0" presId="urn:microsoft.com/office/officeart/2005/8/layout/default"/>
    <dgm:cxn modelId="{23DC6E08-3369-4A8F-84CB-B38272C04B71}" type="presParOf" srcId="{01F2770A-C3B5-489A-BF2E-006162124019}" destId="{540A27A1-0372-4C75-B6F0-029A138EE02E}" srcOrd="4" destOrd="0" presId="urn:microsoft.com/office/officeart/2005/8/layout/default"/>
    <dgm:cxn modelId="{F970C0BC-2B03-4018-9993-29E223B2431C}" type="presParOf" srcId="{01F2770A-C3B5-489A-BF2E-006162124019}" destId="{60255D62-A1A5-40EF-92AA-A53D228EE369}" srcOrd="5" destOrd="0" presId="urn:microsoft.com/office/officeart/2005/8/layout/default"/>
    <dgm:cxn modelId="{B8EAC80F-D646-4261-A211-A3B4B6CBC5AB}" type="presParOf" srcId="{01F2770A-C3B5-489A-BF2E-006162124019}" destId="{E51520C9-0185-4977-9DA3-C8055EFD9B5D}" srcOrd="6" destOrd="0" presId="urn:microsoft.com/office/officeart/2005/8/layout/default"/>
    <dgm:cxn modelId="{DB3DB10B-2EC5-44BD-BA3A-E9A6F99EA614}" type="presParOf" srcId="{01F2770A-C3B5-489A-BF2E-006162124019}" destId="{37A9534C-CA77-4E8E-96A9-CA881E72EE2E}" srcOrd="7" destOrd="0" presId="urn:microsoft.com/office/officeart/2005/8/layout/default"/>
    <dgm:cxn modelId="{CAD9F456-6875-4E0C-A29E-DAA790950398}" type="presParOf" srcId="{01F2770A-C3B5-489A-BF2E-006162124019}" destId="{F84D9DBF-53CC-402D-A552-482B7A8A1AEC}" srcOrd="8" destOrd="0" presId="urn:microsoft.com/office/officeart/2005/8/layout/default"/>
    <dgm:cxn modelId="{86CD4904-0209-4126-807C-F099926DC1DB}" type="presParOf" srcId="{01F2770A-C3B5-489A-BF2E-006162124019}" destId="{851F7F5F-F07D-4800-B3D6-AC6BA5EC75AE}" srcOrd="9" destOrd="0" presId="urn:microsoft.com/office/officeart/2005/8/layout/default"/>
    <dgm:cxn modelId="{5D37F694-E1F8-4A94-B640-6F547CCD05F8}" type="presParOf" srcId="{01F2770A-C3B5-489A-BF2E-006162124019}" destId="{9FC52B5F-8B40-42BA-965D-DACBCE086767}" srcOrd="10" destOrd="0" presId="urn:microsoft.com/office/officeart/2005/8/layout/default"/>
    <dgm:cxn modelId="{740B4B1D-841A-4F31-A850-88A06882778A}" type="presParOf" srcId="{01F2770A-C3B5-489A-BF2E-006162124019}" destId="{5A9AB4DA-7F8D-498B-A038-2D10E73F8646}" srcOrd="11" destOrd="0" presId="urn:microsoft.com/office/officeart/2005/8/layout/default"/>
    <dgm:cxn modelId="{3FB60364-C878-4044-A616-650DCE2AF58A}" type="presParOf" srcId="{01F2770A-C3B5-489A-BF2E-006162124019}" destId="{69E8F970-AC67-4FD8-B15F-11ACBBBB7E34}" srcOrd="12" destOrd="0" presId="urn:microsoft.com/office/officeart/2005/8/layout/default"/>
    <dgm:cxn modelId="{86DCECDD-FF19-4E5A-A3C8-E6D31134EAF4}" type="presParOf" srcId="{01F2770A-C3B5-489A-BF2E-006162124019}" destId="{6E0F56DA-1847-4799-AE75-1E45B6C2C634}" srcOrd="13" destOrd="0" presId="urn:microsoft.com/office/officeart/2005/8/layout/default"/>
    <dgm:cxn modelId="{DC690182-589D-49C9-A1E1-FAD581CC61EF}" type="presParOf" srcId="{01F2770A-C3B5-489A-BF2E-006162124019}" destId="{94AEBA86-35FA-449F-96AC-B504E93C3311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0B4D7C1-B68B-40CC-935F-0899E33707EC}" type="doc">
      <dgm:prSet loTypeId="urn:microsoft.com/office/officeart/2005/8/layout/hList7" loCatId="list" qsTypeId="urn:microsoft.com/office/officeart/2005/8/quickstyle/simple1" qsCatId="simple" csTypeId="urn:microsoft.com/office/officeart/2005/8/colors/colorful3" csCatId="colorful" phldr="1"/>
      <dgm:spPr/>
    </dgm:pt>
    <dgm:pt modelId="{2CD5CF79-8B11-41B1-93DE-E0B5CEF85AB8}">
      <dgm:prSet phldrT="[Text]"/>
      <dgm:spPr/>
      <dgm:t>
        <a:bodyPr/>
        <a:lstStyle/>
        <a:p>
          <a:r>
            <a:rPr lang="en-US" dirty="0" err="1" smtClean="0"/>
            <a:t>MLFlow</a:t>
          </a:r>
          <a:endParaRPr lang="en-US" dirty="0"/>
        </a:p>
      </dgm:t>
    </dgm:pt>
    <dgm:pt modelId="{2A6184A6-D7D8-4749-9D0C-CE402221FD14}" type="parTrans" cxnId="{4E7DA5FE-BD36-42D0-AB70-7C6687DC5B09}">
      <dgm:prSet/>
      <dgm:spPr/>
      <dgm:t>
        <a:bodyPr/>
        <a:lstStyle/>
        <a:p>
          <a:endParaRPr lang="en-US"/>
        </a:p>
      </dgm:t>
    </dgm:pt>
    <dgm:pt modelId="{6EEDDC02-D6AF-4509-B458-E606808D311F}" type="sibTrans" cxnId="{4E7DA5FE-BD36-42D0-AB70-7C6687DC5B09}">
      <dgm:prSet/>
      <dgm:spPr/>
      <dgm:t>
        <a:bodyPr/>
        <a:lstStyle/>
        <a:p>
          <a:endParaRPr lang="en-US"/>
        </a:p>
      </dgm:t>
    </dgm:pt>
    <dgm:pt modelId="{9A593696-07C1-4109-B8CC-E4D0BCBBCCD4}">
      <dgm:prSet phldrT="[Text]"/>
      <dgm:spPr/>
      <dgm:t>
        <a:bodyPr/>
        <a:lstStyle/>
        <a:p>
          <a:r>
            <a:rPr lang="en-US" dirty="0" smtClean="0"/>
            <a:t>Pachyderm</a:t>
          </a:r>
          <a:endParaRPr lang="en-US" dirty="0"/>
        </a:p>
      </dgm:t>
    </dgm:pt>
    <dgm:pt modelId="{A67DCDBF-9285-4A6C-9125-91E79F8E837F}" type="parTrans" cxnId="{5C042A8A-A18A-4970-9B91-9268FC0DCBD6}">
      <dgm:prSet/>
      <dgm:spPr/>
      <dgm:t>
        <a:bodyPr/>
        <a:lstStyle/>
        <a:p>
          <a:endParaRPr lang="en-US"/>
        </a:p>
      </dgm:t>
    </dgm:pt>
    <dgm:pt modelId="{7688735D-6496-4EE5-B0E8-4AC09570B86E}" type="sibTrans" cxnId="{5C042A8A-A18A-4970-9B91-9268FC0DCBD6}">
      <dgm:prSet/>
      <dgm:spPr/>
      <dgm:t>
        <a:bodyPr/>
        <a:lstStyle/>
        <a:p>
          <a:endParaRPr lang="en-US"/>
        </a:p>
      </dgm:t>
    </dgm:pt>
    <dgm:pt modelId="{493ACDDD-C9F1-49E7-AC05-22F34313ABFB}">
      <dgm:prSet phldrT="[Text]"/>
      <dgm:spPr/>
      <dgm:t>
        <a:bodyPr/>
        <a:lstStyle/>
        <a:p>
          <a:r>
            <a:rPr lang="en-US" dirty="0" err="1" smtClean="0"/>
            <a:t>Kubeflow</a:t>
          </a:r>
          <a:endParaRPr lang="en-US" dirty="0"/>
        </a:p>
      </dgm:t>
    </dgm:pt>
    <dgm:pt modelId="{CE179A6F-1CED-462C-A27E-7C0D3B877757}" type="parTrans" cxnId="{2E96351E-D726-4927-A25B-DE16A6952001}">
      <dgm:prSet/>
      <dgm:spPr/>
      <dgm:t>
        <a:bodyPr/>
        <a:lstStyle/>
        <a:p>
          <a:endParaRPr lang="en-US"/>
        </a:p>
      </dgm:t>
    </dgm:pt>
    <dgm:pt modelId="{4882CB78-4246-4AAB-91DF-9C888D4D4C14}" type="sibTrans" cxnId="{2E96351E-D726-4927-A25B-DE16A6952001}">
      <dgm:prSet/>
      <dgm:spPr/>
      <dgm:t>
        <a:bodyPr/>
        <a:lstStyle/>
        <a:p>
          <a:endParaRPr lang="en-US"/>
        </a:p>
      </dgm:t>
    </dgm:pt>
    <dgm:pt modelId="{83FA1E8B-8C82-40CF-92B5-C36C65CC816B}">
      <dgm:prSet phldrT="[Text]"/>
      <dgm:spPr/>
      <dgm:t>
        <a:bodyPr/>
        <a:lstStyle/>
        <a:p>
          <a:r>
            <a:rPr lang="en-IN" b="0" i="0" dirty="0" err="1" smtClean="0"/>
            <a:t>Algorithmia</a:t>
          </a:r>
          <a:endParaRPr lang="en-US" dirty="0"/>
        </a:p>
      </dgm:t>
    </dgm:pt>
    <dgm:pt modelId="{5671B815-F7AF-4ED8-A326-84C8A8DFA3AB}" type="parTrans" cxnId="{F3F7B4BF-DDDF-4E25-8B73-90E3785861A2}">
      <dgm:prSet/>
      <dgm:spPr/>
      <dgm:t>
        <a:bodyPr/>
        <a:lstStyle/>
        <a:p>
          <a:endParaRPr lang="en-US"/>
        </a:p>
      </dgm:t>
    </dgm:pt>
    <dgm:pt modelId="{8FEF5032-5726-4189-B498-E8B93CFF88DB}" type="sibTrans" cxnId="{F3F7B4BF-DDDF-4E25-8B73-90E3785861A2}">
      <dgm:prSet/>
      <dgm:spPr/>
      <dgm:t>
        <a:bodyPr/>
        <a:lstStyle/>
        <a:p>
          <a:endParaRPr lang="en-US"/>
        </a:p>
      </dgm:t>
    </dgm:pt>
    <dgm:pt modelId="{CBFDB13C-E0ED-45F7-809C-F67BA85A25D1}">
      <dgm:prSet phldrT="[Text]"/>
      <dgm:spPr/>
      <dgm:t>
        <a:bodyPr/>
        <a:lstStyle/>
        <a:p>
          <a:r>
            <a:rPr lang="en-US" dirty="0" err="1" smtClean="0"/>
            <a:t>DataRobot</a:t>
          </a:r>
          <a:endParaRPr lang="en-US" dirty="0"/>
        </a:p>
      </dgm:t>
    </dgm:pt>
    <dgm:pt modelId="{881B7A6C-7A18-44F5-A807-73EF649C2C98}" type="parTrans" cxnId="{0B75743C-A3FB-42BD-B7F3-1514E2C37CED}">
      <dgm:prSet/>
      <dgm:spPr/>
      <dgm:t>
        <a:bodyPr/>
        <a:lstStyle/>
        <a:p>
          <a:endParaRPr lang="en-US"/>
        </a:p>
      </dgm:t>
    </dgm:pt>
    <dgm:pt modelId="{84711451-D487-4ACF-84BE-A36D514570C5}" type="sibTrans" cxnId="{0B75743C-A3FB-42BD-B7F3-1514E2C37CED}">
      <dgm:prSet/>
      <dgm:spPr/>
      <dgm:t>
        <a:bodyPr/>
        <a:lstStyle/>
        <a:p>
          <a:endParaRPr lang="en-US"/>
        </a:p>
      </dgm:t>
    </dgm:pt>
    <dgm:pt modelId="{16E97E33-3B62-4B71-98FE-46526BC461B6}" type="pres">
      <dgm:prSet presAssocID="{70B4D7C1-B68B-40CC-935F-0899E33707EC}" presName="Name0" presStyleCnt="0">
        <dgm:presLayoutVars>
          <dgm:dir/>
          <dgm:resizeHandles val="exact"/>
        </dgm:presLayoutVars>
      </dgm:prSet>
      <dgm:spPr/>
    </dgm:pt>
    <dgm:pt modelId="{522783D7-E74F-4961-81AC-16270299A8E1}" type="pres">
      <dgm:prSet presAssocID="{70B4D7C1-B68B-40CC-935F-0899E33707EC}" presName="fgShape" presStyleLbl="fgShp" presStyleIdx="0" presStyleCnt="1"/>
      <dgm:spPr/>
    </dgm:pt>
    <dgm:pt modelId="{0069EAA3-4778-4305-A8E0-9F47F447FE96}" type="pres">
      <dgm:prSet presAssocID="{70B4D7C1-B68B-40CC-935F-0899E33707EC}" presName="linComp" presStyleCnt="0"/>
      <dgm:spPr/>
    </dgm:pt>
    <dgm:pt modelId="{47E3B662-1502-4849-86A6-F91337C4755E}" type="pres">
      <dgm:prSet presAssocID="{2CD5CF79-8B11-41B1-93DE-E0B5CEF85AB8}" presName="compNode" presStyleCnt="0"/>
      <dgm:spPr/>
    </dgm:pt>
    <dgm:pt modelId="{B8FC5824-701F-482E-880C-EC435441EFC5}" type="pres">
      <dgm:prSet presAssocID="{2CD5CF79-8B11-41B1-93DE-E0B5CEF85AB8}" presName="bkgdShape" presStyleLbl="node1" presStyleIdx="0" presStyleCnt="5"/>
      <dgm:spPr/>
    </dgm:pt>
    <dgm:pt modelId="{BC6072B9-AF82-493F-9D61-2B705740DC0D}" type="pres">
      <dgm:prSet presAssocID="{2CD5CF79-8B11-41B1-93DE-E0B5CEF85AB8}" presName="nodeTx" presStyleLbl="node1" presStyleIdx="0" presStyleCnt="5">
        <dgm:presLayoutVars>
          <dgm:bulletEnabled val="1"/>
        </dgm:presLayoutVars>
      </dgm:prSet>
      <dgm:spPr/>
    </dgm:pt>
    <dgm:pt modelId="{73C8579F-BAE2-4AE9-9092-14E66DA0B073}" type="pres">
      <dgm:prSet presAssocID="{2CD5CF79-8B11-41B1-93DE-E0B5CEF85AB8}" presName="invisiNode" presStyleLbl="node1" presStyleIdx="0" presStyleCnt="5"/>
      <dgm:spPr/>
    </dgm:pt>
    <dgm:pt modelId="{0B599688-FE59-42A2-BE29-051245E0E414}" type="pres">
      <dgm:prSet presAssocID="{2CD5CF79-8B11-41B1-93DE-E0B5CEF85AB8}" presName="imagNode" presStyleLbl="fgImgPlace1" presStyleIdx="0" presStyleCnt="5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9144" t="-8199" r="-62856" b="8199"/>
          </a:stretch>
        </a:blipFill>
      </dgm:spPr>
    </dgm:pt>
    <dgm:pt modelId="{985DB534-90E7-4015-B9D3-709107436D22}" type="pres">
      <dgm:prSet presAssocID="{6EEDDC02-D6AF-4509-B458-E606808D311F}" presName="sibTrans" presStyleLbl="sibTrans2D1" presStyleIdx="0" presStyleCnt="0"/>
      <dgm:spPr/>
    </dgm:pt>
    <dgm:pt modelId="{DEF2019F-FD63-498A-96A8-78E021310D39}" type="pres">
      <dgm:prSet presAssocID="{9A593696-07C1-4109-B8CC-E4D0BCBBCCD4}" presName="compNode" presStyleCnt="0"/>
      <dgm:spPr/>
    </dgm:pt>
    <dgm:pt modelId="{8821BD54-DC38-44B3-9965-1EEF345DA853}" type="pres">
      <dgm:prSet presAssocID="{9A593696-07C1-4109-B8CC-E4D0BCBBCCD4}" presName="bkgdShape" presStyleLbl="node1" presStyleIdx="1" presStyleCnt="5"/>
      <dgm:spPr/>
    </dgm:pt>
    <dgm:pt modelId="{A99A5E6D-8088-4735-8F49-55BCF842F1A1}" type="pres">
      <dgm:prSet presAssocID="{9A593696-07C1-4109-B8CC-E4D0BCBBCCD4}" presName="nodeTx" presStyleLbl="node1" presStyleIdx="1" presStyleCnt="5">
        <dgm:presLayoutVars>
          <dgm:bulletEnabled val="1"/>
        </dgm:presLayoutVars>
      </dgm:prSet>
      <dgm:spPr/>
    </dgm:pt>
    <dgm:pt modelId="{670304A6-F16F-441E-8C51-023491615A87}" type="pres">
      <dgm:prSet presAssocID="{9A593696-07C1-4109-B8CC-E4D0BCBBCCD4}" presName="invisiNode" presStyleLbl="node1" presStyleIdx="1" presStyleCnt="5"/>
      <dgm:spPr/>
    </dgm:pt>
    <dgm:pt modelId="{2947E0F3-EEC8-4288-8B55-76A1A7C1E469}" type="pres">
      <dgm:prSet presAssocID="{9A593696-07C1-4109-B8CC-E4D0BCBBCCD4}" presName="imagNode" presStyleLbl="fgImgPlace1" presStyleIdx="1" presStyleCnt="5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3005" t="-1171" r="-497005" b="1171"/>
          </a:stretch>
        </a:blipFill>
      </dgm:spPr>
    </dgm:pt>
    <dgm:pt modelId="{7275D813-D0BA-451F-B9AF-7B4A8B041C4F}" type="pres">
      <dgm:prSet presAssocID="{7688735D-6496-4EE5-B0E8-4AC09570B86E}" presName="sibTrans" presStyleLbl="sibTrans2D1" presStyleIdx="0" presStyleCnt="0"/>
      <dgm:spPr/>
    </dgm:pt>
    <dgm:pt modelId="{C8DBAE53-274E-4459-B254-0DC16881D832}" type="pres">
      <dgm:prSet presAssocID="{493ACDDD-C9F1-49E7-AC05-22F34313ABFB}" presName="compNode" presStyleCnt="0"/>
      <dgm:spPr/>
    </dgm:pt>
    <dgm:pt modelId="{4952CF8D-E86F-484E-8BDC-0F52D21C12F1}" type="pres">
      <dgm:prSet presAssocID="{493ACDDD-C9F1-49E7-AC05-22F34313ABFB}" presName="bkgdShape" presStyleLbl="node1" presStyleIdx="2" presStyleCnt="5"/>
      <dgm:spPr/>
    </dgm:pt>
    <dgm:pt modelId="{7D960AA4-71B2-4BCC-BD14-39C5536F91A0}" type="pres">
      <dgm:prSet presAssocID="{493ACDDD-C9F1-49E7-AC05-22F34313ABFB}" presName="nodeTx" presStyleLbl="node1" presStyleIdx="2" presStyleCnt="5">
        <dgm:presLayoutVars>
          <dgm:bulletEnabled val="1"/>
        </dgm:presLayoutVars>
      </dgm:prSet>
      <dgm:spPr/>
    </dgm:pt>
    <dgm:pt modelId="{F3F6A900-A6DC-4B1C-A8E4-2C879A9EE336}" type="pres">
      <dgm:prSet presAssocID="{493ACDDD-C9F1-49E7-AC05-22F34313ABFB}" presName="invisiNode" presStyleLbl="node1" presStyleIdx="2" presStyleCnt="5"/>
      <dgm:spPr/>
    </dgm:pt>
    <dgm:pt modelId="{C55FA25F-D6EC-45AC-920A-9174DFEF5432}" type="pres">
      <dgm:prSet presAssocID="{493ACDDD-C9F1-49E7-AC05-22F34313ABFB}" presName="imagNode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  <dgm:pt modelId="{1F6906F9-C61B-4FB7-BE66-DE5E577DFDE1}" type="pres">
      <dgm:prSet presAssocID="{4882CB78-4246-4AAB-91DF-9C888D4D4C14}" presName="sibTrans" presStyleLbl="sibTrans2D1" presStyleIdx="0" presStyleCnt="0"/>
      <dgm:spPr/>
    </dgm:pt>
    <dgm:pt modelId="{DC03580A-B831-49BB-B049-5CBF46D4317E}" type="pres">
      <dgm:prSet presAssocID="{CBFDB13C-E0ED-45F7-809C-F67BA85A25D1}" presName="compNode" presStyleCnt="0"/>
      <dgm:spPr/>
    </dgm:pt>
    <dgm:pt modelId="{8060812D-31A1-44C8-8790-958BC5D4E446}" type="pres">
      <dgm:prSet presAssocID="{CBFDB13C-E0ED-45F7-809C-F67BA85A25D1}" presName="bkgdShape" presStyleLbl="node1" presStyleIdx="3" presStyleCnt="5"/>
      <dgm:spPr/>
    </dgm:pt>
    <dgm:pt modelId="{BD61FEB1-13E8-4D12-AA10-CE2A07EEFBE0}" type="pres">
      <dgm:prSet presAssocID="{CBFDB13C-E0ED-45F7-809C-F67BA85A25D1}" presName="nodeTx" presStyleLbl="node1" presStyleIdx="3" presStyleCnt="5">
        <dgm:presLayoutVars>
          <dgm:bulletEnabled val="1"/>
        </dgm:presLayoutVars>
      </dgm:prSet>
      <dgm:spPr/>
    </dgm:pt>
    <dgm:pt modelId="{108AF256-AA5D-4029-9B2D-80CDFD291A07}" type="pres">
      <dgm:prSet presAssocID="{CBFDB13C-E0ED-45F7-809C-F67BA85A25D1}" presName="invisiNode" presStyleLbl="node1" presStyleIdx="3" presStyleCnt="5"/>
      <dgm:spPr/>
    </dgm:pt>
    <dgm:pt modelId="{6F7BBAE7-86D1-46E1-8874-E3BF8165044E}" type="pres">
      <dgm:prSet presAssocID="{CBFDB13C-E0ED-45F7-809C-F67BA85A25D1}" presName="imagNode" presStyleLbl="fg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  <dgm:pt modelId="{0CEEDBF6-5D39-4247-923B-3E9A144D8D77}" type="pres">
      <dgm:prSet presAssocID="{84711451-D487-4ACF-84BE-A36D514570C5}" presName="sibTrans" presStyleLbl="sibTrans2D1" presStyleIdx="0" presStyleCnt="0"/>
      <dgm:spPr/>
    </dgm:pt>
    <dgm:pt modelId="{959DA0F6-DA53-4B7E-8427-D9E41F4D1A0C}" type="pres">
      <dgm:prSet presAssocID="{83FA1E8B-8C82-40CF-92B5-C36C65CC816B}" presName="compNode" presStyleCnt="0"/>
      <dgm:spPr/>
    </dgm:pt>
    <dgm:pt modelId="{3A7F6AB5-D5F8-44A2-B66A-3C7E4ABFDB8E}" type="pres">
      <dgm:prSet presAssocID="{83FA1E8B-8C82-40CF-92B5-C36C65CC816B}" presName="bkgdShape" presStyleLbl="node1" presStyleIdx="4" presStyleCnt="5"/>
      <dgm:spPr/>
    </dgm:pt>
    <dgm:pt modelId="{D9B5F37D-013A-4F15-BEDA-7DF18F84EF01}" type="pres">
      <dgm:prSet presAssocID="{83FA1E8B-8C82-40CF-92B5-C36C65CC816B}" presName="nodeTx" presStyleLbl="node1" presStyleIdx="4" presStyleCnt="5">
        <dgm:presLayoutVars>
          <dgm:bulletEnabled val="1"/>
        </dgm:presLayoutVars>
      </dgm:prSet>
      <dgm:spPr/>
    </dgm:pt>
    <dgm:pt modelId="{7050B791-061B-4619-9D56-9579C274468D}" type="pres">
      <dgm:prSet presAssocID="{83FA1E8B-8C82-40CF-92B5-C36C65CC816B}" presName="invisiNode" presStyleLbl="node1" presStyleIdx="4" presStyleCnt="5"/>
      <dgm:spPr/>
    </dgm:pt>
    <dgm:pt modelId="{EF6BADBA-668A-4489-924E-62B166CBCF1B}" type="pres">
      <dgm:prSet presAssocID="{83FA1E8B-8C82-40CF-92B5-C36C65CC816B}" presName="imagNode" presStyleLbl="f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</dgm:ptLst>
  <dgm:cxnLst>
    <dgm:cxn modelId="{58C5856F-AFE2-45A4-9DD4-C1DA76C78AC9}" type="presOf" srcId="{70B4D7C1-B68B-40CC-935F-0899E33707EC}" destId="{16E97E33-3B62-4B71-98FE-46526BC461B6}" srcOrd="0" destOrd="0" presId="urn:microsoft.com/office/officeart/2005/8/layout/hList7"/>
    <dgm:cxn modelId="{07BC73CA-87A1-4746-8C05-36B1D4ADE995}" type="presOf" srcId="{6EEDDC02-D6AF-4509-B458-E606808D311F}" destId="{985DB534-90E7-4015-B9D3-709107436D22}" srcOrd="0" destOrd="0" presId="urn:microsoft.com/office/officeart/2005/8/layout/hList7"/>
    <dgm:cxn modelId="{742A8364-4C40-4637-9A3D-47828B59B613}" type="presOf" srcId="{7688735D-6496-4EE5-B0E8-4AC09570B86E}" destId="{7275D813-D0BA-451F-B9AF-7B4A8B041C4F}" srcOrd="0" destOrd="0" presId="urn:microsoft.com/office/officeart/2005/8/layout/hList7"/>
    <dgm:cxn modelId="{82948DF2-EC6C-4853-BCFA-63948FCDECB4}" type="presOf" srcId="{83FA1E8B-8C82-40CF-92B5-C36C65CC816B}" destId="{3A7F6AB5-D5F8-44A2-B66A-3C7E4ABFDB8E}" srcOrd="0" destOrd="0" presId="urn:microsoft.com/office/officeart/2005/8/layout/hList7"/>
    <dgm:cxn modelId="{AD010E4D-2326-45D5-BEF0-9EE593D3CEE3}" type="presOf" srcId="{9A593696-07C1-4109-B8CC-E4D0BCBBCCD4}" destId="{A99A5E6D-8088-4735-8F49-55BCF842F1A1}" srcOrd="1" destOrd="0" presId="urn:microsoft.com/office/officeart/2005/8/layout/hList7"/>
    <dgm:cxn modelId="{D3ECF164-603F-44D4-804C-240A6E06F54F}" type="presOf" srcId="{2CD5CF79-8B11-41B1-93DE-E0B5CEF85AB8}" destId="{BC6072B9-AF82-493F-9D61-2B705740DC0D}" srcOrd="1" destOrd="0" presId="urn:microsoft.com/office/officeart/2005/8/layout/hList7"/>
    <dgm:cxn modelId="{4E7DA5FE-BD36-42D0-AB70-7C6687DC5B09}" srcId="{70B4D7C1-B68B-40CC-935F-0899E33707EC}" destId="{2CD5CF79-8B11-41B1-93DE-E0B5CEF85AB8}" srcOrd="0" destOrd="0" parTransId="{2A6184A6-D7D8-4749-9D0C-CE402221FD14}" sibTransId="{6EEDDC02-D6AF-4509-B458-E606808D311F}"/>
    <dgm:cxn modelId="{F3F7B4BF-DDDF-4E25-8B73-90E3785861A2}" srcId="{70B4D7C1-B68B-40CC-935F-0899E33707EC}" destId="{83FA1E8B-8C82-40CF-92B5-C36C65CC816B}" srcOrd="4" destOrd="0" parTransId="{5671B815-F7AF-4ED8-A326-84C8A8DFA3AB}" sibTransId="{8FEF5032-5726-4189-B498-E8B93CFF88DB}"/>
    <dgm:cxn modelId="{0B75743C-A3FB-42BD-B7F3-1514E2C37CED}" srcId="{70B4D7C1-B68B-40CC-935F-0899E33707EC}" destId="{CBFDB13C-E0ED-45F7-809C-F67BA85A25D1}" srcOrd="3" destOrd="0" parTransId="{881B7A6C-7A18-44F5-A807-73EF649C2C98}" sibTransId="{84711451-D487-4ACF-84BE-A36D514570C5}"/>
    <dgm:cxn modelId="{E5BFBFB3-86EB-49F7-B44B-798606419427}" type="presOf" srcId="{9A593696-07C1-4109-B8CC-E4D0BCBBCCD4}" destId="{8821BD54-DC38-44B3-9965-1EEF345DA853}" srcOrd="0" destOrd="0" presId="urn:microsoft.com/office/officeart/2005/8/layout/hList7"/>
    <dgm:cxn modelId="{2E96351E-D726-4927-A25B-DE16A6952001}" srcId="{70B4D7C1-B68B-40CC-935F-0899E33707EC}" destId="{493ACDDD-C9F1-49E7-AC05-22F34313ABFB}" srcOrd="2" destOrd="0" parTransId="{CE179A6F-1CED-462C-A27E-7C0D3B877757}" sibTransId="{4882CB78-4246-4AAB-91DF-9C888D4D4C14}"/>
    <dgm:cxn modelId="{87D03293-6DAF-42A4-81F7-1A5C7B1DD98D}" type="presOf" srcId="{4882CB78-4246-4AAB-91DF-9C888D4D4C14}" destId="{1F6906F9-C61B-4FB7-BE66-DE5E577DFDE1}" srcOrd="0" destOrd="0" presId="urn:microsoft.com/office/officeart/2005/8/layout/hList7"/>
    <dgm:cxn modelId="{F83B8C09-2CE6-4EE5-B7FC-10BE95960CAA}" type="presOf" srcId="{493ACDDD-C9F1-49E7-AC05-22F34313ABFB}" destId="{4952CF8D-E86F-484E-8BDC-0F52D21C12F1}" srcOrd="0" destOrd="0" presId="urn:microsoft.com/office/officeart/2005/8/layout/hList7"/>
    <dgm:cxn modelId="{17CD940E-009E-4BFD-8EE1-245874E2A53D}" type="presOf" srcId="{493ACDDD-C9F1-49E7-AC05-22F34313ABFB}" destId="{7D960AA4-71B2-4BCC-BD14-39C5536F91A0}" srcOrd="1" destOrd="0" presId="urn:microsoft.com/office/officeart/2005/8/layout/hList7"/>
    <dgm:cxn modelId="{AD95E9B7-71C1-424A-BD32-039A5CED9250}" type="presOf" srcId="{CBFDB13C-E0ED-45F7-809C-F67BA85A25D1}" destId="{BD61FEB1-13E8-4D12-AA10-CE2A07EEFBE0}" srcOrd="1" destOrd="0" presId="urn:microsoft.com/office/officeart/2005/8/layout/hList7"/>
    <dgm:cxn modelId="{3DA8B822-D533-4BA8-AABD-EABEC172C77C}" type="presOf" srcId="{CBFDB13C-E0ED-45F7-809C-F67BA85A25D1}" destId="{8060812D-31A1-44C8-8790-958BC5D4E446}" srcOrd="0" destOrd="0" presId="urn:microsoft.com/office/officeart/2005/8/layout/hList7"/>
    <dgm:cxn modelId="{02F55AE1-3A62-4939-91F0-CC725E004DE7}" type="presOf" srcId="{84711451-D487-4ACF-84BE-A36D514570C5}" destId="{0CEEDBF6-5D39-4247-923B-3E9A144D8D77}" srcOrd="0" destOrd="0" presId="urn:microsoft.com/office/officeart/2005/8/layout/hList7"/>
    <dgm:cxn modelId="{5C042A8A-A18A-4970-9B91-9268FC0DCBD6}" srcId="{70B4D7C1-B68B-40CC-935F-0899E33707EC}" destId="{9A593696-07C1-4109-B8CC-E4D0BCBBCCD4}" srcOrd="1" destOrd="0" parTransId="{A67DCDBF-9285-4A6C-9125-91E79F8E837F}" sibTransId="{7688735D-6496-4EE5-B0E8-4AC09570B86E}"/>
    <dgm:cxn modelId="{F2869668-56EC-4B0D-B083-BA6747CDB644}" type="presOf" srcId="{83FA1E8B-8C82-40CF-92B5-C36C65CC816B}" destId="{D9B5F37D-013A-4F15-BEDA-7DF18F84EF01}" srcOrd="1" destOrd="0" presId="urn:microsoft.com/office/officeart/2005/8/layout/hList7"/>
    <dgm:cxn modelId="{936BB4D4-A384-414A-B1BE-E166896358C1}" type="presOf" srcId="{2CD5CF79-8B11-41B1-93DE-E0B5CEF85AB8}" destId="{B8FC5824-701F-482E-880C-EC435441EFC5}" srcOrd="0" destOrd="0" presId="urn:microsoft.com/office/officeart/2005/8/layout/hList7"/>
    <dgm:cxn modelId="{B446782B-10F8-4467-885D-E5D0CECB3D51}" type="presParOf" srcId="{16E97E33-3B62-4B71-98FE-46526BC461B6}" destId="{522783D7-E74F-4961-81AC-16270299A8E1}" srcOrd="0" destOrd="0" presId="urn:microsoft.com/office/officeart/2005/8/layout/hList7"/>
    <dgm:cxn modelId="{91CD11C9-E57A-45C2-8E5D-77607E5C8930}" type="presParOf" srcId="{16E97E33-3B62-4B71-98FE-46526BC461B6}" destId="{0069EAA3-4778-4305-A8E0-9F47F447FE96}" srcOrd="1" destOrd="0" presId="urn:microsoft.com/office/officeart/2005/8/layout/hList7"/>
    <dgm:cxn modelId="{C5F40F01-1836-49A0-8087-D6A6A754E0ED}" type="presParOf" srcId="{0069EAA3-4778-4305-A8E0-9F47F447FE96}" destId="{47E3B662-1502-4849-86A6-F91337C4755E}" srcOrd="0" destOrd="0" presId="urn:microsoft.com/office/officeart/2005/8/layout/hList7"/>
    <dgm:cxn modelId="{C4EF18EB-C7DD-4C85-A154-508087BD4DCE}" type="presParOf" srcId="{47E3B662-1502-4849-86A6-F91337C4755E}" destId="{B8FC5824-701F-482E-880C-EC435441EFC5}" srcOrd="0" destOrd="0" presId="urn:microsoft.com/office/officeart/2005/8/layout/hList7"/>
    <dgm:cxn modelId="{9607BFB3-6E53-49B1-BA16-F0DA77748B30}" type="presParOf" srcId="{47E3B662-1502-4849-86A6-F91337C4755E}" destId="{BC6072B9-AF82-493F-9D61-2B705740DC0D}" srcOrd="1" destOrd="0" presId="urn:microsoft.com/office/officeart/2005/8/layout/hList7"/>
    <dgm:cxn modelId="{FA60E096-25EE-4279-BFF3-C010E73BC0B6}" type="presParOf" srcId="{47E3B662-1502-4849-86A6-F91337C4755E}" destId="{73C8579F-BAE2-4AE9-9092-14E66DA0B073}" srcOrd="2" destOrd="0" presId="urn:microsoft.com/office/officeart/2005/8/layout/hList7"/>
    <dgm:cxn modelId="{E1E15806-7C76-4AE6-A0D4-B14CB26E28E5}" type="presParOf" srcId="{47E3B662-1502-4849-86A6-F91337C4755E}" destId="{0B599688-FE59-42A2-BE29-051245E0E414}" srcOrd="3" destOrd="0" presId="urn:microsoft.com/office/officeart/2005/8/layout/hList7"/>
    <dgm:cxn modelId="{3270B17E-DDA4-4C3D-91AC-9D23B5E6776E}" type="presParOf" srcId="{0069EAA3-4778-4305-A8E0-9F47F447FE96}" destId="{985DB534-90E7-4015-B9D3-709107436D22}" srcOrd="1" destOrd="0" presId="urn:microsoft.com/office/officeart/2005/8/layout/hList7"/>
    <dgm:cxn modelId="{EE2699AC-2D1E-4284-8F41-FD49C26F22B7}" type="presParOf" srcId="{0069EAA3-4778-4305-A8E0-9F47F447FE96}" destId="{DEF2019F-FD63-498A-96A8-78E021310D39}" srcOrd="2" destOrd="0" presId="urn:microsoft.com/office/officeart/2005/8/layout/hList7"/>
    <dgm:cxn modelId="{17A2CF9D-5BA9-4522-B20F-04A77A271916}" type="presParOf" srcId="{DEF2019F-FD63-498A-96A8-78E021310D39}" destId="{8821BD54-DC38-44B3-9965-1EEF345DA853}" srcOrd="0" destOrd="0" presId="urn:microsoft.com/office/officeart/2005/8/layout/hList7"/>
    <dgm:cxn modelId="{392FD629-2A55-470C-91B7-BF9F96F2D0C1}" type="presParOf" srcId="{DEF2019F-FD63-498A-96A8-78E021310D39}" destId="{A99A5E6D-8088-4735-8F49-55BCF842F1A1}" srcOrd="1" destOrd="0" presId="urn:microsoft.com/office/officeart/2005/8/layout/hList7"/>
    <dgm:cxn modelId="{518BC69F-244E-44E3-883D-5C6DFD41FB50}" type="presParOf" srcId="{DEF2019F-FD63-498A-96A8-78E021310D39}" destId="{670304A6-F16F-441E-8C51-023491615A87}" srcOrd="2" destOrd="0" presId="urn:microsoft.com/office/officeart/2005/8/layout/hList7"/>
    <dgm:cxn modelId="{6C81F208-E1E3-49F0-8176-8D5E55FEFEDC}" type="presParOf" srcId="{DEF2019F-FD63-498A-96A8-78E021310D39}" destId="{2947E0F3-EEC8-4288-8B55-76A1A7C1E469}" srcOrd="3" destOrd="0" presId="urn:microsoft.com/office/officeart/2005/8/layout/hList7"/>
    <dgm:cxn modelId="{1BF354FD-77D5-4B66-95E8-5867F3C411A5}" type="presParOf" srcId="{0069EAA3-4778-4305-A8E0-9F47F447FE96}" destId="{7275D813-D0BA-451F-B9AF-7B4A8B041C4F}" srcOrd="3" destOrd="0" presId="urn:microsoft.com/office/officeart/2005/8/layout/hList7"/>
    <dgm:cxn modelId="{0218F548-9197-4080-A064-8CA783D16358}" type="presParOf" srcId="{0069EAA3-4778-4305-A8E0-9F47F447FE96}" destId="{C8DBAE53-274E-4459-B254-0DC16881D832}" srcOrd="4" destOrd="0" presId="urn:microsoft.com/office/officeart/2005/8/layout/hList7"/>
    <dgm:cxn modelId="{8D62E086-CE94-40FC-869E-13CB21F3E1EA}" type="presParOf" srcId="{C8DBAE53-274E-4459-B254-0DC16881D832}" destId="{4952CF8D-E86F-484E-8BDC-0F52D21C12F1}" srcOrd="0" destOrd="0" presId="urn:microsoft.com/office/officeart/2005/8/layout/hList7"/>
    <dgm:cxn modelId="{2079F333-4425-41C8-BE15-CFEEB8863D5E}" type="presParOf" srcId="{C8DBAE53-274E-4459-B254-0DC16881D832}" destId="{7D960AA4-71B2-4BCC-BD14-39C5536F91A0}" srcOrd="1" destOrd="0" presId="urn:microsoft.com/office/officeart/2005/8/layout/hList7"/>
    <dgm:cxn modelId="{7F573D01-A903-433D-91F6-B6576130B283}" type="presParOf" srcId="{C8DBAE53-274E-4459-B254-0DC16881D832}" destId="{F3F6A900-A6DC-4B1C-A8E4-2C879A9EE336}" srcOrd="2" destOrd="0" presId="urn:microsoft.com/office/officeart/2005/8/layout/hList7"/>
    <dgm:cxn modelId="{1D14F0F5-ED2D-4531-8B4B-D70422028B71}" type="presParOf" srcId="{C8DBAE53-274E-4459-B254-0DC16881D832}" destId="{C55FA25F-D6EC-45AC-920A-9174DFEF5432}" srcOrd="3" destOrd="0" presId="urn:microsoft.com/office/officeart/2005/8/layout/hList7"/>
    <dgm:cxn modelId="{44A9D212-1DE7-48F2-B20A-0EF855421BF9}" type="presParOf" srcId="{0069EAA3-4778-4305-A8E0-9F47F447FE96}" destId="{1F6906F9-C61B-4FB7-BE66-DE5E577DFDE1}" srcOrd="5" destOrd="0" presId="urn:microsoft.com/office/officeart/2005/8/layout/hList7"/>
    <dgm:cxn modelId="{8FB64EBD-4733-4C28-9EAF-C7823FCEA63B}" type="presParOf" srcId="{0069EAA3-4778-4305-A8E0-9F47F447FE96}" destId="{DC03580A-B831-49BB-B049-5CBF46D4317E}" srcOrd="6" destOrd="0" presId="urn:microsoft.com/office/officeart/2005/8/layout/hList7"/>
    <dgm:cxn modelId="{2F4B4183-B8CB-4036-BD84-9DBDF4F547A3}" type="presParOf" srcId="{DC03580A-B831-49BB-B049-5CBF46D4317E}" destId="{8060812D-31A1-44C8-8790-958BC5D4E446}" srcOrd="0" destOrd="0" presId="urn:microsoft.com/office/officeart/2005/8/layout/hList7"/>
    <dgm:cxn modelId="{A0AC3A17-D381-4394-9054-022B3081F0D1}" type="presParOf" srcId="{DC03580A-B831-49BB-B049-5CBF46D4317E}" destId="{BD61FEB1-13E8-4D12-AA10-CE2A07EEFBE0}" srcOrd="1" destOrd="0" presId="urn:microsoft.com/office/officeart/2005/8/layout/hList7"/>
    <dgm:cxn modelId="{047E5F1F-253E-40AD-8306-CCB5DD713571}" type="presParOf" srcId="{DC03580A-B831-49BB-B049-5CBF46D4317E}" destId="{108AF256-AA5D-4029-9B2D-80CDFD291A07}" srcOrd="2" destOrd="0" presId="urn:microsoft.com/office/officeart/2005/8/layout/hList7"/>
    <dgm:cxn modelId="{88B93BFF-78E5-40C5-8F31-632E782E989B}" type="presParOf" srcId="{DC03580A-B831-49BB-B049-5CBF46D4317E}" destId="{6F7BBAE7-86D1-46E1-8874-E3BF8165044E}" srcOrd="3" destOrd="0" presId="urn:microsoft.com/office/officeart/2005/8/layout/hList7"/>
    <dgm:cxn modelId="{64CA3443-5509-44A0-AC49-624945252AE6}" type="presParOf" srcId="{0069EAA3-4778-4305-A8E0-9F47F447FE96}" destId="{0CEEDBF6-5D39-4247-923B-3E9A144D8D77}" srcOrd="7" destOrd="0" presId="urn:microsoft.com/office/officeart/2005/8/layout/hList7"/>
    <dgm:cxn modelId="{75857844-CEE5-42A4-8F08-851016BF59DC}" type="presParOf" srcId="{0069EAA3-4778-4305-A8E0-9F47F447FE96}" destId="{959DA0F6-DA53-4B7E-8427-D9E41F4D1A0C}" srcOrd="8" destOrd="0" presId="urn:microsoft.com/office/officeart/2005/8/layout/hList7"/>
    <dgm:cxn modelId="{26ED91EF-BFA1-4262-B4C4-580F4D73C296}" type="presParOf" srcId="{959DA0F6-DA53-4B7E-8427-D9E41F4D1A0C}" destId="{3A7F6AB5-D5F8-44A2-B66A-3C7E4ABFDB8E}" srcOrd="0" destOrd="0" presId="urn:microsoft.com/office/officeart/2005/8/layout/hList7"/>
    <dgm:cxn modelId="{A13E9652-3867-45AF-8B5A-CD4833EAD454}" type="presParOf" srcId="{959DA0F6-DA53-4B7E-8427-D9E41F4D1A0C}" destId="{D9B5F37D-013A-4F15-BEDA-7DF18F84EF01}" srcOrd="1" destOrd="0" presId="urn:microsoft.com/office/officeart/2005/8/layout/hList7"/>
    <dgm:cxn modelId="{9F219BF6-DCEE-4B5B-80CB-97F371CE7FD7}" type="presParOf" srcId="{959DA0F6-DA53-4B7E-8427-D9E41F4D1A0C}" destId="{7050B791-061B-4619-9D56-9579C274468D}" srcOrd="2" destOrd="0" presId="urn:microsoft.com/office/officeart/2005/8/layout/hList7"/>
    <dgm:cxn modelId="{C6DDCA94-021D-4892-BB87-920F7BE1505F}" type="presParOf" srcId="{959DA0F6-DA53-4B7E-8427-D9E41F4D1A0C}" destId="{EF6BADBA-668A-4489-924E-62B166CBCF1B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2C0D88-79C1-4549-A049-C99A7904B1D4}">
      <dsp:nvSpPr>
        <dsp:cNvPr id="0" name=""/>
        <dsp:cNvSpPr/>
      </dsp:nvSpPr>
      <dsp:spPr>
        <a:xfrm>
          <a:off x="0" y="0"/>
          <a:ext cx="5737673" cy="1255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Profile Overview (15 </a:t>
          </a:r>
          <a:r>
            <a:rPr lang="en-IN" sz="2300" kern="1200" dirty="0" err="1" smtClean="0"/>
            <a:t>mins</a:t>
          </a:r>
          <a:r>
            <a:rPr lang="en-IN" sz="2300" kern="1200" dirty="0" smtClean="0"/>
            <a:t>)</a:t>
          </a:r>
          <a:endParaRPr 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/>
            <a:t>Updated Profile </a:t>
          </a:r>
          <a:endParaRPr lang="en-IN" sz="1800" kern="1200" dirty="0"/>
        </a:p>
      </dsp:txBody>
      <dsp:txXfrm>
        <a:off x="36776" y="36776"/>
        <a:ext cx="4382753" cy="1182075"/>
      </dsp:txXfrm>
    </dsp:sp>
    <dsp:sp modelId="{C109B9BD-C2D8-407E-9ECB-EA65E487F50A}">
      <dsp:nvSpPr>
        <dsp:cNvPr id="0" name=""/>
        <dsp:cNvSpPr/>
      </dsp:nvSpPr>
      <dsp:spPr>
        <a:xfrm>
          <a:off x="506265" y="1464898"/>
          <a:ext cx="5737673" cy="1255627"/>
        </a:xfrm>
        <a:prstGeom prst="roundRect">
          <a:avLst>
            <a:gd name="adj" fmla="val 10000"/>
          </a:avLst>
        </a:prstGeom>
        <a:solidFill>
          <a:schemeClr val="accent3">
            <a:hueOff val="-4991659"/>
            <a:satOff val="42307"/>
            <a:lumOff val="42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Doubts Resolutions –(50 </a:t>
          </a:r>
          <a:r>
            <a:rPr lang="en-IN" sz="2300" kern="1200" dirty="0" err="1" smtClean="0"/>
            <a:t>mins</a:t>
          </a:r>
          <a:r>
            <a:rPr lang="en-IN" sz="2300" kern="1200" dirty="0" smtClean="0"/>
            <a:t>)</a:t>
          </a:r>
          <a:endParaRPr 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>
              <a:solidFill>
                <a:srgbClr val="FFFFFF"/>
              </a:solidFill>
              <a:latin typeface="Arial"/>
              <a:sym typeface="Arial"/>
            </a:rPr>
            <a:t>Related to Topics, Track , career  </a:t>
          </a:r>
          <a:endParaRPr lang="en-IN" sz="1800" kern="1200" dirty="0"/>
        </a:p>
      </dsp:txBody>
      <dsp:txXfrm>
        <a:off x="543041" y="1501674"/>
        <a:ext cx="4341698" cy="1182075"/>
      </dsp:txXfrm>
    </dsp:sp>
    <dsp:sp modelId="{95FDD71E-3DE6-4042-A5E4-8A11EA388189}">
      <dsp:nvSpPr>
        <dsp:cNvPr id="0" name=""/>
        <dsp:cNvSpPr/>
      </dsp:nvSpPr>
      <dsp:spPr>
        <a:xfrm>
          <a:off x="1012530" y="2929796"/>
          <a:ext cx="5737673" cy="1255627"/>
        </a:xfrm>
        <a:prstGeom prst="roundRect">
          <a:avLst>
            <a:gd name="adj" fmla="val 10000"/>
          </a:avLst>
        </a:prstGeom>
        <a:solidFill>
          <a:schemeClr val="accent3">
            <a:hueOff val="-9983318"/>
            <a:satOff val="84615"/>
            <a:lumOff val="8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Focus Teaching (25 </a:t>
          </a:r>
          <a:r>
            <a:rPr lang="en-IN" sz="2300" kern="1200" dirty="0" err="1" smtClean="0"/>
            <a:t>mins</a:t>
          </a:r>
          <a:r>
            <a:rPr lang="en-IN" sz="2300" kern="1200" dirty="0" smtClean="0"/>
            <a:t>)</a:t>
          </a:r>
          <a:endParaRPr 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err="1" smtClean="0">
              <a:solidFill>
                <a:srgbClr val="FFFFFF"/>
              </a:solidFill>
              <a:latin typeface="Arial"/>
              <a:sym typeface="Arial"/>
            </a:rPr>
            <a:t>MLOps</a:t>
          </a:r>
          <a:endParaRPr lang="en-IN" sz="1800" kern="1200" dirty="0"/>
        </a:p>
      </dsp:txBody>
      <dsp:txXfrm>
        <a:off x="1049306" y="2966572"/>
        <a:ext cx="4341698" cy="1182075"/>
      </dsp:txXfrm>
    </dsp:sp>
    <dsp:sp modelId="{98E5FDA8-7D6D-4EEF-B6FA-1C0CEB1764BA}">
      <dsp:nvSpPr>
        <dsp:cNvPr id="0" name=""/>
        <dsp:cNvSpPr/>
      </dsp:nvSpPr>
      <dsp:spPr>
        <a:xfrm>
          <a:off x="4921515" y="952183"/>
          <a:ext cx="816157" cy="81615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105150" y="952183"/>
        <a:ext cx="448887" cy="614158"/>
      </dsp:txXfrm>
    </dsp:sp>
    <dsp:sp modelId="{9BA526AF-6B00-48BA-A86C-544E99505CA0}">
      <dsp:nvSpPr>
        <dsp:cNvPr id="0" name=""/>
        <dsp:cNvSpPr/>
      </dsp:nvSpPr>
      <dsp:spPr>
        <a:xfrm>
          <a:off x="5427781" y="2408711"/>
          <a:ext cx="816157" cy="81615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-10641928"/>
            <a:satOff val="89138"/>
            <a:lumOff val="4857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-10641928"/>
              <a:satOff val="89138"/>
              <a:lumOff val="48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611416" y="2408711"/>
        <a:ext cx="448887" cy="6141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CAF46D-D808-4567-B7D4-383149EE2E0E}">
      <dsp:nvSpPr>
        <dsp:cNvPr id="0" name=""/>
        <dsp:cNvSpPr/>
      </dsp:nvSpPr>
      <dsp:spPr>
        <a:xfrm>
          <a:off x="135357" y="345019"/>
          <a:ext cx="3200595" cy="100018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7459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Resume</a:t>
          </a:r>
          <a:endParaRPr lang="en-US" sz="4800" kern="1200" dirty="0"/>
        </a:p>
      </dsp:txBody>
      <dsp:txXfrm>
        <a:off x="135357" y="345019"/>
        <a:ext cx="3200595" cy="1000186"/>
      </dsp:txXfrm>
    </dsp:sp>
    <dsp:sp modelId="{C3316900-F96C-4D11-BDC5-F9B8706654FD}">
      <dsp:nvSpPr>
        <dsp:cNvPr id="0" name=""/>
        <dsp:cNvSpPr/>
      </dsp:nvSpPr>
      <dsp:spPr>
        <a:xfrm>
          <a:off x="1998" y="200548"/>
          <a:ext cx="700130" cy="10501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3000" r="-63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9FF5F60-0068-4883-A152-07EB50AE7BF8}">
      <dsp:nvSpPr>
        <dsp:cNvPr id="0" name=""/>
        <dsp:cNvSpPr/>
      </dsp:nvSpPr>
      <dsp:spPr>
        <a:xfrm>
          <a:off x="3666557" y="345019"/>
          <a:ext cx="3200595" cy="100018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7459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LinkedIn</a:t>
          </a:r>
          <a:endParaRPr lang="en-US" sz="4800" kern="1200" dirty="0"/>
        </a:p>
      </dsp:txBody>
      <dsp:txXfrm>
        <a:off x="3666557" y="345019"/>
        <a:ext cx="3200595" cy="1000186"/>
      </dsp:txXfrm>
    </dsp:sp>
    <dsp:sp modelId="{718CAD2A-CF1B-4011-AF4E-395FA756AE55}">
      <dsp:nvSpPr>
        <dsp:cNvPr id="0" name=""/>
        <dsp:cNvSpPr/>
      </dsp:nvSpPr>
      <dsp:spPr>
        <a:xfrm>
          <a:off x="3533199" y="200548"/>
          <a:ext cx="700130" cy="105019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B35005C-BEEC-4F73-8D45-89CC40915F2C}">
      <dsp:nvSpPr>
        <dsp:cNvPr id="0" name=""/>
        <dsp:cNvSpPr/>
      </dsp:nvSpPr>
      <dsp:spPr>
        <a:xfrm>
          <a:off x="135357" y="1604142"/>
          <a:ext cx="3200595" cy="100018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7459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GitHub</a:t>
          </a:r>
          <a:endParaRPr lang="en-US" sz="4800" kern="1200" dirty="0"/>
        </a:p>
      </dsp:txBody>
      <dsp:txXfrm>
        <a:off x="135357" y="1604142"/>
        <a:ext cx="3200595" cy="1000186"/>
      </dsp:txXfrm>
    </dsp:sp>
    <dsp:sp modelId="{F8BFEA1A-61FC-4751-9164-0B116BA09C08}">
      <dsp:nvSpPr>
        <dsp:cNvPr id="0" name=""/>
        <dsp:cNvSpPr/>
      </dsp:nvSpPr>
      <dsp:spPr>
        <a:xfrm>
          <a:off x="1998" y="1459671"/>
          <a:ext cx="700130" cy="10501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2FBE01A-5495-411B-82D0-9BBDE3E647CF}">
      <dsp:nvSpPr>
        <dsp:cNvPr id="0" name=""/>
        <dsp:cNvSpPr/>
      </dsp:nvSpPr>
      <dsp:spPr>
        <a:xfrm>
          <a:off x="3666557" y="1604142"/>
          <a:ext cx="3200595" cy="100018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7459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Kaggle</a:t>
          </a:r>
          <a:endParaRPr lang="en-US" sz="4800" kern="1200" dirty="0"/>
        </a:p>
      </dsp:txBody>
      <dsp:txXfrm>
        <a:off x="3666557" y="1604142"/>
        <a:ext cx="3200595" cy="1000186"/>
      </dsp:txXfrm>
    </dsp:sp>
    <dsp:sp modelId="{F009B1CB-EA57-42F0-92FD-006067FCDB85}">
      <dsp:nvSpPr>
        <dsp:cNvPr id="0" name=""/>
        <dsp:cNvSpPr/>
      </dsp:nvSpPr>
      <dsp:spPr>
        <a:xfrm>
          <a:off x="3533199" y="1459671"/>
          <a:ext cx="700130" cy="1050195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F5460F5-CBE6-41EE-9333-6BC868E5C1D4}">
      <dsp:nvSpPr>
        <dsp:cNvPr id="0" name=""/>
        <dsp:cNvSpPr/>
      </dsp:nvSpPr>
      <dsp:spPr>
        <a:xfrm>
          <a:off x="1900957" y="2863265"/>
          <a:ext cx="3200595" cy="100018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7459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Website</a:t>
          </a:r>
          <a:endParaRPr lang="en-US" sz="4800" kern="1200" dirty="0"/>
        </a:p>
      </dsp:txBody>
      <dsp:txXfrm>
        <a:off x="1900957" y="2863265"/>
        <a:ext cx="3200595" cy="1000186"/>
      </dsp:txXfrm>
    </dsp:sp>
    <dsp:sp modelId="{CB5C23B2-27BA-4AD3-BE98-2DFDBEF2AC8A}">
      <dsp:nvSpPr>
        <dsp:cNvPr id="0" name=""/>
        <dsp:cNvSpPr/>
      </dsp:nvSpPr>
      <dsp:spPr>
        <a:xfrm>
          <a:off x="1767599" y="2718794"/>
          <a:ext cx="700130" cy="10501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EF977-1C4D-45A8-AF03-BF84ED8E082B}">
      <dsp:nvSpPr>
        <dsp:cNvPr id="0" name=""/>
        <dsp:cNvSpPr/>
      </dsp:nvSpPr>
      <dsp:spPr>
        <a:xfrm>
          <a:off x="1601" y="0"/>
          <a:ext cx="1678716" cy="4064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Topic</a:t>
          </a:r>
          <a:endParaRPr lang="en-US" sz="3100" kern="1200" dirty="0"/>
        </a:p>
      </dsp:txBody>
      <dsp:txXfrm>
        <a:off x="1601" y="1625600"/>
        <a:ext cx="1678716" cy="1625600"/>
      </dsp:txXfrm>
    </dsp:sp>
    <dsp:sp modelId="{36E192C4-2C51-4C6B-B975-28EBD4075284}">
      <dsp:nvSpPr>
        <dsp:cNvPr id="0" name=""/>
        <dsp:cNvSpPr/>
      </dsp:nvSpPr>
      <dsp:spPr>
        <a:xfrm>
          <a:off x="164303" y="243840"/>
          <a:ext cx="1353312" cy="135331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5E6ED54-3D79-45D4-917D-DA5A458FA9C8}">
      <dsp:nvSpPr>
        <dsp:cNvPr id="0" name=""/>
        <dsp:cNvSpPr/>
      </dsp:nvSpPr>
      <dsp:spPr>
        <a:xfrm>
          <a:off x="1730679" y="0"/>
          <a:ext cx="1678716" cy="4064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3042719"/>
                <a:satOff val="0"/>
                <a:lumOff val="-993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3042719"/>
                <a:satOff val="0"/>
                <a:lumOff val="-993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Tracks</a:t>
          </a:r>
          <a:endParaRPr lang="en-US" sz="3100" kern="1200" dirty="0"/>
        </a:p>
      </dsp:txBody>
      <dsp:txXfrm>
        <a:off x="1730679" y="1625600"/>
        <a:ext cx="1678716" cy="1625600"/>
      </dsp:txXfrm>
    </dsp:sp>
    <dsp:sp modelId="{4EA52DEE-0A7F-48CA-91CD-F2EDE353FBC7}">
      <dsp:nvSpPr>
        <dsp:cNvPr id="0" name=""/>
        <dsp:cNvSpPr/>
      </dsp:nvSpPr>
      <dsp:spPr>
        <a:xfrm>
          <a:off x="1893381" y="243840"/>
          <a:ext cx="1353312" cy="1353312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B2A8BE-E8ED-4F09-9735-C8834660018F}">
      <dsp:nvSpPr>
        <dsp:cNvPr id="0" name=""/>
        <dsp:cNvSpPr/>
      </dsp:nvSpPr>
      <dsp:spPr>
        <a:xfrm>
          <a:off x="3459756" y="0"/>
          <a:ext cx="1678716" cy="4064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6085437"/>
                <a:satOff val="0"/>
                <a:lumOff val="-1986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6085437"/>
                <a:satOff val="0"/>
                <a:lumOff val="-1986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Career</a:t>
          </a:r>
          <a:endParaRPr lang="en-US" sz="3100" kern="1200" dirty="0"/>
        </a:p>
      </dsp:txBody>
      <dsp:txXfrm>
        <a:off x="3459756" y="1625600"/>
        <a:ext cx="1678716" cy="1625600"/>
      </dsp:txXfrm>
    </dsp:sp>
    <dsp:sp modelId="{58E8A5AA-4FB4-426D-9773-71DA22371B7D}">
      <dsp:nvSpPr>
        <dsp:cNvPr id="0" name=""/>
        <dsp:cNvSpPr/>
      </dsp:nvSpPr>
      <dsp:spPr>
        <a:xfrm>
          <a:off x="3622458" y="243840"/>
          <a:ext cx="1353312" cy="135331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7544411-D61C-453C-B067-F2CF13958F97}">
      <dsp:nvSpPr>
        <dsp:cNvPr id="0" name=""/>
        <dsp:cNvSpPr/>
      </dsp:nvSpPr>
      <dsp:spPr>
        <a:xfrm>
          <a:off x="5188834" y="0"/>
          <a:ext cx="1678716" cy="4064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9128156"/>
                <a:satOff val="0"/>
                <a:lumOff val="-2980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9128156"/>
                <a:satOff val="0"/>
                <a:lumOff val="-2980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Others</a:t>
          </a:r>
          <a:endParaRPr lang="en-US" sz="3100" kern="1200" dirty="0"/>
        </a:p>
      </dsp:txBody>
      <dsp:txXfrm>
        <a:off x="5188834" y="1625600"/>
        <a:ext cx="1678716" cy="1625600"/>
      </dsp:txXfrm>
    </dsp:sp>
    <dsp:sp modelId="{7B0A4C66-416E-428B-B48E-35A5416A7B1A}">
      <dsp:nvSpPr>
        <dsp:cNvPr id="0" name=""/>
        <dsp:cNvSpPr/>
      </dsp:nvSpPr>
      <dsp:spPr>
        <a:xfrm>
          <a:off x="5351536" y="243840"/>
          <a:ext cx="1353312" cy="1353312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DFEC669-FF10-4480-95E6-322274E5652A}">
      <dsp:nvSpPr>
        <dsp:cNvPr id="0" name=""/>
        <dsp:cNvSpPr/>
      </dsp:nvSpPr>
      <dsp:spPr>
        <a:xfrm>
          <a:off x="274766" y="3251200"/>
          <a:ext cx="6319619" cy="609600"/>
        </a:xfrm>
        <a:prstGeom prst="leftRightArrow">
          <a:avLst/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DF822B-2D51-4A12-A90E-C8E6C6711FE9}">
      <dsp:nvSpPr>
        <dsp:cNvPr id="0" name=""/>
        <dsp:cNvSpPr/>
      </dsp:nvSpPr>
      <dsp:spPr>
        <a:xfrm>
          <a:off x="769434" y="2009"/>
          <a:ext cx="1923585" cy="115415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b="0" i="0" kern="1200" dirty="0" smtClean="0"/>
            <a:t>Data extraction</a:t>
          </a:r>
          <a:endParaRPr lang="en-US" sz="2600" kern="1200" dirty="0"/>
        </a:p>
      </dsp:txBody>
      <dsp:txXfrm>
        <a:off x="769434" y="2009"/>
        <a:ext cx="1923585" cy="1154151"/>
      </dsp:txXfrm>
    </dsp:sp>
    <dsp:sp modelId="{2AC39BE9-6340-4C78-8FD6-974AB3B11B39}">
      <dsp:nvSpPr>
        <dsp:cNvPr id="0" name=""/>
        <dsp:cNvSpPr/>
      </dsp:nvSpPr>
      <dsp:spPr>
        <a:xfrm>
          <a:off x="2885378" y="2009"/>
          <a:ext cx="1923585" cy="1154151"/>
        </a:xfrm>
        <a:prstGeom prst="rect">
          <a:avLst/>
        </a:prstGeom>
        <a:solidFill>
          <a:schemeClr val="accent3">
            <a:hueOff val="-1426188"/>
            <a:satOff val="12088"/>
            <a:lumOff val="12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b="0" i="0" kern="1200" dirty="0" smtClean="0"/>
            <a:t>Data analysis</a:t>
          </a:r>
          <a:endParaRPr lang="en-US" sz="2600" kern="1200" dirty="0"/>
        </a:p>
      </dsp:txBody>
      <dsp:txXfrm>
        <a:off x="2885378" y="2009"/>
        <a:ext cx="1923585" cy="1154151"/>
      </dsp:txXfrm>
    </dsp:sp>
    <dsp:sp modelId="{540A27A1-0372-4C75-B6F0-029A138EE02E}">
      <dsp:nvSpPr>
        <dsp:cNvPr id="0" name=""/>
        <dsp:cNvSpPr/>
      </dsp:nvSpPr>
      <dsp:spPr>
        <a:xfrm>
          <a:off x="5001322" y="2009"/>
          <a:ext cx="1923585" cy="1154151"/>
        </a:xfrm>
        <a:prstGeom prst="rect">
          <a:avLst/>
        </a:prstGeom>
        <a:solidFill>
          <a:schemeClr val="accent3">
            <a:hueOff val="-2852377"/>
            <a:satOff val="24176"/>
            <a:lumOff val="240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b="0" i="0" kern="1200" dirty="0" smtClean="0"/>
            <a:t>Data preparation</a:t>
          </a:r>
          <a:endParaRPr lang="en-US" sz="2600" kern="1200" dirty="0"/>
        </a:p>
      </dsp:txBody>
      <dsp:txXfrm>
        <a:off x="5001322" y="2009"/>
        <a:ext cx="1923585" cy="1154151"/>
      </dsp:txXfrm>
    </dsp:sp>
    <dsp:sp modelId="{E51520C9-0185-4977-9DA3-C8055EFD9B5D}">
      <dsp:nvSpPr>
        <dsp:cNvPr id="0" name=""/>
        <dsp:cNvSpPr/>
      </dsp:nvSpPr>
      <dsp:spPr>
        <a:xfrm>
          <a:off x="769434" y="1348519"/>
          <a:ext cx="1923585" cy="1154151"/>
        </a:xfrm>
        <a:prstGeom prst="rect">
          <a:avLst/>
        </a:prstGeom>
        <a:solidFill>
          <a:schemeClr val="accent3">
            <a:hueOff val="-4278565"/>
            <a:satOff val="36264"/>
            <a:lumOff val="361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b="0" i="0" kern="1200" dirty="0" smtClean="0"/>
            <a:t>Model training</a:t>
          </a:r>
          <a:endParaRPr lang="en-US" sz="2600" kern="1200" dirty="0"/>
        </a:p>
      </dsp:txBody>
      <dsp:txXfrm>
        <a:off x="769434" y="1348519"/>
        <a:ext cx="1923585" cy="1154151"/>
      </dsp:txXfrm>
    </dsp:sp>
    <dsp:sp modelId="{F84D9DBF-53CC-402D-A552-482B7A8A1AEC}">
      <dsp:nvSpPr>
        <dsp:cNvPr id="0" name=""/>
        <dsp:cNvSpPr/>
      </dsp:nvSpPr>
      <dsp:spPr>
        <a:xfrm>
          <a:off x="2885378" y="1348519"/>
          <a:ext cx="1923585" cy="1154151"/>
        </a:xfrm>
        <a:prstGeom prst="rect">
          <a:avLst/>
        </a:prstGeom>
        <a:solidFill>
          <a:schemeClr val="accent3">
            <a:hueOff val="-5704754"/>
            <a:satOff val="48351"/>
            <a:lumOff val="481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b="0" i="0" kern="1200" dirty="0" smtClean="0"/>
            <a:t>Model evaluation</a:t>
          </a:r>
          <a:endParaRPr lang="en-US" sz="2600" kern="1200" dirty="0"/>
        </a:p>
      </dsp:txBody>
      <dsp:txXfrm>
        <a:off x="2885378" y="1348519"/>
        <a:ext cx="1923585" cy="1154151"/>
      </dsp:txXfrm>
    </dsp:sp>
    <dsp:sp modelId="{9FC52B5F-8B40-42BA-965D-DACBCE086767}">
      <dsp:nvSpPr>
        <dsp:cNvPr id="0" name=""/>
        <dsp:cNvSpPr/>
      </dsp:nvSpPr>
      <dsp:spPr>
        <a:xfrm>
          <a:off x="5001322" y="1348519"/>
          <a:ext cx="1923585" cy="1154151"/>
        </a:xfrm>
        <a:prstGeom prst="rect">
          <a:avLst/>
        </a:prstGeom>
        <a:solidFill>
          <a:schemeClr val="accent3">
            <a:hueOff val="-7130942"/>
            <a:satOff val="60439"/>
            <a:lumOff val="60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b="0" i="0" kern="1200" dirty="0" smtClean="0"/>
            <a:t>Model validation</a:t>
          </a:r>
          <a:endParaRPr lang="en-US" sz="2600" kern="1200" dirty="0"/>
        </a:p>
      </dsp:txBody>
      <dsp:txXfrm>
        <a:off x="5001322" y="1348519"/>
        <a:ext cx="1923585" cy="1154151"/>
      </dsp:txXfrm>
    </dsp:sp>
    <dsp:sp modelId="{69E8F970-AC67-4FD8-B15F-11ACBBBB7E34}">
      <dsp:nvSpPr>
        <dsp:cNvPr id="0" name=""/>
        <dsp:cNvSpPr/>
      </dsp:nvSpPr>
      <dsp:spPr>
        <a:xfrm>
          <a:off x="1827406" y="2695029"/>
          <a:ext cx="1923585" cy="1154151"/>
        </a:xfrm>
        <a:prstGeom prst="rect">
          <a:avLst/>
        </a:prstGeom>
        <a:solidFill>
          <a:schemeClr val="accent3">
            <a:hueOff val="-8557130"/>
            <a:satOff val="72527"/>
            <a:lumOff val="722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b="0" i="0" kern="1200" dirty="0" smtClean="0"/>
            <a:t>Model serving</a:t>
          </a:r>
          <a:endParaRPr lang="en-US" sz="2600" kern="1200" dirty="0"/>
        </a:p>
      </dsp:txBody>
      <dsp:txXfrm>
        <a:off x="1827406" y="2695029"/>
        <a:ext cx="1923585" cy="1154151"/>
      </dsp:txXfrm>
    </dsp:sp>
    <dsp:sp modelId="{94AEBA86-35FA-449F-96AC-B504E93C3311}">
      <dsp:nvSpPr>
        <dsp:cNvPr id="0" name=""/>
        <dsp:cNvSpPr/>
      </dsp:nvSpPr>
      <dsp:spPr>
        <a:xfrm>
          <a:off x="3943350" y="2695029"/>
          <a:ext cx="1923585" cy="1154151"/>
        </a:xfrm>
        <a:prstGeom prst="rect">
          <a:avLst/>
        </a:prstGeom>
        <a:solidFill>
          <a:schemeClr val="accent3">
            <a:hueOff val="-9983318"/>
            <a:satOff val="84615"/>
            <a:lumOff val="8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b="0" i="0" kern="1200" dirty="0" smtClean="0"/>
            <a:t>Model monitoring</a:t>
          </a:r>
          <a:endParaRPr lang="en-US" sz="2600" kern="1200" dirty="0"/>
        </a:p>
      </dsp:txBody>
      <dsp:txXfrm>
        <a:off x="3943350" y="2695029"/>
        <a:ext cx="1923585" cy="115415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FC5824-701F-482E-880C-EC435441EFC5}">
      <dsp:nvSpPr>
        <dsp:cNvPr id="0" name=""/>
        <dsp:cNvSpPr/>
      </dsp:nvSpPr>
      <dsp:spPr>
        <a:xfrm>
          <a:off x="0" y="0"/>
          <a:ext cx="1549264" cy="384639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MLFlow</a:t>
          </a:r>
          <a:endParaRPr lang="en-US" sz="1900" kern="1200" dirty="0"/>
        </a:p>
      </dsp:txBody>
      <dsp:txXfrm>
        <a:off x="0" y="1538558"/>
        <a:ext cx="1549264" cy="1538558"/>
      </dsp:txXfrm>
    </dsp:sp>
    <dsp:sp modelId="{0B599688-FE59-42A2-BE29-051245E0E414}">
      <dsp:nvSpPr>
        <dsp:cNvPr id="0" name=""/>
        <dsp:cNvSpPr/>
      </dsp:nvSpPr>
      <dsp:spPr>
        <a:xfrm>
          <a:off x="134207" y="230783"/>
          <a:ext cx="1280849" cy="1280849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9144" t="-8199" r="-62856" b="8199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21BD54-DC38-44B3-9965-1EEF345DA853}">
      <dsp:nvSpPr>
        <dsp:cNvPr id="0" name=""/>
        <dsp:cNvSpPr/>
      </dsp:nvSpPr>
      <dsp:spPr>
        <a:xfrm>
          <a:off x="1595742" y="0"/>
          <a:ext cx="1549264" cy="3846396"/>
        </a:xfrm>
        <a:prstGeom prst="roundRect">
          <a:avLst>
            <a:gd name="adj" fmla="val 10000"/>
          </a:avLst>
        </a:prstGeom>
        <a:solidFill>
          <a:schemeClr val="accent3">
            <a:hueOff val="-2495830"/>
            <a:satOff val="21154"/>
            <a:lumOff val="210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Pachyderm</a:t>
          </a:r>
          <a:endParaRPr lang="en-US" sz="1900" kern="1200" dirty="0"/>
        </a:p>
      </dsp:txBody>
      <dsp:txXfrm>
        <a:off x="1595742" y="1538558"/>
        <a:ext cx="1549264" cy="1538558"/>
      </dsp:txXfrm>
    </dsp:sp>
    <dsp:sp modelId="{2947E0F3-EEC8-4288-8B55-76A1A7C1E469}">
      <dsp:nvSpPr>
        <dsp:cNvPr id="0" name=""/>
        <dsp:cNvSpPr/>
      </dsp:nvSpPr>
      <dsp:spPr>
        <a:xfrm>
          <a:off x="1729949" y="230783"/>
          <a:ext cx="1280849" cy="1280849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3005" t="-1171" r="-497005" b="1171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52CF8D-E86F-484E-8BDC-0F52D21C12F1}">
      <dsp:nvSpPr>
        <dsp:cNvPr id="0" name=""/>
        <dsp:cNvSpPr/>
      </dsp:nvSpPr>
      <dsp:spPr>
        <a:xfrm>
          <a:off x="3191485" y="0"/>
          <a:ext cx="1549264" cy="3846396"/>
        </a:xfrm>
        <a:prstGeom prst="roundRect">
          <a:avLst>
            <a:gd name="adj" fmla="val 10000"/>
          </a:avLst>
        </a:prstGeom>
        <a:solidFill>
          <a:schemeClr val="accent3">
            <a:hueOff val="-4991659"/>
            <a:satOff val="42307"/>
            <a:lumOff val="42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Kubeflow</a:t>
          </a:r>
          <a:endParaRPr lang="en-US" sz="1900" kern="1200" dirty="0"/>
        </a:p>
      </dsp:txBody>
      <dsp:txXfrm>
        <a:off x="3191485" y="1538558"/>
        <a:ext cx="1549264" cy="1538558"/>
      </dsp:txXfrm>
    </dsp:sp>
    <dsp:sp modelId="{C55FA25F-D6EC-45AC-920A-9174DFEF5432}">
      <dsp:nvSpPr>
        <dsp:cNvPr id="0" name=""/>
        <dsp:cNvSpPr/>
      </dsp:nvSpPr>
      <dsp:spPr>
        <a:xfrm>
          <a:off x="3325692" y="230783"/>
          <a:ext cx="1280849" cy="128084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60812D-31A1-44C8-8790-958BC5D4E446}">
      <dsp:nvSpPr>
        <dsp:cNvPr id="0" name=""/>
        <dsp:cNvSpPr/>
      </dsp:nvSpPr>
      <dsp:spPr>
        <a:xfrm>
          <a:off x="4787227" y="0"/>
          <a:ext cx="1549264" cy="3846396"/>
        </a:xfrm>
        <a:prstGeom prst="roundRect">
          <a:avLst>
            <a:gd name="adj" fmla="val 10000"/>
          </a:avLst>
        </a:prstGeom>
        <a:solidFill>
          <a:schemeClr val="accent3">
            <a:hueOff val="-7487489"/>
            <a:satOff val="63461"/>
            <a:lumOff val="632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DataRobot</a:t>
          </a:r>
          <a:endParaRPr lang="en-US" sz="1900" kern="1200" dirty="0"/>
        </a:p>
      </dsp:txBody>
      <dsp:txXfrm>
        <a:off x="4787227" y="1538558"/>
        <a:ext cx="1549264" cy="1538558"/>
      </dsp:txXfrm>
    </dsp:sp>
    <dsp:sp modelId="{6F7BBAE7-86D1-46E1-8874-E3BF8165044E}">
      <dsp:nvSpPr>
        <dsp:cNvPr id="0" name=""/>
        <dsp:cNvSpPr/>
      </dsp:nvSpPr>
      <dsp:spPr>
        <a:xfrm>
          <a:off x="4921435" y="230783"/>
          <a:ext cx="1280849" cy="1280849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7F6AB5-D5F8-44A2-B66A-3C7E4ABFDB8E}">
      <dsp:nvSpPr>
        <dsp:cNvPr id="0" name=""/>
        <dsp:cNvSpPr/>
      </dsp:nvSpPr>
      <dsp:spPr>
        <a:xfrm>
          <a:off x="6382970" y="0"/>
          <a:ext cx="1549264" cy="3846396"/>
        </a:xfrm>
        <a:prstGeom prst="roundRect">
          <a:avLst>
            <a:gd name="adj" fmla="val 10000"/>
          </a:avLst>
        </a:prstGeom>
        <a:solidFill>
          <a:schemeClr val="accent3">
            <a:hueOff val="-9983318"/>
            <a:satOff val="84615"/>
            <a:lumOff val="8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b="0" i="0" kern="1200" dirty="0" err="1" smtClean="0"/>
            <a:t>Algorithmia</a:t>
          </a:r>
          <a:endParaRPr lang="en-US" sz="1900" kern="1200" dirty="0"/>
        </a:p>
      </dsp:txBody>
      <dsp:txXfrm>
        <a:off x="6382970" y="1538558"/>
        <a:ext cx="1549264" cy="1538558"/>
      </dsp:txXfrm>
    </dsp:sp>
    <dsp:sp modelId="{EF6BADBA-668A-4489-924E-62B166CBCF1B}">
      <dsp:nvSpPr>
        <dsp:cNvPr id="0" name=""/>
        <dsp:cNvSpPr/>
      </dsp:nvSpPr>
      <dsp:spPr>
        <a:xfrm>
          <a:off x="6517177" y="230783"/>
          <a:ext cx="1280849" cy="1280849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2783D7-E74F-4961-81AC-16270299A8E1}">
      <dsp:nvSpPr>
        <dsp:cNvPr id="0" name=""/>
        <dsp:cNvSpPr/>
      </dsp:nvSpPr>
      <dsp:spPr>
        <a:xfrm>
          <a:off x="317289" y="3077116"/>
          <a:ext cx="7297656" cy="576959"/>
        </a:xfrm>
        <a:prstGeom prst="left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c1b3c75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g9c1b3c75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c1b3c75e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7" name="Google Shape;77;g9c1b3c75e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c1b3c75e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9c1b3c75e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c1b3c75e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9c1b3c75e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Start with theme of how to show accountability and take initiatives and accepting your mistakes to take corrective actions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c1b3c75e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9c1b3c75e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Start with theme of how to show accountability and take initiatives and accepting your mistakes to take corrective actions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38495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c1b3c75e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9c1b3c75e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Start with theme of how to show accountability and take initiatives and accepting your mistakes to take corrective actions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5375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c1b3c75e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9c1b3c75e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Start with theme of how to show accountability and take initiatives and accepting your mistakes to take corrective actions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63591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picture and caption">
  <p:cSld name="Title, picture and 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9841" y="600075"/>
            <a:ext cx="40728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Arial"/>
              <a:buNone/>
              <a:defRPr sz="3600">
                <a:solidFill>
                  <a:srgbClr val="F5333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>
            <a:spLocks noGrp="1"/>
          </p:cNvSpPr>
          <p:nvPr>
            <p:ph type="pic" idx="2"/>
          </p:nvPr>
        </p:nvSpPr>
        <p:spPr>
          <a:xfrm>
            <a:off x="629842" y="1681163"/>
            <a:ext cx="4535400" cy="28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5381625" y="1681163"/>
            <a:ext cx="3140100" cy="28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8">
          <p15:clr>
            <a:srgbClr val="FBAE40"/>
          </p15:clr>
        </p15:guide>
        <p15:guide id="2" orient="horz" pos="1053">
          <p15:clr>
            <a:srgbClr val="FBAE40"/>
          </p15:clr>
        </p15:guide>
        <p15:guide id="3" orient="horz" pos="2845">
          <p15:clr>
            <a:srgbClr val="FBAE40"/>
          </p15:clr>
        </p15:guide>
        <p15:guide id="4" pos="3254">
          <p15:clr>
            <a:srgbClr val="FBAE40"/>
          </p15:clr>
        </p15:guide>
        <p15:guide id="5" pos="339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E72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0" y="0"/>
            <a:ext cx="9144000" cy="4653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3922" y="571887"/>
            <a:ext cx="2057399" cy="548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2 Line Title and Content">
  <p:cSld name="1_2 Line Title and Conte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303588" y="1816100"/>
            <a:ext cx="5265600" cy="26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6678" y="121966"/>
            <a:ext cx="4567555" cy="382500"/>
          </a:xfrm>
        </p:spPr>
        <p:txBody>
          <a:bodyPr/>
          <a:lstStyle/>
          <a:p>
            <a:r>
              <a:rPr lang="en" dirty="0"/>
              <a:t>Focus Teaching: </a:t>
            </a:r>
            <a:r>
              <a:rPr lang="en" dirty="0" smtClean="0"/>
              <a:t>MLOps-level-1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45" y="718853"/>
            <a:ext cx="8073483" cy="442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72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6678" y="121966"/>
            <a:ext cx="4567555" cy="382500"/>
          </a:xfrm>
        </p:spPr>
        <p:txBody>
          <a:bodyPr/>
          <a:lstStyle/>
          <a:p>
            <a:r>
              <a:rPr lang="en" dirty="0"/>
              <a:t>Focus Teaching: </a:t>
            </a:r>
            <a:r>
              <a:rPr lang="en" dirty="0" smtClean="0"/>
              <a:t>MLOps-level-2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78" y="702759"/>
            <a:ext cx="8284629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21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6679" y="121966"/>
            <a:ext cx="5853662" cy="382500"/>
          </a:xfrm>
        </p:spPr>
        <p:txBody>
          <a:bodyPr/>
          <a:lstStyle/>
          <a:p>
            <a:r>
              <a:rPr lang="en" dirty="0"/>
              <a:t>Focus Teaching: MLOps-level-2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65" y="809934"/>
            <a:ext cx="8359211" cy="399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7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6679" y="121966"/>
            <a:ext cx="5340706" cy="382500"/>
          </a:xfrm>
        </p:spPr>
        <p:txBody>
          <a:bodyPr/>
          <a:lstStyle/>
          <a:p>
            <a:r>
              <a:rPr lang="en" dirty="0"/>
              <a:t>Focus Teaching: </a:t>
            </a:r>
            <a:r>
              <a:rPr lang="en" dirty="0" smtClean="0"/>
              <a:t>MLOps Tools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98087" y="698810"/>
            <a:ext cx="8021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Tools for </a:t>
            </a:r>
            <a:r>
              <a:rPr lang="en-US" dirty="0" err="1" smtClean="0"/>
              <a:t>MLOps</a:t>
            </a:r>
            <a:endParaRPr lang="en-US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98301756"/>
              </p:ext>
            </p:extLst>
          </p:nvPr>
        </p:nvGraphicFramePr>
        <p:xfrm>
          <a:off x="706243" y="1096382"/>
          <a:ext cx="7932235" cy="3846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58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22783D7-E74F-4961-81AC-16270299A8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B599688-FE59-42A2-BE29-051245E0E4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8FC5824-701F-482E-880C-EC435441EF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947E0F3-EEC8-4288-8B55-76A1A7C1E4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821BD54-DC38-44B3-9965-1EEF345DA8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5FA25F-D6EC-45AC-920A-9174DFEF54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952CF8D-E86F-484E-8BDC-0F52D21C12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F7BBAE7-86D1-46E1-8874-E3BF816504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060812D-31A1-44C8-8790-958BC5D4E4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F6BADBA-668A-4489-924E-62B166CBCF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A7F6AB5-D5F8-44A2-B66A-3C7E4ABFDB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IN" dirty="0"/>
          </a:p>
        </p:txBody>
      </p:sp>
      <p:pic>
        <p:nvPicPr>
          <p:cNvPr id="4" name="Picture 3" descr="&lt;strong&gt;Questions&lt;/strong&gt; - Handwriting 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593" y="780121"/>
            <a:ext cx="6712337" cy="408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10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1067232" y="3040212"/>
            <a:ext cx="6895200" cy="11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2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SGC Coaching: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Articulate your Journey | Activate </a:t>
            </a:r>
            <a:r>
              <a:rPr lang="en" i="1" dirty="0" smtClean="0">
                <a:solidFill>
                  <a:schemeClr val="dk1"/>
                </a:solidFill>
              </a:rPr>
              <a:t>Your</a:t>
            </a:r>
            <a:r>
              <a:rPr lang="en" sz="1400" b="0" i="1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Vigour| Accelerate Mutual Growth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0" i="1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Session 11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Profile Building </a:t>
            </a:r>
            <a:endParaRPr sz="2000" b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2370" y="0"/>
            <a:ext cx="1356542" cy="157748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1157111" y="716037"/>
            <a:ext cx="1655700" cy="13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0" i="1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76053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" dirty="0" smtClean="0"/>
              <a:t>Agenda</a:t>
            </a:r>
            <a:endParaRPr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4050374217"/>
              </p:ext>
            </p:extLst>
          </p:nvPr>
        </p:nvGraphicFramePr>
        <p:xfrm>
          <a:off x="1650381" y="765718"/>
          <a:ext cx="6750204" cy="418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C32C0D88-79C1-4549-A049-C99A7904B1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graphicEl>
                                              <a:dgm id="{C32C0D88-79C1-4549-A049-C99A7904B1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8E5FDA8-7D6D-4EEF-B6FA-1C0CEB1764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graphicEl>
                                              <a:dgm id="{98E5FDA8-7D6D-4EEF-B6FA-1C0CEB1764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C109B9BD-C2D8-407E-9ECB-EA65E487F5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graphicEl>
                                              <a:dgm id="{C109B9BD-C2D8-407E-9ECB-EA65E487F5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BA526AF-6B00-48BA-A86C-544E99505C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graphicEl>
                                              <a:dgm id="{9BA526AF-6B00-48BA-A86C-544E99505C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5FDD71E-3DE6-4042-A5E4-8A11EA3881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graphicEl>
                                              <a:dgm id="{95FDD71E-3DE6-4042-A5E4-8A11EA3881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68157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" dirty="0" smtClean="0"/>
              <a:t>Profile Overview</a:t>
            </a:r>
            <a:endParaRPr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657638448"/>
              </p:ext>
            </p:extLst>
          </p:nvPr>
        </p:nvGraphicFramePr>
        <p:xfrm>
          <a:off x="1367883" y="725604"/>
          <a:ext cx="686915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3316900-F96C-4D11-BDC5-F9B8706654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1CAF46D-D808-4567-B7D4-383149EE2E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18CAD2A-CF1B-4011-AF4E-395FA756AE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9FF5F60-0068-4883-A152-07EB50AE7B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8BFEA1A-61FC-4751-9164-0B116BA09C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B35005C-BEEC-4F73-8D45-89CC40915F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009B1CB-EA57-42F0-92FD-006067FCDB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2FBE01A-5495-411B-82D0-9BBDE3E647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B5C23B2-27BA-4AD3-BE98-2DFDBEF2AC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F5460F5-CBE6-41EE-9333-6BC868E5C1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68157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" dirty="0" smtClean="0"/>
              <a:t>Doubt Resolutions</a:t>
            </a:r>
            <a:endParaRPr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63437837"/>
              </p:ext>
            </p:extLst>
          </p:nvPr>
        </p:nvGraphicFramePr>
        <p:xfrm>
          <a:off x="1367883" y="725604"/>
          <a:ext cx="686915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4758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DFEC669-FF10-4480-95E6-322274E565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6E192C4-2C51-4C6B-B975-28EBD40752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ADEF977-1C4D-45A8-AF03-BF84ED8E08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EA52DEE-0A7F-48CA-91CD-F2EDE353FB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5E6ED54-3D79-45D4-917D-DA5A458FA9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8E8A5AA-4FB4-426D-9773-71DA22371B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0B2A8BE-E8ED-4F09-9735-C883466001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B0A4C66-416E-428B-B48E-35A5416A7B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7544411-D61C-453C-B067-F2CF13958F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68157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" dirty="0" smtClean="0"/>
              <a:t>Focus Teaching: MLOps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390" y="1166457"/>
            <a:ext cx="4860002" cy="39770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21229" y="766347"/>
            <a:ext cx="6906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ML is not just code, it’s code plus data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66946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68157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" dirty="0" smtClean="0"/>
              <a:t>Focus Teaching: MLOps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81" y="765717"/>
            <a:ext cx="8301511" cy="406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0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Focus Teaching: MLOps</a:t>
            </a:r>
            <a:endParaRPr lang="en-I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94564635"/>
              </p:ext>
            </p:extLst>
          </p:nvPr>
        </p:nvGraphicFramePr>
        <p:xfrm>
          <a:off x="316679" y="1176306"/>
          <a:ext cx="7694342" cy="3851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10576" y="655720"/>
            <a:ext cx="4966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Data Science Steps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148953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2DF822B-2D51-4A12-A90E-C8E6C6711F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AC39BE9-6340-4C78-8FD6-974AB3B11B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40A27A1-0372-4C75-B6F0-029A138EE0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51520C9-0185-4977-9DA3-C8055EFD9B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84D9DBF-53CC-402D-A552-482B7A8A1A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FC52B5F-8B40-42BA-965D-DACBCE0867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E8F970-AC67-4FD8-B15F-11ACBBBB7E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4AEBA86-35FA-449F-96AC-B504E93C33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6678" y="121966"/>
            <a:ext cx="5050775" cy="382500"/>
          </a:xfrm>
        </p:spPr>
        <p:txBody>
          <a:bodyPr/>
          <a:lstStyle/>
          <a:p>
            <a:r>
              <a:rPr lang="en" dirty="0"/>
              <a:t>Focus Teaching: </a:t>
            </a:r>
            <a:r>
              <a:rPr lang="en" dirty="0" smtClean="0"/>
              <a:t>MLOps-level-0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78" y="1041709"/>
            <a:ext cx="8671063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3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210</Words>
  <Application>Microsoft Office PowerPoint</Application>
  <PresentationFormat>On-screen Show (16:9)</PresentationFormat>
  <Paragraphs>54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Arial</vt:lpstr>
      <vt:lpstr>Proxima Nova</vt:lpstr>
      <vt:lpstr>Simple Light</vt:lpstr>
      <vt:lpstr>PowerPoint Presentation</vt:lpstr>
      <vt:lpstr>PowerPoint Presentation</vt:lpstr>
      <vt:lpstr>Agenda</vt:lpstr>
      <vt:lpstr>Profile Overview</vt:lpstr>
      <vt:lpstr>Doubt Resolutions</vt:lpstr>
      <vt:lpstr>Focus Teaching: MLOps</vt:lpstr>
      <vt:lpstr>Focus Teaching: MLOps</vt:lpstr>
      <vt:lpstr>Focus Teaching: MLOps</vt:lpstr>
      <vt:lpstr>Focus Teaching: MLOps-level-0</vt:lpstr>
      <vt:lpstr>Focus Teaching: MLOps-level-1</vt:lpstr>
      <vt:lpstr>Focus Teaching: MLOps-level-2</vt:lpstr>
      <vt:lpstr>Focus Teaching: MLOps-level-2</vt:lpstr>
      <vt:lpstr>Focus Teaching: MLOps Tools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Mahendra Singh Chouhan</cp:lastModifiedBy>
  <cp:revision>17</cp:revision>
  <dcterms:modified xsi:type="dcterms:W3CDTF">2020-12-18T13:51:09Z</dcterms:modified>
</cp:coreProperties>
</file>