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83" r:id="rId6"/>
    <p:sldId id="284" r:id="rId7"/>
    <p:sldId id="286" r:id="rId8"/>
    <p:sldId id="287" r:id="rId9"/>
    <p:sldId id="289" r:id="rId10"/>
    <p:sldId id="288" r:id="rId11"/>
    <p:sldId id="285" r:id="rId12"/>
    <p:sldId id="28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Introduction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6D9BE2FE-E40C-47EC-A57D-44914277BBF4}">
      <dgm:prSet/>
      <dgm:spPr/>
      <dgm:t>
        <a:bodyPr/>
        <a:lstStyle/>
        <a:p>
          <a:r>
            <a:rPr lang="en-IN" dirty="0" smtClean="0"/>
            <a:t>coach introduction.</a:t>
          </a:r>
          <a:endParaRPr lang="en-IN" dirty="0"/>
        </a:p>
      </dgm:t>
    </dgm:pt>
    <dgm:pt modelId="{96CD5968-3B6F-4E17-9E29-314E10848509}" type="parTrans" cxnId="{503C5A4F-CFAC-4928-A04C-26D451F1FEE5}">
      <dgm:prSet/>
      <dgm:spPr/>
      <dgm:t>
        <a:bodyPr/>
        <a:lstStyle/>
        <a:p>
          <a:endParaRPr lang="en-US"/>
        </a:p>
      </dgm:t>
    </dgm:pt>
    <dgm:pt modelId="{D3BE1C95-2561-4E40-AA99-B055954FEB68}" type="sibTrans" cxnId="{503C5A4F-CFAC-4928-A04C-26D451F1FE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Decision </a:t>
          </a:r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Tree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49398953-2847-4728-B10D-4ACC92C21C06}">
      <dgm:prSet/>
      <dgm:spPr/>
      <dgm:t>
        <a:bodyPr/>
        <a:lstStyle/>
        <a:p>
          <a:r>
            <a:rPr lang="en-IN" dirty="0" smtClean="0"/>
            <a:t>learner introduction </a:t>
          </a:r>
          <a:endParaRPr lang="en-IN" dirty="0"/>
        </a:p>
      </dgm:t>
    </dgm:pt>
    <dgm:pt modelId="{598E270F-6885-44DD-A9BD-1AD14A438474}" type="parTrans" cxnId="{67D54540-8933-4142-9302-4DC7DA66C468}">
      <dgm:prSet/>
      <dgm:spPr/>
      <dgm:t>
        <a:bodyPr/>
        <a:lstStyle/>
        <a:p>
          <a:endParaRPr lang="en-US"/>
        </a:p>
      </dgm:t>
    </dgm:pt>
    <dgm:pt modelId="{8EB795AF-4B3C-45A4-A7FC-EA940FD781E6}" type="sibTrans" cxnId="{67D54540-8933-4142-9302-4DC7DA66C468}">
      <dgm:prSet/>
      <dgm:spPr/>
      <dgm:t>
        <a:bodyPr/>
        <a:lstStyle/>
        <a:p>
          <a:endParaRPr lang="en-US"/>
        </a:p>
      </dgm:t>
    </dgm:pt>
    <dgm:pt modelId="{5FBCCCCB-180D-423D-BDF2-963C5B63C0A4}">
      <dgm:prSet/>
      <dgm:spPr/>
      <dgm:t>
        <a:bodyPr/>
        <a:lstStyle/>
        <a:p>
          <a:r>
            <a:rPr lang="en-IN" dirty="0" smtClean="0"/>
            <a:t>Random </a:t>
          </a:r>
          <a:r>
            <a:rPr lang="en-IN" dirty="0" smtClean="0"/>
            <a:t>forest </a:t>
          </a:r>
          <a:endParaRPr lang="en-IN" dirty="0"/>
        </a:p>
      </dgm:t>
    </dgm:pt>
    <dgm:pt modelId="{083BEDE3-5BB0-47A2-915B-4C207F4B644A}" type="parTrans" cxnId="{AF599D41-4C71-42E6-9B5F-3F11810A148F}">
      <dgm:prSet/>
      <dgm:spPr/>
      <dgm:t>
        <a:bodyPr/>
        <a:lstStyle/>
        <a:p>
          <a:endParaRPr lang="en-US"/>
        </a:p>
      </dgm:t>
    </dgm:pt>
    <dgm:pt modelId="{F5F703A3-4D14-4F3B-8037-332113C506AD}" type="sibTrans" cxnId="{AF599D41-4C71-42E6-9B5F-3F11810A148F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9F831-8FB9-47A6-AD39-373C6A2A2ABD}" type="presOf" srcId="{6D9BE2FE-E40C-47EC-A57D-44914277BBF4}" destId="{04FC34A5-6965-4BB4-A07E-A46E80475946}" srcOrd="1" destOrd="1" presId="urn:microsoft.com/office/officeart/2005/8/layout/vProcess5"/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C1099C92-8DEF-4CD7-BDE2-CB3FA079C356}" type="presOf" srcId="{49398953-2847-4728-B10D-4ACC92C21C06}" destId="{04FC34A5-6965-4BB4-A07E-A46E80475946}" srcOrd="1" destOrd="2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C5A84310-D73B-46FA-A229-1E782E66E1C0}" type="presOf" srcId="{5FBCCCCB-180D-423D-BDF2-963C5B63C0A4}" destId="{FDA9B388-AC0B-45B0-8426-9E8E45530C5B}" srcOrd="1" destOrd="2" presId="urn:microsoft.com/office/officeart/2005/8/layout/vProcess5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503C5A4F-CFAC-4928-A04C-26D451F1FEE5}" srcId="{02868782-A37E-40A6-964A-F6B880BD7787}" destId="{6D9BE2FE-E40C-47EC-A57D-44914277BBF4}" srcOrd="0" destOrd="0" parTransId="{96CD5968-3B6F-4E17-9E29-314E10848509}" sibTransId="{D3BE1C95-2561-4E40-AA99-B055954FEB68}"/>
    <dgm:cxn modelId="{DD6706DE-8BB8-4F28-BDCC-24E1E9362989}" type="presOf" srcId="{5FBCCCCB-180D-423D-BDF2-963C5B63C0A4}" destId="{C109B9BD-C2D8-407E-9ECB-EA65E487F50A}" srcOrd="0" destOrd="2" presId="urn:microsoft.com/office/officeart/2005/8/layout/vProcess5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E1483365-FF20-4C95-BE77-76358B19A3D6}" type="presOf" srcId="{6D9BE2FE-E40C-47EC-A57D-44914277BBF4}" destId="{C32C0D88-79C1-4549-A049-C99A7904B1D4}" srcOrd="0" destOrd="1" presId="urn:microsoft.com/office/officeart/2005/8/layout/vProcess5"/>
    <dgm:cxn modelId="{67D54540-8933-4142-9302-4DC7DA66C468}" srcId="{02868782-A37E-40A6-964A-F6B880BD7787}" destId="{49398953-2847-4728-B10D-4ACC92C21C06}" srcOrd="1" destOrd="0" parTransId="{598E270F-6885-44DD-A9BD-1AD14A438474}" sibTransId="{8EB795AF-4B3C-45A4-A7FC-EA940FD781E6}"/>
    <dgm:cxn modelId="{AF599D41-4C71-42E6-9B5F-3F11810A148F}" srcId="{0628B173-C0E7-43E4-9CB0-7E90F6258F7A}" destId="{5FBCCCCB-180D-423D-BDF2-963C5B63C0A4}" srcOrd="1" destOrd="0" parTransId="{083BEDE3-5BB0-47A2-915B-4C207F4B644A}" sibTransId="{F5F703A3-4D14-4F3B-8037-332113C506AD}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39415BCD-26B6-4001-9D94-038AEF95EE3A}" type="presOf" srcId="{49398953-2847-4728-B10D-4ACC92C21C06}" destId="{C32C0D88-79C1-4549-A049-C99A7904B1D4}" srcOrd="0" destOrd="2" presId="urn:microsoft.com/office/officeart/2005/8/layout/vProcess5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B9482-FDD4-40EE-B907-16407553B49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5FB8BCE-F6E7-4063-98A8-888F6F438D96}">
      <dgm:prSet phldrT="[Text]"/>
      <dgm:spPr/>
      <dgm:t>
        <a:bodyPr/>
        <a:lstStyle/>
        <a:p>
          <a:r>
            <a:rPr lang="en-US" dirty="0" smtClean="0"/>
            <a:t>About Myself</a:t>
          </a:r>
          <a:endParaRPr lang="en-US" dirty="0"/>
        </a:p>
      </dgm:t>
    </dgm:pt>
    <dgm:pt modelId="{D75714DD-335A-408E-A6D0-D25B7815B06A}" type="parTrans" cxnId="{D653740B-987C-44FB-BFB1-80CDD60945AE}">
      <dgm:prSet/>
      <dgm:spPr/>
      <dgm:t>
        <a:bodyPr/>
        <a:lstStyle/>
        <a:p>
          <a:endParaRPr lang="en-US"/>
        </a:p>
      </dgm:t>
    </dgm:pt>
    <dgm:pt modelId="{D29E0B70-B359-4E44-82BE-3C03AFAD1FCB}" type="sibTrans" cxnId="{D653740B-987C-44FB-BFB1-80CDD60945AE}">
      <dgm:prSet/>
      <dgm:spPr/>
      <dgm:t>
        <a:bodyPr/>
        <a:lstStyle/>
        <a:p>
          <a:endParaRPr lang="en-US"/>
        </a:p>
      </dgm:t>
    </dgm:pt>
    <dgm:pt modelId="{91EF0F6B-B152-4029-92EE-5BDDCF039F0B}">
      <dgm:prSet phldrT="[Text]"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E4A63B6D-50A0-4D10-A309-7186CCA9FFA5}" type="parTrans" cxnId="{6A929F70-3586-4605-BA73-EAFC67B0A151}">
      <dgm:prSet/>
      <dgm:spPr/>
      <dgm:t>
        <a:bodyPr/>
        <a:lstStyle/>
        <a:p>
          <a:endParaRPr lang="en-US"/>
        </a:p>
      </dgm:t>
    </dgm:pt>
    <dgm:pt modelId="{80E85F1F-C0D2-407A-80A1-29F2F5F27AFF}" type="sibTrans" cxnId="{6A929F70-3586-4605-BA73-EAFC67B0A151}">
      <dgm:prSet/>
      <dgm:spPr/>
      <dgm:t>
        <a:bodyPr/>
        <a:lstStyle/>
        <a:p>
          <a:endParaRPr lang="en-US"/>
        </a:p>
      </dgm:t>
    </dgm:pt>
    <dgm:pt modelId="{62888248-B2B0-4586-BF03-0558A289ED38}">
      <dgm:prSet phldrT="[Text]"/>
      <dgm:spPr/>
      <dgm:t>
        <a:bodyPr/>
        <a:lstStyle/>
        <a:p>
          <a:r>
            <a:rPr lang="en-US" dirty="0" smtClean="0"/>
            <a:t>Experience </a:t>
          </a:r>
          <a:endParaRPr lang="en-US" dirty="0"/>
        </a:p>
      </dgm:t>
    </dgm:pt>
    <dgm:pt modelId="{4AC554FD-0903-4BE1-85CC-CFD70F6FECFF}" type="parTrans" cxnId="{EC77C20E-DDE6-47D5-8454-2107AB2532BF}">
      <dgm:prSet/>
      <dgm:spPr/>
      <dgm:t>
        <a:bodyPr/>
        <a:lstStyle/>
        <a:p>
          <a:endParaRPr lang="en-US"/>
        </a:p>
      </dgm:t>
    </dgm:pt>
    <dgm:pt modelId="{DCA8976E-2298-43E6-BB82-09EF0E0D8AB0}" type="sibTrans" cxnId="{EC77C20E-DDE6-47D5-8454-2107AB2532BF}">
      <dgm:prSet/>
      <dgm:spPr/>
      <dgm:t>
        <a:bodyPr/>
        <a:lstStyle/>
        <a:p>
          <a:endParaRPr lang="en-US"/>
        </a:p>
      </dgm:t>
    </dgm:pt>
    <dgm:pt modelId="{B13F0228-FA7E-44C6-B215-03A55C9CFD76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D793A649-FC30-4D68-8BE5-C911279C75DB}" type="parTrans" cxnId="{5E200413-6080-418B-AE92-CFB929E3DC9C}">
      <dgm:prSet/>
      <dgm:spPr/>
      <dgm:t>
        <a:bodyPr/>
        <a:lstStyle/>
        <a:p>
          <a:endParaRPr lang="en-US"/>
        </a:p>
      </dgm:t>
    </dgm:pt>
    <dgm:pt modelId="{DC118528-C947-46A5-B789-018C6F4A5065}" type="sibTrans" cxnId="{5E200413-6080-418B-AE92-CFB929E3DC9C}">
      <dgm:prSet/>
      <dgm:spPr/>
      <dgm:t>
        <a:bodyPr/>
        <a:lstStyle/>
        <a:p>
          <a:endParaRPr lang="en-US"/>
        </a:p>
      </dgm:t>
    </dgm:pt>
    <dgm:pt modelId="{205F4E45-9333-435B-BCAF-1F6D29248D55}">
      <dgm:prSet phldrT="[Text]"/>
      <dgm:spPr/>
      <dgm:t>
        <a:bodyPr/>
        <a:lstStyle/>
        <a:p>
          <a:r>
            <a:rPr lang="en-US" dirty="0" smtClean="0"/>
            <a:t>Why mentoring </a:t>
          </a:r>
          <a:endParaRPr lang="en-US" dirty="0"/>
        </a:p>
      </dgm:t>
    </dgm:pt>
    <dgm:pt modelId="{667B6894-E6B1-4E6A-8AC1-3CAAC1DA7622}" type="parTrans" cxnId="{7B614468-A92A-4D27-91DF-33448B1566F2}">
      <dgm:prSet/>
      <dgm:spPr/>
      <dgm:t>
        <a:bodyPr/>
        <a:lstStyle/>
        <a:p>
          <a:endParaRPr lang="en-US"/>
        </a:p>
      </dgm:t>
    </dgm:pt>
    <dgm:pt modelId="{0AFFB945-2AC7-48B4-991D-1EEF6928E11E}" type="sibTrans" cxnId="{7B614468-A92A-4D27-91DF-33448B1566F2}">
      <dgm:prSet/>
      <dgm:spPr/>
      <dgm:t>
        <a:bodyPr/>
        <a:lstStyle/>
        <a:p>
          <a:endParaRPr lang="en-US"/>
        </a:p>
      </dgm:t>
    </dgm:pt>
    <dgm:pt modelId="{0C8707F4-DBFC-4FFF-97CB-77ECA73D18F2}" type="pres">
      <dgm:prSet presAssocID="{620B9482-FDD4-40EE-B907-16407553B4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11D8C5-6E3D-4378-91E5-F7CF3636DE74}" type="pres">
      <dgm:prSet presAssocID="{B5FB8BCE-F6E7-4063-98A8-888F6F438D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D1731-CF3F-47DC-99BC-80B5A8C07E14}" type="pres">
      <dgm:prSet presAssocID="{D29E0B70-B359-4E44-82BE-3C03AFAD1FCB}" presName="spacer" presStyleCnt="0"/>
      <dgm:spPr/>
    </dgm:pt>
    <dgm:pt modelId="{102FE32D-7609-4766-ADA2-7D1C5A69D4A8}" type="pres">
      <dgm:prSet presAssocID="{91EF0F6B-B152-4029-92EE-5BDDCF039F0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348F4-7665-48DF-988F-5188B9F13F1C}" type="pres">
      <dgm:prSet presAssocID="{80E85F1F-C0D2-407A-80A1-29F2F5F27AFF}" presName="spacer" presStyleCnt="0"/>
      <dgm:spPr/>
    </dgm:pt>
    <dgm:pt modelId="{C71A0642-01E8-400F-835E-2B349BB7EDF0}" type="pres">
      <dgm:prSet presAssocID="{62888248-B2B0-4586-BF03-0558A289ED3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75710-C2D6-4363-8188-CE9030FA51AB}" type="pres">
      <dgm:prSet presAssocID="{DCA8976E-2298-43E6-BB82-09EF0E0D8AB0}" presName="spacer" presStyleCnt="0"/>
      <dgm:spPr/>
    </dgm:pt>
    <dgm:pt modelId="{094C7497-585B-4C7D-9E0F-08731D333799}" type="pres">
      <dgm:prSet presAssocID="{B13F0228-FA7E-44C6-B215-03A55C9CFD7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F8D18-3137-47C0-8CCF-DC008F39A8DD}" type="pres">
      <dgm:prSet presAssocID="{DC118528-C947-46A5-B789-018C6F4A5065}" presName="spacer" presStyleCnt="0"/>
      <dgm:spPr/>
    </dgm:pt>
    <dgm:pt modelId="{763FD690-9438-4285-8C81-A86D10A639F5}" type="pres">
      <dgm:prSet presAssocID="{205F4E45-9333-435B-BCAF-1F6D29248D5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29F70-3586-4605-BA73-EAFC67B0A151}" srcId="{620B9482-FDD4-40EE-B907-16407553B497}" destId="{91EF0F6B-B152-4029-92EE-5BDDCF039F0B}" srcOrd="1" destOrd="0" parTransId="{E4A63B6D-50A0-4D10-A309-7186CCA9FFA5}" sibTransId="{80E85F1F-C0D2-407A-80A1-29F2F5F27AFF}"/>
    <dgm:cxn modelId="{A8A8167E-9856-4616-9F01-3F3F9A333CCB}" type="presOf" srcId="{205F4E45-9333-435B-BCAF-1F6D29248D55}" destId="{763FD690-9438-4285-8C81-A86D10A639F5}" srcOrd="0" destOrd="0" presId="urn:microsoft.com/office/officeart/2005/8/layout/vList2"/>
    <dgm:cxn modelId="{7B614468-A92A-4D27-91DF-33448B1566F2}" srcId="{620B9482-FDD4-40EE-B907-16407553B497}" destId="{205F4E45-9333-435B-BCAF-1F6D29248D55}" srcOrd="4" destOrd="0" parTransId="{667B6894-E6B1-4E6A-8AC1-3CAAC1DA7622}" sibTransId="{0AFFB945-2AC7-48B4-991D-1EEF6928E11E}"/>
    <dgm:cxn modelId="{50F8DDED-D696-4169-A434-EE9C9D16F89F}" type="presOf" srcId="{B5FB8BCE-F6E7-4063-98A8-888F6F438D96}" destId="{0A11D8C5-6E3D-4378-91E5-F7CF3636DE74}" srcOrd="0" destOrd="0" presId="urn:microsoft.com/office/officeart/2005/8/layout/vList2"/>
    <dgm:cxn modelId="{EC77C20E-DDE6-47D5-8454-2107AB2532BF}" srcId="{620B9482-FDD4-40EE-B907-16407553B497}" destId="{62888248-B2B0-4586-BF03-0558A289ED38}" srcOrd="2" destOrd="0" parTransId="{4AC554FD-0903-4BE1-85CC-CFD70F6FECFF}" sibTransId="{DCA8976E-2298-43E6-BB82-09EF0E0D8AB0}"/>
    <dgm:cxn modelId="{FA18E267-601B-41B1-A4B5-2F22E0ADA68E}" type="presOf" srcId="{62888248-B2B0-4586-BF03-0558A289ED38}" destId="{C71A0642-01E8-400F-835E-2B349BB7EDF0}" srcOrd="0" destOrd="0" presId="urn:microsoft.com/office/officeart/2005/8/layout/vList2"/>
    <dgm:cxn modelId="{5E200413-6080-418B-AE92-CFB929E3DC9C}" srcId="{620B9482-FDD4-40EE-B907-16407553B497}" destId="{B13F0228-FA7E-44C6-B215-03A55C9CFD76}" srcOrd="3" destOrd="0" parTransId="{D793A649-FC30-4D68-8BE5-C911279C75DB}" sibTransId="{DC118528-C947-46A5-B789-018C6F4A5065}"/>
    <dgm:cxn modelId="{86837A5E-EF30-4E4E-9F28-B78146AA1A00}" type="presOf" srcId="{91EF0F6B-B152-4029-92EE-5BDDCF039F0B}" destId="{102FE32D-7609-4766-ADA2-7D1C5A69D4A8}" srcOrd="0" destOrd="0" presId="urn:microsoft.com/office/officeart/2005/8/layout/vList2"/>
    <dgm:cxn modelId="{D653740B-987C-44FB-BFB1-80CDD60945AE}" srcId="{620B9482-FDD4-40EE-B907-16407553B497}" destId="{B5FB8BCE-F6E7-4063-98A8-888F6F438D96}" srcOrd="0" destOrd="0" parTransId="{D75714DD-335A-408E-A6D0-D25B7815B06A}" sibTransId="{D29E0B70-B359-4E44-82BE-3C03AFAD1FCB}"/>
    <dgm:cxn modelId="{44333DF0-46D9-4EE5-988A-F5D823B1E011}" type="presOf" srcId="{B13F0228-FA7E-44C6-B215-03A55C9CFD76}" destId="{094C7497-585B-4C7D-9E0F-08731D333799}" srcOrd="0" destOrd="0" presId="urn:microsoft.com/office/officeart/2005/8/layout/vList2"/>
    <dgm:cxn modelId="{843398A1-05FA-46DE-BA38-FEB0019E41BD}" type="presOf" srcId="{620B9482-FDD4-40EE-B907-16407553B497}" destId="{0C8707F4-DBFC-4FFF-97CB-77ECA73D18F2}" srcOrd="0" destOrd="0" presId="urn:microsoft.com/office/officeart/2005/8/layout/vList2"/>
    <dgm:cxn modelId="{D9650DE6-5A01-4986-80BD-B0B6AD8F21E7}" type="presParOf" srcId="{0C8707F4-DBFC-4FFF-97CB-77ECA73D18F2}" destId="{0A11D8C5-6E3D-4378-91E5-F7CF3636DE74}" srcOrd="0" destOrd="0" presId="urn:microsoft.com/office/officeart/2005/8/layout/vList2"/>
    <dgm:cxn modelId="{4B2593BF-E860-402E-8031-998E820C404F}" type="presParOf" srcId="{0C8707F4-DBFC-4FFF-97CB-77ECA73D18F2}" destId="{DBED1731-CF3F-47DC-99BC-80B5A8C07E14}" srcOrd="1" destOrd="0" presId="urn:microsoft.com/office/officeart/2005/8/layout/vList2"/>
    <dgm:cxn modelId="{EF517070-E358-412D-BD7C-6124531C2D68}" type="presParOf" srcId="{0C8707F4-DBFC-4FFF-97CB-77ECA73D18F2}" destId="{102FE32D-7609-4766-ADA2-7D1C5A69D4A8}" srcOrd="2" destOrd="0" presId="urn:microsoft.com/office/officeart/2005/8/layout/vList2"/>
    <dgm:cxn modelId="{FFFECB05-C0D0-499B-9E68-AA1525D6B6F8}" type="presParOf" srcId="{0C8707F4-DBFC-4FFF-97CB-77ECA73D18F2}" destId="{6A1348F4-7665-48DF-988F-5188B9F13F1C}" srcOrd="3" destOrd="0" presId="urn:microsoft.com/office/officeart/2005/8/layout/vList2"/>
    <dgm:cxn modelId="{C80EAD14-0B90-48C2-8AD3-D1BD2024877C}" type="presParOf" srcId="{0C8707F4-DBFC-4FFF-97CB-77ECA73D18F2}" destId="{C71A0642-01E8-400F-835E-2B349BB7EDF0}" srcOrd="4" destOrd="0" presId="urn:microsoft.com/office/officeart/2005/8/layout/vList2"/>
    <dgm:cxn modelId="{79D2DC8D-DAF9-4E47-9FF4-E61A54214660}" type="presParOf" srcId="{0C8707F4-DBFC-4FFF-97CB-77ECA73D18F2}" destId="{B0275710-C2D6-4363-8188-CE9030FA51AB}" srcOrd="5" destOrd="0" presId="urn:microsoft.com/office/officeart/2005/8/layout/vList2"/>
    <dgm:cxn modelId="{F91B8AA8-404C-461A-90C3-90F8E6C70154}" type="presParOf" srcId="{0C8707F4-DBFC-4FFF-97CB-77ECA73D18F2}" destId="{094C7497-585B-4C7D-9E0F-08731D333799}" srcOrd="6" destOrd="0" presId="urn:microsoft.com/office/officeart/2005/8/layout/vList2"/>
    <dgm:cxn modelId="{EFEC4F35-53AB-4865-8B54-B2D119A545D5}" type="presParOf" srcId="{0C8707F4-DBFC-4FFF-97CB-77ECA73D18F2}" destId="{64FF8D18-3137-47C0-8CCF-DC008F39A8DD}" srcOrd="7" destOrd="0" presId="urn:microsoft.com/office/officeart/2005/8/layout/vList2"/>
    <dgm:cxn modelId="{7E91E8C1-624C-44BD-BF50-36474A4BF95B}" type="presParOf" srcId="{0C8707F4-DBFC-4FFF-97CB-77ECA73D18F2}" destId="{763FD690-9438-4285-8C81-A86D10A639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75574-1BA0-476C-8185-2154EBA9018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7580128-0967-476D-8CFB-E2F04D5575FA}">
      <dgm:prSet phldrT="[Text]"/>
      <dgm:spPr/>
      <dgm:t>
        <a:bodyPr/>
        <a:lstStyle/>
        <a:p>
          <a:r>
            <a:rPr lang="en-US" dirty="0" smtClean="0"/>
            <a:t>About Yourself</a:t>
          </a:r>
          <a:endParaRPr lang="en-US" dirty="0"/>
        </a:p>
      </dgm:t>
    </dgm:pt>
    <dgm:pt modelId="{86066268-E5B2-4963-9F60-12F4EB59C679}" type="parTrans" cxnId="{7C941E5A-5089-4BAD-8D18-BB5783F47425}">
      <dgm:prSet/>
      <dgm:spPr/>
      <dgm:t>
        <a:bodyPr/>
        <a:lstStyle/>
        <a:p>
          <a:endParaRPr lang="en-US"/>
        </a:p>
      </dgm:t>
    </dgm:pt>
    <dgm:pt modelId="{6A8827FE-06AA-4E04-9B34-8FA3BE5BD45E}" type="sibTrans" cxnId="{7C941E5A-5089-4BAD-8D18-BB5783F47425}">
      <dgm:prSet/>
      <dgm:spPr/>
      <dgm:t>
        <a:bodyPr/>
        <a:lstStyle/>
        <a:p>
          <a:endParaRPr lang="en-US"/>
        </a:p>
      </dgm:t>
    </dgm:pt>
    <dgm:pt modelId="{ABEF3C22-6EE9-4A27-9CBB-DE071F85B95E}">
      <dgm:prSet phldrT="[Text]"/>
      <dgm:spPr/>
      <dgm:t>
        <a:bodyPr/>
        <a:lstStyle/>
        <a:p>
          <a:r>
            <a:rPr lang="en-US" dirty="0" smtClean="0"/>
            <a:t>Why </a:t>
          </a:r>
          <a:r>
            <a:rPr lang="en-US" dirty="0" err="1" smtClean="0"/>
            <a:t>Upgrad</a:t>
          </a:r>
          <a:endParaRPr lang="en-US" dirty="0"/>
        </a:p>
      </dgm:t>
    </dgm:pt>
    <dgm:pt modelId="{FC72E4C3-842A-4862-9FB9-4E81E58F0E02}" type="parTrans" cxnId="{F1A6BC7A-18C8-4765-B8CB-93EC39E263EB}">
      <dgm:prSet/>
      <dgm:spPr/>
      <dgm:t>
        <a:bodyPr/>
        <a:lstStyle/>
        <a:p>
          <a:endParaRPr lang="en-US"/>
        </a:p>
      </dgm:t>
    </dgm:pt>
    <dgm:pt modelId="{4BFC0BE9-1F3E-4141-B5C1-AD9BC4FAB5B8}" type="sibTrans" cxnId="{F1A6BC7A-18C8-4765-B8CB-93EC39E263EB}">
      <dgm:prSet/>
      <dgm:spPr/>
      <dgm:t>
        <a:bodyPr/>
        <a:lstStyle/>
        <a:p>
          <a:endParaRPr lang="en-US"/>
        </a:p>
      </dgm:t>
    </dgm:pt>
    <dgm:pt modelId="{7C1E06ED-64CF-4F2F-AE5D-1205818C8D52}">
      <dgm:prSet phldrT="[Text]"/>
      <dgm:spPr/>
      <dgm:t>
        <a:bodyPr/>
        <a:lstStyle/>
        <a:p>
          <a:r>
            <a:rPr lang="en-US" dirty="0" smtClean="0"/>
            <a:t>Why Deep learning</a:t>
          </a:r>
          <a:endParaRPr lang="en-US" dirty="0"/>
        </a:p>
      </dgm:t>
    </dgm:pt>
    <dgm:pt modelId="{A83FA9EE-5F07-474C-A44C-4C15B4B578EF}" type="parTrans" cxnId="{65F32154-412F-4D13-A590-E8BD498F61BA}">
      <dgm:prSet/>
      <dgm:spPr/>
      <dgm:t>
        <a:bodyPr/>
        <a:lstStyle/>
        <a:p>
          <a:endParaRPr lang="en-US"/>
        </a:p>
      </dgm:t>
    </dgm:pt>
    <dgm:pt modelId="{3BEB391C-8E1E-4F8B-9A6E-A83969C3CC74}" type="sibTrans" cxnId="{65F32154-412F-4D13-A590-E8BD498F61BA}">
      <dgm:prSet/>
      <dgm:spPr/>
      <dgm:t>
        <a:bodyPr/>
        <a:lstStyle/>
        <a:p>
          <a:endParaRPr lang="en-US"/>
        </a:p>
      </dgm:t>
    </dgm:pt>
    <dgm:pt modelId="{A672B626-719D-4CA3-B44D-C7967586CCDC}">
      <dgm:prSet phldrT="[Text]"/>
      <dgm:spPr/>
      <dgm:t>
        <a:bodyPr/>
        <a:lstStyle/>
        <a:p>
          <a:r>
            <a:rPr lang="en-US" dirty="0" smtClean="0"/>
            <a:t>Career Goal</a:t>
          </a:r>
          <a:endParaRPr lang="en-US" dirty="0"/>
        </a:p>
      </dgm:t>
    </dgm:pt>
    <dgm:pt modelId="{C9E39076-EA6E-4D90-A450-6783B4A23768}" type="parTrans" cxnId="{5992867B-4D13-4537-B442-B848AD05CCD3}">
      <dgm:prSet/>
      <dgm:spPr/>
      <dgm:t>
        <a:bodyPr/>
        <a:lstStyle/>
        <a:p>
          <a:endParaRPr lang="en-US"/>
        </a:p>
      </dgm:t>
    </dgm:pt>
    <dgm:pt modelId="{7887C555-A5F6-4D3B-BB7D-4B87EDACB703}" type="sibTrans" cxnId="{5992867B-4D13-4537-B442-B848AD05CCD3}">
      <dgm:prSet/>
      <dgm:spPr/>
      <dgm:t>
        <a:bodyPr/>
        <a:lstStyle/>
        <a:p>
          <a:endParaRPr lang="en-US"/>
        </a:p>
      </dgm:t>
    </dgm:pt>
    <dgm:pt modelId="{A057CFAD-779D-49EC-AB73-53A03AFF324A}">
      <dgm:prSet phldrT="[Text]"/>
      <dgm:spPr/>
      <dgm:t>
        <a:bodyPr/>
        <a:lstStyle/>
        <a:p>
          <a:r>
            <a:rPr lang="en-US" dirty="0" smtClean="0"/>
            <a:t>Coding level (1-5)</a:t>
          </a:r>
          <a:endParaRPr lang="en-US" dirty="0"/>
        </a:p>
      </dgm:t>
    </dgm:pt>
    <dgm:pt modelId="{73B80627-7346-45B2-B0C4-2D7DF5FB594F}" type="parTrans" cxnId="{0F88ADD9-0F47-4E83-9305-0478AEFFD282}">
      <dgm:prSet/>
      <dgm:spPr/>
    </dgm:pt>
    <dgm:pt modelId="{35B2EAB9-4FB4-4AB6-9AC1-83605918819E}" type="sibTrans" cxnId="{0F88ADD9-0F47-4E83-9305-0478AEFFD282}">
      <dgm:prSet/>
      <dgm:spPr/>
    </dgm:pt>
    <dgm:pt modelId="{383B5B71-741C-485E-808F-8446DE3E4562}" type="pres">
      <dgm:prSet presAssocID="{0E675574-1BA0-476C-8185-2154EBA901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C243AF-7D4C-40DF-B320-B99165AA08A7}" type="pres">
      <dgm:prSet presAssocID="{47580128-0967-476D-8CFB-E2F04D5575F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600D1-4C9E-4CB4-BA2C-C4DC8235A5A1}" type="pres">
      <dgm:prSet presAssocID="{6A8827FE-06AA-4E04-9B34-8FA3BE5BD45E}" presName="spacer" presStyleCnt="0"/>
      <dgm:spPr/>
    </dgm:pt>
    <dgm:pt modelId="{D5E44176-DE54-4A3E-AA21-CA670F489C46}" type="pres">
      <dgm:prSet presAssocID="{ABEF3C22-6EE9-4A27-9CBB-DE071F85B95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F846E-DBF0-4692-9EDF-F4BED81A6F5C}" type="pres">
      <dgm:prSet presAssocID="{4BFC0BE9-1F3E-4141-B5C1-AD9BC4FAB5B8}" presName="spacer" presStyleCnt="0"/>
      <dgm:spPr/>
    </dgm:pt>
    <dgm:pt modelId="{3E829EA3-959F-483D-869E-8329E9EC3EAC}" type="pres">
      <dgm:prSet presAssocID="{A057CFAD-779D-49EC-AB73-53A03AFF324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00F21-47EF-444A-BB38-19AE46D99261}" type="pres">
      <dgm:prSet presAssocID="{35B2EAB9-4FB4-4AB6-9AC1-83605918819E}" presName="spacer" presStyleCnt="0"/>
      <dgm:spPr/>
    </dgm:pt>
    <dgm:pt modelId="{30AE7567-33E6-4571-89E2-884964C4A10E}" type="pres">
      <dgm:prSet presAssocID="{7C1E06ED-64CF-4F2F-AE5D-1205818C8D5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42D4D-A5C8-47E2-9196-956DBD6C3E22}" type="pres">
      <dgm:prSet presAssocID="{3BEB391C-8E1E-4F8B-9A6E-A83969C3CC74}" presName="spacer" presStyleCnt="0"/>
      <dgm:spPr/>
    </dgm:pt>
    <dgm:pt modelId="{40900A43-F9C5-4EDA-8ABE-89409187A4D1}" type="pres">
      <dgm:prSet presAssocID="{A672B626-719D-4CA3-B44D-C7967586CC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46765-8733-4F74-B0E5-2F2A6843C8A6}" type="presOf" srcId="{A057CFAD-779D-49EC-AB73-53A03AFF324A}" destId="{3E829EA3-959F-483D-869E-8329E9EC3EAC}" srcOrd="0" destOrd="0" presId="urn:microsoft.com/office/officeart/2005/8/layout/vList2"/>
    <dgm:cxn modelId="{65F32154-412F-4D13-A590-E8BD498F61BA}" srcId="{0E675574-1BA0-476C-8185-2154EBA90186}" destId="{7C1E06ED-64CF-4F2F-AE5D-1205818C8D52}" srcOrd="3" destOrd="0" parTransId="{A83FA9EE-5F07-474C-A44C-4C15B4B578EF}" sibTransId="{3BEB391C-8E1E-4F8B-9A6E-A83969C3CC74}"/>
    <dgm:cxn modelId="{2A7E29E4-8828-49BE-A743-1AEFF8010140}" type="presOf" srcId="{7C1E06ED-64CF-4F2F-AE5D-1205818C8D52}" destId="{30AE7567-33E6-4571-89E2-884964C4A10E}" srcOrd="0" destOrd="0" presId="urn:microsoft.com/office/officeart/2005/8/layout/vList2"/>
    <dgm:cxn modelId="{1C247CAC-BDB1-4034-A4B2-1B9F0823CBF0}" type="presOf" srcId="{0E675574-1BA0-476C-8185-2154EBA90186}" destId="{383B5B71-741C-485E-808F-8446DE3E4562}" srcOrd="0" destOrd="0" presId="urn:microsoft.com/office/officeart/2005/8/layout/vList2"/>
    <dgm:cxn modelId="{7C941E5A-5089-4BAD-8D18-BB5783F47425}" srcId="{0E675574-1BA0-476C-8185-2154EBA90186}" destId="{47580128-0967-476D-8CFB-E2F04D5575FA}" srcOrd="0" destOrd="0" parTransId="{86066268-E5B2-4963-9F60-12F4EB59C679}" sibTransId="{6A8827FE-06AA-4E04-9B34-8FA3BE5BD45E}"/>
    <dgm:cxn modelId="{85AA716F-BB92-486C-83B5-B30EADE21AE5}" type="presOf" srcId="{A672B626-719D-4CA3-B44D-C7967586CCDC}" destId="{40900A43-F9C5-4EDA-8ABE-89409187A4D1}" srcOrd="0" destOrd="0" presId="urn:microsoft.com/office/officeart/2005/8/layout/vList2"/>
    <dgm:cxn modelId="{46F3121E-5EC5-4F35-8E47-E690AD651A24}" type="presOf" srcId="{ABEF3C22-6EE9-4A27-9CBB-DE071F85B95E}" destId="{D5E44176-DE54-4A3E-AA21-CA670F489C46}" srcOrd="0" destOrd="0" presId="urn:microsoft.com/office/officeart/2005/8/layout/vList2"/>
    <dgm:cxn modelId="{5992867B-4D13-4537-B442-B848AD05CCD3}" srcId="{0E675574-1BA0-476C-8185-2154EBA90186}" destId="{A672B626-719D-4CA3-B44D-C7967586CCDC}" srcOrd="4" destOrd="0" parTransId="{C9E39076-EA6E-4D90-A450-6783B4A23768}" sibTransId="{7887C555-A5F6-4D3B-BB7D-4B87EDACB703}"/>
    <dgm:cxn modelId="{F1A6BC7A-18C8-4765-B8CB-93EC39E263EB}" srcId="{0E675574-1BA0-476C-8185-2154EBA90186}" destId="{ABEF3C22-6EE9-4A27-9CBB-DE071F85B95E}" srcOrd="1" destOrd="0" parTransId="{FC72E4C3-842A-4862-9FB9-4E81E58F0E02}" sibTransId="{4BFC0BE9-1F3E-4141-B5C1-AD9BC4FAB5B8}"/>
    <dgm:cxn modelId="{DE07E5B1-6ADF-4CE1-B4C1-E2D295C840E2}" type="presOf" srcId="{47580128-0967-476D-8CFB-E2F04D5575FA}" destId="{EFC243AF-7D4C-40DF-B320-B99165AA08A7}" srcOrd="0" destOrd="0" presId="urn:microsoft.com/office/officeart/2005/8/layout/vList2"/>
    <dgm:cxn modelId="{0F88ADD9-0F47-4E83-9305-0478AEFFD282}" srcId="{0E675574-1BA0-476C-8185-2154EBA90186}" destId="{A057CFAD-779D-49EC-AB73-53A03AFF324A}" srcOrd="2" destOrd="0" parTransId="{73B80627-7346-45B2-B0C4-2D7DF5FB594F}" sibTransId="{35B2EAB9-4FB4-4AB6-9AC1-83605918819E}"/>
    <dgm:cxn modelId="{340ED3F2-3745-47E8-A208-47E2DE7F3706}" type="presParOf" srcId="{383B5B71-741C-485E-808F-8446DE3E4562}" destId="{EFC243AF-7D4C-40DF-B320-B99165AA08A7}" srcOrd="0" destOrd="0" presId="urn:microsoft.com/office/officeart/2005/8/layout/vList2"/>
    <dgm:cxn modelId="{EF3167C7-2816-49B7-B2F0-709C04C8713E}" type="presParOf" srcId="{383B5B71-741C-485E-808F-8446DE3E4562}" destId="{EEC600D1-4C9E-4CB4-BA2C-C4DC8235A5A1}" srcOrd="1" destOrd="0" presId="urn:microsoft.com/office/officeart/2005/8/layout/vList2"/>
    <dgm:cxn modelId="{9E241E2B-331E-482D-8069-27A2BC4D422A}" type="presParOf" srcId="{383B5B71-741C-485E-808F-8446DE3E4562}" destId="{D5E44176-DE54-4A3E-AA21-CA670F489C46}" srcOrd="2" destOrd="0" presId="urn:microsoft.com/office/officeart/2005/8/layout/vList2"/>
    <dgm:cxn modelId="{53F3470D-4BD3-40A5-8F4E-C7F3BBF84EF4}" type="presParOf" srcId="{383B5B71-741C-485E-808F-8446DE3E4562}" destId="{46BF846E-DBF0-4692-9EDF-F4BED81A6F5C}" srcOrd="3" destOrd="0" presId="urn:microsoft.com/office/officeart/2005/8/layout/vList2"/>
    <dgm:cxn modelId="{ADFD1A27-C45D-41B8-A976-6F5ACE49ACE7}" type="presParOf" srcId="{383B5B71-741C-485E-808F-8446DE3E4562}" destId="{3E829EA3-959F-483D-869E-8329E9EC3EAC}" srcOrd="4" destOrd="0" presId="urn:microsoft.com/office/officeart/2005/8/layout/vList2"/>
    <dgm:cxn modelId="{4D872B46-7656-4F75-A9A5-DA77D012BB1B}" type="presParOf" srcId="{383B5B71-741C-485E-808F-8446DE3E4562}" destId="{A0300F21-47EF-444A-BB38-19AE46D99261}" srcOrd="5" destOrd="0" presId="urn:microsoft.com/office/officeart/2005/8/layout/vList2"/>
    <dgm:cxn modelId="{A31AD6C0-7DDB-4B53-833D-173860298B3C}" type="presParOf" srcId="{383B5B71-741C-485E-808F-8446DE3E4562}" destId="{30AE7567-33E6-4571-89E2-884964C4A10E}" srcOrd="6" destOrd="0" presId="urn:microsoft.com/office/officeart/2005/8/layout/vList2"/>
    <dgm:cxn modelId="{626D5807-1C29-41E2-8AA5-ABFB6459F731}" type="presParOf" srcId="{383B5B71-741C-485E-808F-8446DE3E4562}" destId="{13F42D4D-A5C8-47E2-9196-956DBD6C3E22}" srcOrd="7" destOrd="0" presId="urn:microsoft.com/office/officeart/2005/8/layout/vList2"/>
    <dgm:cxn modelId="{ACA259FA-EF88-4C82-A7EC-71B055B15A86}" type="presParOf" srcId="{383B5B71-741C-485E-808F-8446DE3E4562}" destId="{40900A43-F9C5-4EDA-8ABE-89409187A4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53A093-22E9-4479-A735-98546195F7AF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407A2EC-151E-4692-AEC0-F5463622C26D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28650F7E-9E66-4E7A-A3D4-A9435CE1F630}" type="parTrans" cxnId="{EF548FE6-B3F7-4BCC-B012-43BF9540E7D3}">
      <dgm:prSet/>
      <dgm:spPr/>
      <dgm:t>
        <a:bodyPr/>
        <a:lstStyle/>
        <a:p>
          <a:endParaRPr lang="en-US"/>
        </a:p>
      </dgm:t>
    </dgm:pt>
    <dgm:pt modelId="{E9E735F9-A030-4135-8FF7-303C6592913A}" type="sibTrans" cxnId="{EF548FE6-B3F7-4BCC-B012-43BF9540E7D3}">
      <dgm:prSet/>
      <dgm:spPr/>
      <dgm:t>
        <a:bodyPr/>
        <a:lstStyle/>
        <a:p>
          <a:endParaRPr lang="en-US"/>
        </a:p>
      </dgm:t>
    </dgm:pt>
    <dgm:pt modelId="{0FAC5E29-2ED2-445B-B215-C2DF9D92ABD8}">
      <dgm:prSet phldrT="[Text]"/>
      <dgm:spPr/>
      <dgm:t>
        <a:bodyPr/>
        <a:lstStyle/>
        <a:p>
          <a:r>
            <a:rPr lang="en-US" dirty="0" smtClean="0"/>
            <a:t>ID3</a:t>
          </a:r>
          <a:endParaRPr lang="en-US" dirty="0"/>
        </a:p>
      </dgm:t>
    </dgm:pt>
    <dgm:pt modelId="{BD78C8CC-79F0-4686-9E2F-AA1F6E91B2CB}" type="parTrans" cxnId="{E16D55A6-FF67-4F3D-BF07-3FA92837199B}">
      <dgm:prSet/>
      <dgm:spPr/>
      <dgm:t>
        <a:bodyPr/>
        <a:lstStyle/>
        <a:p>
          <a:endParaRPr lang="en-US"/>
        </a:p>
      </dgm:t>
    </dgm:pt>
    <dgm:pt modelId="{1477AEEF-A84B-4891-A689-9DF084375A77}" type="sibTrans" cxnId="{E16D55A6-FF67-4F3D-BF07-3FA92837199B}">
      <dgm:prSet/>
      <dgm:spPr/>
      <dgm:t>
        <a:bodyPr/>
        <a:lstStyle/>
        <a:p>
          <a:endParaRPr lang="en-US"/>
        </a:p>
      </dgm:t>
    </dgm:pt>
    <dgm:pt modelId="{F8857FA1-9743-41D8-B4E4-9B9332D754A4}">
      <dgm:prSet phldrT="[Text]"/>
      <dgm:spPr/>
      <dgm:t>
        <a:bodyPr/>
        <a:lstStyle/>
        <a:p>
          <a:r>
            <a:rPr lang="en-US" dirty="0" smtClean="0"/>
            <a:t>C4.5</a:t>
          </a:r>
          <a:endParaRPr lang="en-US" dirty="0"/>
        </a:p>
      </dgm:t>
    </dgm:pt>
    <dgm:pt modelId="{3111EEBE-D228-43C3-8A04-EC7154A0A01F}" type="parTrans" cxnId="{53C9F140-2C84-4AAE-90AF-F5EB47A51EB3}">
      <dgm:prSet/>
      <dgm:spPr/>
      <dgm:t>
        <a:bodyPr/>
        <a:lstStyle/>
        <a:p>
          <a:endParaRPr lang="en-US"/>
        </a:p>
      </dgm:t>
    </dgm:pt>
    <dgm:pt modelId="{73CF6785-0611-4E82-A98E-EF8A8E299E9E}" type="sibTrans" cxnId="{53C9F140-2C84-4AAE-90AF-F5EB47A51EB3}">
      <dgm:prSet/>
      <dgm:spPr/>
      <dgm:t>
        <a:bodyPr/>
        <a:lstStyle/>
        <a:p>
          <a:endParaRPr lang="en-US"/>
        </a:p>
      </dgm:t>
    </dgm:pt>
    <dgm:pt modelId="{78457FC9-02DA-4D72-9831-040EBDB8A468}">
      <dgm:prSet phldrT="[Text]"/>
      <dgm:spPr/>
      <dgm:t>
        <a:bodyPr/>
        <a:lstStyle/>
        <a:p>
          <a:r>
            <a:rPr lang="en-US" dirty="0" smtClean="0"/>
            <a:t>C5.0</a:t>
          </a:r>
          <a:endParaRPr lang="en-US" dirty="0"/>
        </a:p>
      </dgm:t>
    </dgm:pt>
    <dgm:pt modelId="{D4290839-CF69-4A49-B869-026C28B8A529}" type="parTrans" cxnId="{71C40F6D-087E-4BE2-9741-EB33BD2591C7}">
      <dgm:prSet/>
      <dgm:spPr/>
      <dgm:t>
        <a:bodyPr/>
        <a:lstStyle/>
        <a:p>
          <a:endParaRPr lang="en-US"/>
        </a:p>
      </dgm:t>
    </dgm:pt>
    <dgm:pt modelId="{4BC6E974-CC30-4095-B401-642398F68133}" type="sibTrans" cxnId="{71C40F6D-087E-4BE2-9741-EB33BD2591C7}">
      <dgm:prSet/>
      <dgm:spPr/>
      <dgm:t>
        <a:bodyPr/>
        <a:lstStyle/>
        <a:p>
          <a:endParaRPr lang="en-US"/>
        </a:p>
      </dgm:t>
    </dgm:pt>
    <dgm:pt modelId="{7A9FB123-F252-4A6A-8FD1-06FB6D74D881}">
      <dgm:prSet phldrT="[Text]"/>
      <dgm:spPr/>
      <dgm:t>
        <a:bodyPr/>
        <a:lstStyle/>
        <a:p>
          <a:r>
            <a:rPr lang="en-US" dirty="0" smtClean="0"/>
            <a:t>CHAID</a:t>
          </a:r>
          <a:endParaRPr lang="en-US" dirty="0"/>
        </a:p>
      </dgm:t>
    </dgm:pt>
    <dgm:pt modelId="{5701161B-4F62-4922-B312-5CEF2A130B37}" type="parTrans" cxnId="{4159AF77-CB9A-4F1E-9792-E0BFA6DF3874}">
      <dgm:prSet/>
      <dgm:spPr/>
      <dgm:t>
        <a:bodyPr/>
        <a:lstStyle/>
        <a:p>
          <a:endParaRPr lang="en-US"/>
        </a:p>
      </dgm:t>
    </dgm:pt>
    <dgm:pt modelId="{C79EF897-D740-418F-9FAA-015919F5B2B7}" type="sibTrans" cxnId="{4159AF77-CB9A-4F1E-9792-E0BFA6DF3874}">
      <dgm:prSet/>
      <dgm:spPr/>
      <dgm:t>
        <a:bodyPr/>
        <a:lstStyle/>
        <a:p>
          <a:endParaRPr lang="en-US"/>
        </a:p>
      </dgm:t>
    </dgm:pt>
    <dgm:pt modelId="{2A10552F-3549-4AD0-9E59-042F058B0ECD}" type="pres">
      <dgm:prSet presAssocID="{0853A093-22E9-4479-A735-98546195F7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CAA05-3483-4CF6-ABE7-8D5BB0C7608D}" type="pres">
      <dgm:prSet presAssocID="{1407A2EC-151E-4692-AEC0-F5463622C26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84EE-7FCB-4271-82D6-CF01DE00AE4A}" type="pres">
      <dgm:prSet presAssocID="{E9E735F9-A030-4135-8FF7-303C6592913A}" presName="sibTrans" presStyleCnt="0"/>
      <dgm:spPr/>
    </dgm:pt>
    <dgm:pt modelId="{232C15C5-DBB3-40B5-829F-7E12E35B08DA}" type="pres">
      <dgm:prSet presAssocID="{0FAC5E29-2ED2-445B-B215-C2DF9D92ABD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EB500-1028-4680-A0E1-87F1355F2E40}" type="pres">
      <dgm:prSet presAssocID="{1477AEEF-A84B-4891-A689-9DF084375A77}" presName="sibTrans" presStyleCnt="0"/>
      <dgm:spPr/>
    </dgm:pt>
    <dgm:pt modelId="{567B40B2-393F-4B6A-80C4-A7A888904B7A}" type="pres">
      <dgm:prSet presAssocID="{F8857FA1-9743-41D8-B4E4-9B9332D754A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AB2FB-5173-4D1A-912E-74C0CAC1D921}" type="pres">
      <dgm:prSet presAssocID="{73CF6785-0611-4E82-A98E-EF8A8E299E9E}" presName="sibTrans" presStyleCnt="0"/>
      <dgm:spPr/>
    </dgm:pt>
    <dgm:pt modelId="{CC66E9C5-BA7E-4BA7-AF25-46A68C1945C3}" type="pres">
      <dgm:prSet presAssocID="{78457FC9-02DA-4D72-9831-040EBDB8A4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658CE-65EE-420A-916F-C751F70E1A06}" type="pres">
      <dgm:prSet presAssocID="{4BC6E974-CC30-4095-B401-642398F68133}" presName="sibTrans" presStyleCnt="0"/>
      <dgm:spPr/>
    </dgm:pt>
    <dgm:pt modelId="{2F41D8B4-09A7-4C41-A1B4-E723D05252DC}" type="pres">
      <dgm:prSet presAssocID="{7A9FB123-F252-4A6A-8FD1-06FB6D74D88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40F6D-087E-4BE2-9741-EB33BD2591C7}" srcId="{0853A093-22E9-4479-A735-98546195F7AF}" destId="{78457FC9-02DA-4D72-9831-040EBDB8A468}" srcOrd="3" destOrd="0" parTransId="{D4290839-CF69-4A49-B869-026C28B8A529}" sibTransId="{4BC6E974-CC30-4095-B401-642398F68133}"/>
    <dgm:cxn modelId="{EF548FE6-B3F7-4BCC-B012-43BF9540E7D3}" srcId="{0853A093-22E9-4479-A735-98546195F7AF}" destId="{1407A2EC-151E-4692-AEC0-F5463622C26D}" srcOrd="0" destOrd="0" parTransId="{28650F7E-9E66-4E7A-A3D4-A9435CE1F630}" sibTransId="{E9E735F9-A030-4135-8FF7-303C6592913A}"/>
    <dgm:cxn modelId="{25CDB436-1F78-492C-A3C1-1700CBEBB8BE}" type="presOf" srcId="{0FAC5E29-2ED2-445B-B215-C2DF9D92ABD8}" destId="{232C15C5-DBB3-40B5-829F-7E12E35B08DA}" srcOrd="0" destOrd="0" presId="urn:microsoft.com/office/officeart/2005/8/layout/default"/>
    <dgm:cxn modelId="{63B57530-4F15-4AAE-9951-6A378EA90BB5}" type="presOf" srcId="{7A9FB123-F252-4A6A-8FD1-06FB6D74D881}" destId="{2F41D8B4-09A7-4C41-A1B4-E723D05252DC}" srcOrd="0" destOrd="0" presId="urn:microsoft.com/office/officeart/2005/8/layout/default"/>
    <dgm:cxn modelId="{E16D55A6-FF67-4F3D-BF07-3FA92837199B}" srcId="{0853A093-22E9-4479-A735-98546195F7AF}" destId="{0FAC5E29-2ED2-445B-B215-C2DF9D92ABD8}" srcOrd="1" destOrd="0" parTransId="{BD78C8CC-79F0-4686-9E2F-AA1F6E91B2CB}" sibTransId="{1477AEEF-A84B-4891-A689-9DF084375A77}"/>
    <dgm:cxn modelId="{53C9F140-2C84-4AAE-90AF-F5EB47A51EB3}" srcId="{0853A093-22E9-4479-A735-98546195F7AF}" destId="{F8857FA1-9743-41D8-B4E4-9B9332D754A4}" srcOrd="2" destOrd="0" parTransId="{3111EEBE-D228-43C3-8A04-EC7154A0A01F}" sibTransId="{73CF6785-0611-4E82-A98E-EF8A8E299E9E}"/>
    <dgm:cxn modelId="{84488A23-0025-4755-9D7C-BCFDDADB069D}" type="presOf" srcId="{1407A2EC-151E-4692-AEC0-F5463622C26D}" destId="{3DCCAA05-3483-4CF6-ABE7-8D5BB0C7608D}" srcOrd="0" destOrd="0" presId="urn:microsoft.com/office/officeart/2005/8/layout/default"/>
    <dgm:cxn modelId="{1456B524-E834-47EF-9A8C-E491C831E6C1}" type="presOf" srcId="{0853A093-22E9-4479-A735-98546195F7AF}" destId="{2A10552F-3549-4AD0-9E59-042F058B0ECD}" srcOrd="0" destOrd="0" presId="urn:microsoft.com/office/officeart/2005/8/layout/default"/>
    <dgm:cxn modelId="{4159AF77-CB9A-4F1E-9792-E0BFA6DF3874}" srcId="{0853A093-22E9-4479-A735-98546195F7AF}" destId="{7A9FB123-F252-4A6A-8FD1-06FB6D74D881}" srcOrd="4" destOrd="0" parTransId="{5701161B-4F62-4922-B312-5CEF2A130B37}" sibTransId="{C79EF897-D740-418F-9FAA-015919F5B2B7}"/>
    <dgm:cxn modelId="{14AD4319-D250-45C8-8A67-B414F37A273F}" type="presOf" srcId="{F8857FA1-9743-41D8-B4E4-9B9332D754A4}" destId="{567B40B2-393F-4B6A-80C4-A7A888904B7A}" srcOrd="0" destOrd="0" presId="urn:microsoft.com/office/officeart/2005/8/layout/default"/>
    <dgm:cxn modelId="{3D2B4818-B26C-43A1-82DC-4518F679A144}" type="presOf" srcId="{78457FC9-02DA-4D72-9831-040EBDB8A468}" destId="{CC66E9C5-BA7E-4BA7-AF25-46A68C1945C3}" srcOrd="0" destOrd="0" presId="urn:microsoft.com/office/officeart/2005/8/layout/default"/>
    <dgm:cxn modelId="{DCE976BC-0C00-49AC-BB03-6213E5AEA74C}" type="presParOf" srcId="{2A10552F-3549-4AD0-9E59-042F058B0ECD}" destId="{3DCCAA05-3483-4CF6-ABE7-8D5BB0C7608D}" srcOrd="0" destOrd="0" presId="urn:microsoft.com/office/officeart/2005/8/layout/default"/>
    <dgm:cxn modelId="{02D74D69-C562-4FE3-A210-2A7A271F3FCF}" type="presParOf" srcId="{2A10552F-3549-4AD0-9E59-042F058B0ECD}" destId="{640284EE-7FCB-4271-82D6-CF01DE00AE4A}" srcOrd="1" destOrd="0" presId="urn:microsoft.com/office/officeart/2005/8/layout/default"/>
    <dgm:cxn modelId="{DC647F25-63A4-4AAA-A625-58EA17965B4D}" type="presParOf" srcId="{2A10552F-3549-4AD0-9E59-042F058B0ECD}" destId="{232C15C5-DBB3-40B5-829F-7E12E35B08DA}" srcOrd="2" destOrd="0" presId="urn:microsoft.com/office/officeart/2005/8/layout/default"/>
    <dgm:cxn modelId="{D26E5EFE-8687-478A-8A72-CC1648D60B2D}" type="presParOf" srcId="{2A10552F-3549-4AD0-9E59-042F058B0ECD}" destId="{218EB500-1028-4680-A0E1-87F1355F2E40}" srcOrd="3" destOrd="0" presId="urn:microsoft.com/office/officeart/2005/8/layout/default"/>
    <dgm:cxn modelId="{4D165979-4A84-49B3-B015-7DEE99ACD329}" type="presParOf" srcId="{2A10552F-3549-4AD0-9E59-042F058B0ECD}" destId="{567B40B2-393F-4B6A-80C4-A7A888904B7A}" srcOrd="4" destOrd="0" presId="urn:microsoft.com/office/officeart/2005/8/layout/default"/>
    <dgm:cxn modelId="{15DE2A84-080F-455F-8304-B7CFDBD33723}" type="presParOf" srcId="{2A10552F-3549-4AD0-9E59-042F058B0ECD}" destId="{D82AB2FB-5173-4D1A-912E-74C0CAC1D921}" srcOrd="5" destOrd="0" presId="urn:microsoft.com/office/officeart/2005/8/layout/default"/>
    <dgm:cxn modelId="{9C7AF736-9985-4C32-97AB-13050993FE4E}" type="presParOf" srcId="{2A10552F-3549-4AD0-9E59-042F058B0ECD}" destId="{CC66E9C5-BA7E-4BA7-AF25-46A68C1945C3}" srcOrd="6" destOrd="0" presId="urn:microsoft.com/office/officeart/2005/8/layout/default"/>
    <dgm:cxn modelId="{C350F77D-4925-4DEA-9B7C-33FECFB64D27}" type="presParOf" srcId="{2A10552F-3549-4AD0-9E59-042F058B0ECD}" destId="{B26658CE-65EE-420A-916F-C751F70E1A06}" srcOrd="7" destOrd="0" presId="urn:microsoft.com/office/officeart/2005/8/layout/default"/>
    <dgm:cxn modelId="{BD110AF7-6047-499D-B544-8792CBC81312}" type="presParOf" srcId="{2A10552F-3549-4AD0-9E59-042F058B0ECD}" destId="{2F41D8B4-09A7-4C41-A1B4-E723D05252D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Introduction (15 min)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coach introduction.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learner introduction </a:t>
          </a:r>
          <a:endParaRPr lang="en-IN" sz="19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Teaching (60 min)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solidFill>
                <a:srgbClr val="FFFFFF"/>
              </a:solidFill>
              <a:latin typeface="Arial"/>
              <a:sym typeface="Arial"/>
            </a:rPr>
            <a:t>Decision </a:t>
          </a:r>
          <a:r>
            <a:rPr lang="en-IN" sz="1900" kern="1200" dirty="0" smtClean="0">
              <a:solidFill>
                <a:srgbClr val="FFFFFF"/>
              </a:solidFill>
              <a:latin typeface="Arial"/>
              <a:sym typeface="Arial"/>
            </a:rPr>
            <a:t>Tree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Random </a:t>
          </a:r>
          <a:r>
            <a:rPr lang="en-IN" sz="1900" kern="1200" dirty="0" smtClean="0"/>
            <a:t>forest </a:t>
          </a:r>
          <a:endParaRPr lang="en-IN" sz="19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Doubts Resolutions (15 min)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19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1D8C5-6E3D-4378-91E5-F7CF3636DE74}">
      <dsp:nvSpPr>
        <dsp:cNvPr id="0" name=""/>
        <dsp:cNvSpPr/>
      </dsp:nvSpPr>
      <dsp:spPr>
        <a:xfrm>
          <a:off x="0" y="39940"/>
          <a:ext cx="7768684" cy="725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About Myself</a:t>
          </a:r>
          <a:endParaRPr lang="en-US" sz="3100" kern="1200" dirty="0"/>
        </a:p>
      </dsp:txBody>
      <dsp:txXfrm>
        <a:off x="35411" y="75351"/>
        <a:ext cx="7697862" cy="654577"/>
      </dsp:txXfrm>
    </dsp:sp>
    <dsp:sp modelId="{102FE32D-7609-4766-ADA2-7D1C5A69D4A8}">
      <dsp:nvSpPr>
        <dsp:cNvPr id="0" name=""/>
        <dsp:cNvSpPr/>
      </dsp:nvSpPr>
      <dsp:spPr>
        <a:xfrm>
          <a:off x="0" y="854620"/>
          <a:ext cx="7768684" cy="725399"/>
        </a:xfrm>
        <a:prstGeom prst="roundRect">
          <a:avLst/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Education</a:t>
          </a:r>
          <a:endParaRPr lang="en-US" sz="3100" kern="1200" dirty="0"/>
        </a:p>
      </dsp:txBody>
      <dsp:txXfrm>
        <a:off x="35411" y="890031"/>
        <a:ext cx="7697862" cy="654577"/>
      </dsp:txXfrm>
    </dsp:sp>
    <dsp:sp modelId="{C71A0642-01E8-400F-835E-2B349BB7EDF0}">
      <dsp:nvSpPr>
        <dsp:cNvPr id="0" name=""/>
        <dsp:cNvSpPr/>
      </dsp:nvSpPr>
      <dsp:spPr>
        <a:xfrm>
          <a:off x="0" y="1669300"/>
          <a:ext cx="7768684" cy="725399"/>
        </a:xfrm>
        <a:prstGeom prst="round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Experience </a:t>
          </a:r>
          <a:endParaRPr lang="en-US" sz="3100" kern="1200" dirty="0"/>
        </a:p>
      </dsp:txBody>
      <dsp:txXfrm>
        <a:off x="35411" y="1704711"/>
        <a:ext cx="7697862" cy="654577"/>
      </dsp:txXfrm>
    </dsp:sp>
    <dsp:sp modelId="{094C7497-585B-4C7D-9E0F-08731D333799}">
      <dsp:nvSpPr>
        <dsp:cNvPr id="0" name=""/>
        <dsp:cNvSpPr/>
      </dsp:nvSpPr>
      <dsp:spPr>
        <a:xfrm>
          <a:off x="0" y="2483980"/>
          <a:ext cx="7768684" cy="725399"/>
        </a:xfrm>
        <a:prstGeom prst="roundRect">
          <a:avLst/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Motivation</a:t>
          </a:r>
          <a:endParaRPr lang="en-US" sz="3100" kern="1200" dirty="0"/>
        </a:p>
      </dsp:txBody>
      <dsp:txXfrm>
        <a:off x="35411" y="2519391"/>
        <a:ext cx="7697862" cy="654577"/>
      </dsp:txXfrm>
    </dsp:sp>
    <dsp:sp modelId="{763FD690-9438-4285-8C81-A86D10A639F5}">
      <dsp:nvSpPr>
        <dsp:cNvPr id="0" name=""/>
        <dsp:cNvSpPr/>
      </dsp:nvSpPr>
      <dsp:spPr>
        <a:xfrm>
          <a:off x="0" y="3298660"/>
          <a:ext cx="7768684" cy="725399"/>
        </a:xfrm>
        <a:prstGeom prst="round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Why mentoring </a:t>
          </a:r>
          <a:endParaRPr lang="en-US" sz="3100" kern="1200" dirty="0"/>
        </a:p>
      </dsp:txBody>
      <dsp:txXfrm>
        <a:off x="35411" y="3334071"/>
        <a:ext cx="7697862" cy="654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243AF-7D4C-40DF-B320-B99165AA08A7}">
      <dsp:nvSpPr>
        <dsp:cNvPr id="0" name=""/>
        <dsp:cNvSpPr/>
      </dsp:nvSpPr>
      <dsp:spPr>
        <a:xfrm>
          <a:off x="0" y="39940"/>
          <a:ext cx="7620000" cy="725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About Yourself</a:t>
          </a:r>
          <a:endParaRPr lang="en-US" sz="3100" kern="1200" dirty="0"/>
        </a:p>
      </dsp:txBody>
      <dsp:txXfrm>
        <a:off x="35411" y="75351"/>
        <a:ext cx="7549178" cy="654577"/>
      </dsp:txXfrm>
    </dsp:sp>
    <dsp:sp modelId="{D5E44176-DE54-4A3E-AA21-CA670F489C46}">
      <dsp:nvSpPr>
        <dsp:cNvPr id="0" name=""/>
        <dsp:cNvSpPr/>
      </dsp:nvSpPr>
      <dsp:spPr>
        <a:xfrm>
          <a:off x="0" y="854620"/>
          <a:ext cx="7620000" cy="725399"/>
        </a:xfrm>
        <a:prstGeom prst="roundRect">
          <a:avLst/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Why </a:t>
          </a:r>
          <a:r>
            <a:rPr lang="en-US" sz="3100" kern="1200" dirty="0" err="1" smtClean="0"/>
            <a:t>Upgrad</a:t>
          </a:r>
          <a:endParaRPr lang="en-US" sz="3100" kern="1200" dirty="0"/>
        </a:p>
      </dsp:txBody>
      <dsp:txXfrm>
        <a:off x="35411" y="890031"/>
        <a:ext cx="7549178" cy="654577"/>
      </dsp:txXfrm>
    </dsp:sp>
    <dsp:sp modelId="{3E829EA3-959F-483D-869E-8329E9EC3EAC}">
      <dsp:nvSpPr>
        <dsp:cNvPr id="0" name=""/>
        <dsp:cNvSpPr/>
      </dsp:nvSpPr>
      <dsp:spPr>
        <a:xfrm>
          <a:off x="0" y="1669300"/>
          <a:ext cx="7620000" cy="725399"/>
        </a:xfrm>
        <a:prstGeom prst="round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Coding level (1-5)</a:t>
          </a:r>
          <a:endParaRPr lang="en-US" sz="3100" kern="1200" dirty="0"/>
        </a:p>
      </dsp:txBody>
      <dsp:txXfrm>
        <a:off x="35411" y="1704711"/>
        <a:ext cx="7549178" cy="654577"/>
      </dsp:txXfrm>
    </dsp:sp>
    <dsp:sp modelId="{30AE7567-33E6-4571-89E2-884964C4A10E}">
      <dsp:nvSpPr>
        <dsp:cNvPr id="0" name=""/>
        <dsp:cNvSpPr/>
      </dsp:nvSpPr>
      <dsp:spPr>
        <a:xfrm>
          <a:off x="0" y="2483980"/>
          <a:ext cx="7620000" cy="725399"/>
        </a:xfrm>
        <a:prstGeom prst="roundRect">
          <a:avLst/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Why Deep learning</a:t>
          </a:r>
          <a:endParaRPr lang="en-US" sz="3100" kern="1200" dirty="0"/>
        </a:p>
      </dsp:txBody>
      <dsp:txXfrm>
        <a:off x="35411" y="2519391"/>
        <a:ext cx="7549178" cy="654577"/>
      </dsp:txXfrm>
    </dsp:sp>
    <dsp:sp modelId="{40900A43-F9C5-4EDA-8ABE-89409187A4D1}">
      <dsp:nvSpPr>
        <dsp:cNvPr id="0" name=""/>
        <dsp:cNvSpPr/>
      </dsp:nvSpPr>
      <dsp:spPr>
        <a:xfrm>
          <a:off x="0" y="3298660"/>
          <a:ext cx="7620000" cy="725399"/>
        </a:xfrm>
        <a:prstGeom prst="round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Career Goal</a:t>
          </a:r>
          <a:endParaRPr lang="en-US" sz="3100" kern="1200" dirty="0"/>
        </a:p>
      </dsp:txBody>
      <dsp:txXfrm>
        <a:off x="35411" y="3334071"/>
        <a:ext cx="7549178" cy="654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CAA05-3483-4CF6-ABE7-8D5BB0C7608D}">
      <dsp:nvSpPr>
        <dsp:cNvPr id="0" name=""/>
        <dsp:cNvSpPr/>
      </dsp:nvSpPr>
      <dsp:spPr>
        <a:xfrm>
          <a:off x="0" y="428315"/>
          <a:ext cx="2467207" cy="1480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CART</a:t>
          </a:r>
          <a:endParaRPr lang="en-US" sz="5200" kern="1200" dirty="0"/>
        </a:p>
      </dsp:txBody>
      <dsp:txXfrm>
        <a:off x="0" y="428315"/>
        <a:ext cx="2467207" cy="1480324"/>
      </dsp:txXfrm>
    </dsp:sp>
    <dsp:sp modelId="{232C15C5-DBB3-40B5-829F-7E12E35B08DA}">
      <dsp:nvSpPr>
        <dsp:cNvPr id="0" name=""/>
        <dsp:cNvSpPr/>
      </dsp:nvSpPr>
      <dsp:spPr>
        <a:xfrm>
          <a:off x="2713927" y="428315"/>
          <a:ext cx="2467207" cy="1480324"/>
        </a:xfrm>
        <a:prstGeom prst="rect">
          <a:avLst/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ID3</a:t>
          </a:r>
          <a:endParaRPr lang="en-US" sz="5200" kern="1200" dirty="0"/>
        </a:p>
      </dsp:txBody>
      <dsp:txXfrm>
        <a:off x="2713927" y="428315"/>
        <a:ext cx="2467207" cy="1480324"/>
      </dsp:txXfrm>
    </dsp:sp>
    <dsp:sp modelId="{567B40B2-393F-4B6A-80C4-A7A888904B7A}">
      <dsp:nvSpPr>
        <dsp:cNvPr id="0" name=""/>
        <dsp:cNvSpPr/>
      </dsp:nvSpPr>
      <dsp:spPr>
        <a:xfrm>
          <a:off x="5427855" y="428315"/>
          <a:ext cx="2467207" cy="1480324"/>
        </a:xfrm>
        <a:prstGeom prst="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C4.5</a:t>
          </a:r>
          <a:endParaRPr lang="en-US" sz="5200" kern="1200" dirty="0"/>
        </a:p>
      </dsp:txBody>
      <dsp:txXfrm>
        <a:off x="5427855" y="428315"/>
        <a:ext cx="2467207" cy="1480324"/>
      </dsp:txXfrm>
    </dsp:sp>
    <dsp:sp modelId="{CC66E9C5-BA7E-4BA7-AF25-46A68C1945C3}">
      <dsp:nvSpPr>
        <dsp:cNvPr id="0" name=""/>
        <dsp:cNvSpPr/>
      </dsp:nvSpPr>
      <dsp:spPr>
        <a:xfrm>
          <a:off x="1356963" y="2155360"/>
          <a:ext cx="2467207" cy="1480324"/>
        </a:xfrm>
        <a:prstGeom prst="rect">
          <a:avLst/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C5.0</a:t>
          </a:r>
          <a:endParaRPr lang="en-US" sz="5200" kern="1200" dirty="0"/>
        </a:p>
      </dsp:txBody>
      <dsp:txXfrm>
        <a:off x="1356963" y="2155360"/>
        <a:ext cx="2467207" cy="1480324"/>
      </dsp:txXfrm>
    </dsp:sp>
    <dsp:sp modelId="{2F41D8B4-09A7-4C41-A1B4-E723D05252DC}">
      <dsp:nvSpPr>
        <dsp:cNvPr id="0" name=""/>
        <dsp:cNvSpPr/>
      </dsp:nvSpPr>
      <dsp:spPr>
        <a:xfrm>
          <a:off x="4070891" y="2155360"/>
          <a:ext cx="2467207" cy="1480324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CHAID</a:t>
          </a:r>
          <a:endParaRPr lang="en-US" sz="5200" kern="1200" dirty="0"/>
        </a:p>
      </dsp:txBody>
      <dsp:txXfrm>
        <a:off x="4070891" y="2155360"/>
        <a:ext cx="2467207" cy="1480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172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732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Start with theme of how to show accountability and take initiatives and accepting your mistakes to take corrective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64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474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379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472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347926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Random Forest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99" y="915910"/>
            <a:ext cx="6617551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Decision Tree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Models</a:t>
            </a:r>
            <a:endParaRPr sz="2000" b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11299027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Introduction – Coach </a:t>
            </a:r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57111213"/>
              </p:ext>
            </p:extLst>
          </p:nvPr>
        </p:nvGraphicFramePr>
        <p:xfrm>
          <a:off x="721111" y="785077"/>
          <a:ext cx="77686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11D8C5-6E3D-4378-91E5-F7CF3636D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2FE32D-7609-4766-ADA2-7D1C5A69D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1A0642-01E8-400F-835E-2B349BB7E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4C7497-585B-4C7D-9E0F-08731D333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3FD690-9438-4285-8C81-A86D10A63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Introduction - Learner</a:t>
            </a:r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36088586"/>
              </p:ext>
            </p:extLst>
          </p:nvPr>
        </p:nvGraphicFramePr>
        <p:xfrm>
          <a:off x="951570" y="770209"/>
          <a:ext cx="762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54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C243AF-7D4C-40DF-B320-B99165AA0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E44176-DE54-4A3E-AA21-CA670F489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829EA3-959F-483D-869E-8329E9EC3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0AE7567-33E6-4571-89E2-884964C4A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900A43-F9C5-4EDA-8ABE-89409187A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Decision Tree -intro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898485"/>
            <a:ext cx="4231075" cy="3629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72" y="898484"/>
            <a:ext cx="4332353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Decision Tree -type</a:t>
            </a:r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89420823"/>
              </p:ext>
            </p:extLst>
          </p:nvPr>
        </p:nvGraphicFramePr>
        <p:xfrm>
          <a:off x="706243" y="733038"/>
          <a:ext cx="789506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92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DCCAA05-3483-4CF6-ABE7-8D5BB0C76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32C15C5-DBB3-40B5-829F-7E12E35B0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7B40B2-393F-4B6A-80C4-A7A888904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66E9C5-BA7E-4BA7-AF25-46A68C194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F41D8B4-09A7-4C41-A1B4-E723D05252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347926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Decision Tree –pros and cons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73151" y="1077951"/>
            <a:ext cx="38731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Less </a:t>
            </a:r>
            <a:r>
              <a:rPr lang="en-US" sz="2000" dirty="0"/>
              <a:t>effort for data preparation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Not </a:t>
            </a:r>
            <a:r>
              <a:rPr lang="en-IN" sz="2000" dirty="0"/>
              <a:t>require normalization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Not </a:t>
            </a:r>
            <a:r>
              <a:rPr lang="en-IN" sz="2000" dirty="0"/>
              <a:t>require </a:t>
            </a:r>
            <a:r>
              <a:rPr lang="en-IN" sz="2000" dirty="0" smtClean="0"/>
              <a:t>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No missing values affect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Easy </a:t>
            </a:r>
            <a:r>
              <a:rPr lang="en-IN" sz="2000" dirty="0"/>
              <a:t>to explain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73444" y="1077951"/>
            <a:ext cx="359812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Disadvantage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Small </a:t>
            </a:r>
            <a:r>
              <a:rPr lang="en-US" sz="2000" dirty="0"/>
              <a:t>change </a:t>
            </a:r>
            <a:r>
              <a:rPr lang="en-US" sz="2000" dirty="0" smtClean="0"/>
              <a:t>huge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Calculation </a:t>
            </a:r>
            <a:r>
              <a:rPr lang="en-US" sz="2000" dirty="0"/>
              <a:t>can go far more complex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higher time to </a:t>
            </a:r>
            <a:r>
              <a:rPr lang="en-US" sz="2000" dirty="0" smtClean="0"/>
              <a:t>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Expensive </a:t>
            </a:r>
            <a:r>
              <a:rPr lang="en-US" sz="2000" dirty="0"/>
              <a:t>as the complexity and </a:t>
            </a:r>
            <a:r>
              <a:rPr lang="en-US" sz="2000" dirty="0" smtClean="0"/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continuous values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5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7117467" cy="382500"/>
          </a:xfrm>
        </p:spPr>
        <p:txBody>
          <a:bodyPr/>
          <a:lstStyle/>
          <a:p>
            <a:r>
              <a:rPr lang="en-IN" dirty="0"/>
              <a:t>Focused Learning – </a:t>
            </a:r>
            <a:r>
              <a:rPr lang="en-IN" dirty="0" smtClean="0"/>
              <a:t>Unity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8" y="921833"/>
            <a:ext cx="8567127" cy="38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300</Words>
  <Application>Microsoft Office PowerPoint</Application>
  <PresentationFormat>On-screen Show (16:9)</PresentationFormat>
  <Paragraphs>60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Proxima Nova</vt:lpstr>
      <vt:lpstr>Simple Light</vt:lpstr>
      <vt:lpstr>PowerPoint Presentation</vt:lpstr>
      <vt:lpstr>PowerPoint Presentation</vt:lpstr>
      <vt:lpstr>Agenda</vt:lpstr>
      <vt:lpstr>Introduction – Coach </vt:lpstr>
      <vt:lpstr>Introduction - Learner</vt:lpstr>
      <vt:lpstr>Focused Learning – Decision Tree -intro</vt:lpstr>
      <vt:lpstr>Focused Learning – Decision Tree -type</vt:lpstr>
      <vt:lpstr>Focused Learning – Decision Tree –pros and cons</vt:lpstr>
      <vt:lpstr>Focused Learning – Unity</vt:lpstr>
      <vt:lpstr>Focused Learning – Random Forest</vt:lpstr>
      <vt:lpstr>Focused Learning – Decision Tree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Mahendra Singh Chouhan</cp:lastModifiedBy>
  <cp:revision>31</cp:revision>
  <dcterms:modified xsi:type="dcterms:W3CDTF">2022-01-28T16:31:27Z</dcterms:modified>
</cp:coreProperties>
</file>