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roxima Nov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cWONoUyTlQH0/5D23TAmUIUHZ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4de85aef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4de85aef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/>
              <a:t>Ask this particularly in Non-Technical / Non-Experienced groups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You can choose other examples but they must be simple enough for a beginner. The interaction matters more in this case.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839788" y="800100"/>
            <a:ext cx="5430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4800">
                <a:solidFill>
                  <a:srgbClr val="F533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>
            <a:spLocks noGrp="1"/>
          </p:cNvSpPr>
          <p:nvPr>
            <p:ph type="pic" idx="2"/>
          </p:nvPr>
        </p:nvSpPr>
        <p:spPr>
          <a:xfrm>
            <a:off x="839789" y="2241551"/>
            <a:ext cx="6047200" cy="3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7175500" y="2241551"/>
            <a:ext cx="4186800" cy="3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>
            <a:off x="885228" y="6205183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E72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8822635" y="5349875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" name="Google Shape;24;p10"/>
          <p:cNvSpPr/>
          <p:nvPr/>
        </p:nvSpPr>
        <p:spPr>
          <a:xfrm>
            <a:off x="0" y="0"/>
            <a:ext cx="12192000" cy="6205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5230" y="762517"/>
            <a:ext cx="2743199" cy="73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4404784" y="2421467"/>
            <a:ext cx="7020800" cy="3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/>
        </p:nvSpPr>
        <p:spPr>
          <a:xfrm>
            <a:off x="916227" y="2352675"/>
            <a:ext cx="9193600" cy="263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IN" sz="5867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SGC Coaching Session </a:t>
            </a:r>
            <a:r>
              <a:rPr lang="en-IN" sz="5867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-IN" sz="6933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IN" sz="3733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IMDB Movie </a:t>
            </a:r>
            <a:r>
              <a:rPr lang="en-IN" sz="3733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Assignment</a:t>
            </a:r>
            <a:endParaRPr sz="3733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9827" y="0"/>
            <a:ext cx="1808723" cy="210330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1542815" y="954716"/>
            <a:ext cx="2207600" cy="17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lang="en-IN" sz="1867" b="0" i="1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/>
              <a:t>Agenda: Session 13</a:t>
            </a:r>
            <a:endParaRPr/>
          </a:p>
        </p:txBody>
      </p:sp>
      <p:grpSp>
        <p:nvGrpSpPr>
          <p:cNvPr id="91" name="Google Shape;91;p3"/>
          <p:cNvGrpSpPr/>
          <p:nvPr/>
        </p:nvGrpSpPr>
        <p:grpSpPr>
          <a:xfrm>
            <a:off x="1255164" y="1108085"/>
            <a:ext cx="9307637" cy="5418665"/>
            <a:chOff x="941373" y="831063"/>
            <a:chExt cx="6980728" cy="4063999"/>
          </a:xfrm>
        </p:grpSpPr>
        <p:sp>
          <p:nvSpPr>
            <p:cNvPr id="92" name="Google Shape;92;p3"/>
            <p:cNvSpPr/>
            <p:nvPr/>
          </p:nvSpPr>
          <p:spPr>
            <a:xfrm>
              <a:off x="941373" y="831063"/>
              <a:ext cx="5933619" cy="1219200"/>
            </a:xfrm>
            <a:custGeom>
              <a:avLst/>
              <a:gdLst/>
              <a:ahLst/>
              <a:cxnLst/>
              <a:rect l="l" t="t" r="r" b="b"/>
              <a:pathLst>
                <a:path w="5933619" h="1219200" extrusionOk="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64450" tIns="164450" rIns="1823375" bIns="164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667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33"/>
                </a:spcBef>
                <a:spcAft>
                  <a:spcPts val="0"/>
                </a:spcAft>
                <a:buNone/>
              </a:pPr>
              <a:r>
                <a:rPr lang="en-IN" sz="21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Everything you need to know</a:t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464927" y="2253462"/>
              <a:ext cx="5933619" cy="1219200"/>
            </a:xfrm>
            <a:custGeom>
              <a:avLst/>
              <a:gdLst/>
              <a:ahLst/>
              <a:cxnLst/>
              <a:rect l="l" t="t" r="r" b="b"/>
              <a:pathLst>
                <a:path w="5933619" h="1219200" extrusionOk="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rgbClr val="5AD15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59350" tIns="159350" rIns="1914075" bIns="159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667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Quick Recap and Quiz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33"/>
                </a:spcBef>
                <a:spcAft>
                  <a:spcPts val="0"/>
                </a:spcAft>
                <a:buNone/>
              </a:pPr>
              <a:r>
                <a:rPr lang="en-IN" sz="21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Recap of assignment and Important Questions</a:t>
              </a:r>
              <a:endParaRPr sz="26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988482" y="3675862"/>
              <a:ext cx="5933619" cy="1219200"/>
            </a:xfrm>
            <a:custGeom>
              <a:avLst/>
              <a:gdLst/>
              <a:ahLst/>
              <a:cxnLst/>
              <a:rect l="l" t="t" r="r" b="b"/>
              <a:pathLst>
                <a:path w="5933619" h="1219200" extrusionOk="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rgbClr val="FEA93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59350" tIns="159350" rIns="1914075" bIns="159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667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Personalized Feedback and Doubt Resolution</a:t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082512" y="1755623"/>
              <a:ext cx="792480" cy="792480"/>
            </a:xfrm>
            <a:custGeom>
              <a:avLst/>
              <a:gdLst/>
              <a:ahLst/>
              <a:cxnLst/>
              <a:rect l="l" t="t" r="r" b="b"/>
              <a:pathLst>
                <a:path w="792480" h="792480" extrusionOk="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  <a:solidFill>
              <a:srgbClr val="D5DBDD">
                <a:alpha val="89803"/>
              </a:srgbClr>
            </a:solidFill>
            <a:ln w="25400" cap="flat" cmpd="sng">
              <a:solidFill>
                <a:srgbClr val="D5DBDD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98700" tIns="60950" rIns="298700" bIns="322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606067" y="3169895"/>
              <a:ext cx="792480" cy="792480"/>
            </a:xfrm>
            <a:custGeom>
              <a:avLst/>
              <a:gdLst/>
              <a:ahLst/>
              <a:cxnLst/>
              <a:rect l="l" t="t" r="r" b="b"/>
              <a:pathLst>
                <a:path w="792480" h="792480" extrusionOk="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  <a:solidFill>
              <a:srgbClr val="FEDECB">
                <a:alpha val="89803"/>
              </a:srgbClr>
            </a:solidFill>
            <a:ln w="25400" cap="flat" cmpd="sng">
              <a:solidFill>
                <a:srgbClr val="FEDECB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98700" tIns="60950" rIns="298700" bIns="322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de85aeff_0_85"/>
          <p:cNvSpPr txBox="1">
            <a:spLocks noGrp="1"/>
          </p:cNvSpPr>
          <p:nvPr>
            <p:ph type="title"/>
          </p:nvPr>
        </p:nvSpPr>
        <p:spPr>
          <a:xfrm>
            <a:off x="422234" y="162633"/>
            <a:ext cx="90723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/>
              <a:t>Recap: What did you implement? </a:t>
            </a:r>
            <a:endParaRPr/>
          </a:p>
        </p:txBody>
      </p:sp>
      <p:sp>
        <p:nvSpPr>
          <p:cNvPr id="102" name="Google Shape;102;ge4de85aeff_0_85"/>
          <p:cNvSpPr/>
          <p:nvPr/>
        </p:nvSpPr>
        <p:spPr>
          <a:xfrm>
            <a:off x="714375" y="1266825"/>
            <a:ext cx="11049000" cy="10383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Did you understand the business problem?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e4de85aeff_0_85"/>
          <p:cNvSpPr/>
          <p:nvPr/>
        </p:nvSpPr>
        <p:spPr>
          <a:xfrm>
            <a:off x="714372" y="2584917"/>
            <a:ext cx="11049000" cy="1038300"/>
          </a:xfrm>
          <a:prstGeom prst="roundRect">
            <a:avLst>
              <a:gd name="adj" fmla="val 16667"/>
            </a:avLst>
          </a:prstGeom>
          <a:solidFill>
            <a:srgbClr val="777777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Did you understand the data and relate it with the problem?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e4de85aeff_0_85"/>
          <p:cNvSpPr/>
          <p:nvPr/>
        </p:nvSpPr>
        <p:spPr>
          <a:xfrm>
            <a:off x="714373" y="3886200"/>
            <a:ext cx="11049000" cy="1038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were the outcomes from your EDA?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e4de85aeff_0_85"/>
          <p:cNvSpPr/>
          <p:nvPr/>
        </p:nvSpPr>
        <p:spPr>
          <a:xfrm>
            <a:off x="714372" y="5147142"/>
            <a:ext cx="11049000" cy="1038300"/>
          </a:xfrm>
          <a:prstGeom prst="roundRect">
            <a:avLst>
              <a:gd name="adj" fmla="val 16667"/>
            </a:avLst>
          </a:prstGeom>
          <a:solidFill>
            <a:srgbClr val="777777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did you arrive at the derived business insights/recommendations?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/>
              <a:t>Concepts in Depth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-1" y="1181100"/>
            <a:ext cx="12125326" cy="5229225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422238" y="1678976"/>
            <a:ext cx="9152291" cy="857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 you recall what were the important columns?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422239" y="2771415"/>
            <a:ext cx="9152290" cy="857250"/>
          </a:xfrm>
          <a:prstGeom prst="roundRect">
            <a:avLst>
              <a:gd name="adj" fmla="val 16667"/>
            </a:avLst>
          </a:prstGeom>
          <a:solidFill>
            <a:srgbClr val="EF86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 alternate ways of proceeding with the solution?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422238" y="3980731"/>
            <a:ext cx="9152289" cy="857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Outlier treatment/Null Value treatment/Feature engineering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422239" y="5035070"/>
            <a:ext cx="9152288" cy="857250"/>
          </a:xfrm>
          <a:prstGeom prst="roundRect">
            <a:avLst>
              <a:gd name="adj" fmla="val 16667"/>
            </a:avLst>
          </a:prstGeom>
          <a:solidFill>
            <a:srgbClr val="EF86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did you evaluate the model and why?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6448425" y="3609975"/>
            <a:ext cx="45719" cy="4571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422233" y="1521267"/>
            <a:ext cx="9299200" cy="4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2133"/>
              </a:spcAft>
              <a:buSzPts val="1800"/>
              <a:buNone/>
            </a:pPr>
            <a:r>
              <a:rPr lang="en-IN" sz="26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groups might need diff content</a:t>
            </a:r>
            <a:endParaRPr sz="26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422233" y="162633"/>
            <a:ext cx="996794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/>
              <a:t>Common Interview Questions </a:t>
            </a:r>
            <a:endParaRPr/>
          </a:p>
        </p:txBody>
      </p:sp>
      <p:grpSp>
        <p:nvGrpSpPr>
          <p:cNvPr id="123" name="Google Shape;123;p6"/>
          <p:cNvGrpSpPr/>
          <p:nvPr/>
        </p:nvGrpSpPr>
        <p:grpSpPr>
          <a:xfrm>
            <a:off x="415600" y="1537189"/>
            <a:ext cx="11360800" cy="4554086"/>
            <a:chOff x="0" y="556"/>
            <a:chExt cx="11360800" cy="4554086"/>
          </a:xfrm>
        </p:grpSpPr>
        <p:sp>
          <p:nvSpPr>
            <p:cNvPr id="124" name="Google Shape;124;p6"/>
            <p:cNvSpPr/>
            <p:nvPr/>
          </p:nvSpPr>
          <p:spPr>
            <a:xfrm>
              <a:off x="0" y="556"/>
              <a:ext cx="11360800" cy="1301167"/>
            </a:xfrm>
            <a:prstGeom prst="roundRect">
              <a:avLst>
                <a:gd name="adj" fmla="val 10000"/>
              </a:avLst>
            </a:prstGeom>
            <a:solidFill>
              <a:srgbClr val="FFCC8B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393603" y="293318"/>
              <a:ext cx="715642" cy="71564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502849" y="556"/>
              <a:ext cx="9857950" cy="1301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 txBox="1"/>
            <p:nvPr/>
          </p:nvSpPr>
          <p:spPr>
            <a:xfrm>
              <a:off x="1502849" y="556"/>
              <a:ext cx="9857950" cy="1301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700" tIns="137700" rIns="137700" bIns="137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roxima Nova"/>
                <a:buNone/>
              </a:pPr>
              <a:r>
                <a:rPr lang="en-IN" sz="2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Explain the business problem and solution end to end?</a:t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0" y="1627016"/>
              <a:ext cx="11360800" cy="1301167"/>
            </a:xfrm>
            <a:prstGeom prst="roundRect">
              <a:avLst>
                <a:gd name="adj" fmla="val 10000"/>
              </a:avLst>
            </a:prstGeom>
            <a:solidFill>
              <a:srgbClr val="FFCC8B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93603" y="1892369"/>
              <a:ext cx="715642" cy="71564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502849" y="1627016"/>
              <a:ext cx="9857950" cy="1301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 txBox="1"/>
            <p:nvPr/>
          </p:nvSpPr>
          <p:spPr>
            <a:xfrm>
              <a:off x="1502849" y="1627016"/>
              <a:ext cx="9857950" cy="1301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700" tIns="137700" rIns="137700" bIns="137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roxima Nova"/>
                <a:buNone/>
              </a:pPr>
              <a:r>
                <a:rPr lang="en-IN" sz="2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Why did you chose a particular algorithm?</a:t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0" y="3253475"/>
              <a:ext cx="11360800" cy="1301167"/>
            </a:xfrm>
            <a:prstGeom prst="roundRect">
              <a:avLst>
                <a:gd name="adj" fmla="val 10000"/>
              </a:avLst>
            </a:prstGeom>
            <a:solidFill>
              <a:srgbClr val="FFCC8B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3603" y="3546238"/>
              <a:ext cx="715642" cy="71564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1502849" y="3253475"/>
              <a:ext cx="9857950" cy="1301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 txBox="1"/>
            <p:nvPr/>
          </p:nvSpPr>
          <p:spPr>
            <a:xfrm>
              <a:off x="1502849" y="3253475"/>
              <a:ext cx="9857950" cy="1301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700" tIns="137700" rIns="137700" bIns="137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roxima Nova"/>
                <a:buNone/>
              </a:pPr>
              <a:r>
                <a:rPr lang="en-IN" sz="2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Did you test the assumptions?</a:t>
              </a:r>
              <a:endPara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2242910" y="3011018"/>
            <a:ext cx="6055847" cy="1199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609585" lvl="0" indent="0" algn="l" rtl="0">
              <a:lnSpc>
                <a:spcPct val="90000"/>
              </a:lnSpc>
              <a:spcBef>
                <a:spcPts val="1000"/>
              </a:spcBef>
              <a:spcAft>
                <a:spcPts val="2133"/>
              </a:spcAft>
              <a:buSzPts val="1800"/>
              <a:buNone/>
            </a:pPr>
            <a:r>
              <a:rPr lang="en-IN" sz="5867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Doubts?</a:t>
            </a:r>
            <a:endParaRPr sz="586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7" descr="Cha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3681" y="2280145"/>
            <a:ext cx="3209841" cy="320984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/>
              <a:t>Ask your Questions 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186</Words>
  <Application>Microsoft Office PowerPoint</Application>
  <PresentationFormat>Widescreen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Proxima Nova</vt:lpstr>
      <vt:lpstr>Arial</vt:lpstr>
      <vt:lpstr>Simple Light</vt:lpstr>
      <vt:lpstr>PowerPoint Presentation</vt:lpstr>
      <vt:lpstr>PowerPoint Presentation</vt:lpstr>
      <vt:lpstr>Agenda: Session 13</vt:lpstr>
      <vt:lpstr>Recap: What did you implement? </vt:lpstr>
      <vt:lpstr>Concepts in Depth</vt:lpstr>
      <vt:lpstr>Common Interview Questions </vt:lpstr>
      <vt:lpstr>Ask your Questions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Alka Pandey</dc:creator>
  <cp:lastModifiedBy>Mahendra Singh Chouhan</cp:lastModifiedBy>
  <cp:revision>2</cp:revision>
  <dcterms:created xsi:type="dcterms:W3CDTF">2021-04-28T10:23:19Z</dcterms:created>
  <dcterms:modified xsi:type="dcterms:W3CDTF">2021-10-31T08:18:50Z</dcterms:modified>
</cp:coreProperties>
</file>