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91" r:id="rId5"/>
    <p:sldId id="319" r:id="rId6"/>
    <p:sldId id="322" r:id="rId7"/>
    <p:sldId id="320" r:id="rId8"/>
    <p:sldId id="324" r:id="rId9"/>
    <p:sldId id="325" r:id="rId10"/>
    <p:sldId id="326" r:id="rId11"/>
    <p:sldId id="323" r:id="rId12"/>
    <p:sldId id="327" r:id="rId13"/>
    <p:sldId id="329" r:id="rId14"/>
    <p:sldId id="328" r:id="rId15"/>
    <p:sldId id="321" r:id="rId16"/>
    <p:sldId id="330" r:id="rId17"/>
    <p:sldId id="331" r:id="rId18"/>
    <p:sldId id="316" r:id="rId19"/>
    <p:sldId id="282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254" autoAdjust="0"/>
  </p:normalViewPr>
  <p:slideViewPr>
    <p:cSldViewPr snapToGrid="0">
      <p:cViewPr varScale="1">
        <p:scale>
          <a:sx n="82" d="100"/>
          <a:sy n="82" d="100"/>
        </p:scale>
        <p:origin x="8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 (15 min)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Teaching (60 min)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Doubts Resolutions (15 min)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Time Series Analysis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F1D5DAAE-448A-402F-8F42-E304934C09A5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C7083AAB-7E50-42BB-9B6D-6F8D91642C9D}" type="parTrans" cxnId="{53C67524-2C43-42EC-83BE-7E87161A57FB}">
      <dgm:prSet/>
      <dgm:spPr/>
      <dgm:t>
        <a:bodyPr/>
        <a:lstStyle/>
        <a:p>
          <a:endParaRPr lang="en-US"/>
        </a:p>
      </dgm:t>
    </dgm:pt>
    <dgm:pt modelId="{DC8F1DD3-E78F-47EB-8247-F9364F8C2D07}" type="sibTrans" cxnId="{53C67524-2C43-42EC-83BE-7E87161A57FB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53C67524-2C43-42EC-83BE-7E87161A57FB}" srcId="{02868782-A37E-40A6-964A-F6B880BD7787}" destId="{F1D5DAAE-448A-402F-8F42-E304934C09A5}" srcOrd="0" destOrd="0" parTransId="{C7083AAB-7E50-42BB-9B6D-6F8D91642C9D}" sibTransId="{DC8F1DD3-E78F-47EB-8247-F9364F8C2D07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EDF1A43-7F82-4113-8C9D-1F2952C404F7}" type="presOf" srcId="{F1D5DAAE-448A-402F-8F42-E304934C09A5}" destId="{04FC34A5-6965-4BB4-A07E-A46E80475946}" srcOrd="1" destOrd="1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139D929D-F1AE-4192-9F29-774F7B556390}" type="presOf" srcId="{F1D5DAAE-448A-402F-8F42-E304934C09A5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US" dirty="0" smtClean="0"/>
            <a:t>Regularization</a:t>
          </a:r>
          <a:endParaRPr lang="en-US" dirty="0"/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BDC72500-7360-4298-A0D0-4BE7773EFD69}">
      <dgm:prSet phldrT="[Text]"/>
      <dgm:spPr/>
      <dgm:t>
        <a:bodyPr/>
        <a:lstStyle/>
        <a:p>
          <a:r>
            <a:rPr lang="en-IN" dirty="0" smtClean="0"/>
            <a:t>Good Fit</a:t>
          </a:r>
          <a:endParaRPr lang="en-US" dirty="0"/>
        </a:p>
      </dgm:t>
    </dgm:pt>
    <dgm:pt modelId="{3B5B6178-9B55-4EC0-8F35-6C11EFD7FA28}" type="parTrans" cxnId="{764EEF05-89C5-4219-8B97-6ACF0ADB7373}">
      <dgm:prSet/>
      <dgm:spPr/>
      <dgm:t>
        <a:bodyPr/>
        <a:lstStyle/>
        <a:p>
          <a:endParaRPr lang="en-US"/>
        </a:p>
      </dgm:t>
    </dgm:pt>
    <dgm:pt modelId="{0D7AAF24-8B36-4E2C-930F-CD7CEAEA313F}" type="sibTrans" cxnId="{764EEF05-89C5-4219-8B97-6ACF0ADB7373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 smtClean="0"/>
            <a:t>Time Series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 smtClean="0"/>
            <a:t>Evaluation </a:t>
          </a:r>
          <a:endParaRPr lang="en-US" dirty="0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 smtClean="0"/>
            <a:t>RMSE</a:t>
          </a:r>
          <a:endParaRPr lang="en-US" dirty="0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7197F6E8-9BE3-4337-8978-FFE185EE339F}">
      <dgm:prSet phldrT="[Text]"/>
      <dgm:spPr/>
      <dgm:t>
        <a:bodyPr/>
        <a:lstStyle/>
        <a:p>
          <a:r>
            <a:rPr lang="en-IN" dirty="0" smtClean="0"/>
            <a:t>MASE</a:t>
          </a:r>
          <a:endParaRPr lang="en-US" dirty="0"/>
        </a:p>
      </dgm:t>
    </dgm:pt>
    <dgm:pt modelId="{6675EFE4-8CA0-4DC2-A722-0327FBB2B9F9}" type="parTrans" cxnId="{8793449D-48AE-4A31-B2F1-F1D12BBCE257}">
      <dgm:prSet/>
      <dgm:spPr/>
      <dgm:t>
        <a:bodyPr/>
        <a:lstStyle/>
        <a:p>
          <a:endParaRPr lang="en-US"/>
        </a:p>
      </dgm:t>
    </dgm:pt>
    <dgm:pt modelId="{5DEB8E07-171F-48B8-860A-7018CA90C7D6}" type="sibTrans" cxnId="{8793449D-48AE-4A31-B2F1-F1D12BBCE257}">
      <dgm:prSet/>
      <dgm:spPr/>
      <dgm:t>
        <a:bodyPr/>
        <a:lstStyle/>
        <a:p>
          <a:endParaRPr lang="en-US"/>
        </a:p>
      </dgm:t>
    </dgm:pt>
    <dgm:pt modelId="{93688BC0-3627-41B8-996E-98823C6B586D}">
      <dgm:prSet phldrT="[Text]"/>
      <dgm:spPr/>
      <dgm:t>
        <a:bodyPr/>
        <a:lstStyle/>
        <a:p>
          <a:r>
            <a:rPr lang="en-US" dirty="0" smtClean="0"/>
            <a:t>Over Fit</a:t>
          </a:r>
          <a:endParaRPr lang="en-US" dirty="0"/>
        </a:p>
      </dgm:t>
    </dgm:pt>
    <dgm:pt modelId="{26059A99-0F78-41E8-A6D6-5D48F9C9B5FA}" type="parTrans" cxnId="{EBB89CAD-7BA2-48EB-8090-F2BA7F3FD958}">
      <dgm:prSet/>
      <dgm:spPr/>
      <dgm:t>
        <a:bodyPr/>
        <a:lstStyle/>
        <a:p>
          <a:endParaRPr lang="en-US"/>
        </a:p>
      </dgm:t>
    </dgm:pt>
    <dgm:pt modelId="{C94C5C3A-C4B5-40C2-85CD-7E6E66670A55}" type="sibTrans" cxnId="{EBB89CAD-7BA2-48EB-8090-F2BA7F3FD958}">
      <dgm:prSet/>
      <dgm:spPr/>
      <dgm:t>
        <a:bodyPr/>
        <a:lstStyle/>
        <a:p>
          <a:endParaRPr lang="en-US"/>
        </a:p>
      </dgm:t>
    </dgm:pt>
    <dgm:pt modelId="{51322EED-10A2-4BFD-9CB2-BB64E92052E5}">
      <dgm:prSet phldrT="[Text]"/>
      <dgm:spPr/>
      <dgm:t>
        <a:bodyPr/>
        <a:lstStyle/>
        <a:p>
          <a:r>
            <a:rPr lang="en-IN" dirty="0" smtClean="0"/>
            <a:t>Basic Understanding</a:t>
          </a:r>
          <a:endParaRPr lang="en-US" dirty="0"/>
        </a:p>
      </dgm:t>
    </dgm:pt>
    <dgm:pt modelId="{7EF5DD3B-E81C-4B10-9E12-F6B2B95671AD}" type="parTrans" cxnId="{B89BA3E9-87C1-4306-95F2-740605E340AF}">
      <dgm:prSet/>
      <dgm:spPr/>
      <dgm:t>
        <a:bodyPr/>
        <a:lstStyle/>
        <a:p>
          <a:endParaRPr lang="en-US"/>
        </a:p>
      </dgm:t>
    </dgm:pt>
    <dgm:pt modelId="{30879699-BC5B-4406-BA5F-F98D98791EE6}" type="sibTrans" cxnId="{B89BA3E9-87C1-4306-95F2-740605E340AF}">
      <dgm:prSet/>
      <dgm:spPr/>
      <dgm:t>
        <a:bodyPr/>
        <a:lstStyle/>
        <a:p>
          <a:endParaRPr lang="en-US"/>
        </a:p>
      </dgm:t>
    </dgm:pt>
    <dgm:pt modelId="{73C53C68-9F5F-4857-BF8A-9484A3066A32}">
      <dgm:prSet phldrT="[Text]"/>
      <dgm:spPr/>
      <dgm:t>
        <a:bodyPr/>
        <a:lstStyle/>
        <a:p>
          <a:r>
            <a:rPr lang="en-US" dirty="0" smtClean="0"/>
            <a:t>Under Fit</a:t>
          </a:r>
          <a:endParaRPr lang="en-US" dirty="0"/>
        </a:p>
      </dgm:t>
    </dgm:pt>
    <dgm:pt modelId="{CDF76C8C-2222-4FAD-A6C2-6F5B3069352B}" type="parTrans" cxnId="{D3A2C221-ABE0-495E-B06B-9B81431B3AA1}">
      <dgm:prSet/>
      <dgm:spPr/>
      <dgm:t>
        <a:bodyPr/>
        <a:lstStyle/>
        <a:p>
          <a:endParaRPr lang="en-US"/>
        </a:p>
      </dgm:t>
    </dgm:pt>
    <dgm:pt modelId="{E59C8B48-90EC-40D1-8CE2-2D57295310B7}" type="sibTrans" cxnId="{D3A2C221-ABE0-495E-B06B-9B81431B3AA1}">
      <dgm:prSet/>
      <dgm:spPr/>
      <dgm:t>
        <a:bodyPr/>
        <a:lstStyle/>
        <a:p>
          <a:endParaRPr lang="en-US"/>
        </a:p>
      </dgm:t>
    </dgm:pt>
    <dgm:pt modelId="{5F3F040C-CF7D-4F3E-A58A-FB13140FA37A}">
      <dgm:prSet phldrT="[Text]"/>
      <dgm:spPr/>
      <dgm:t>
        <a:bodyPr/>
        <a:lstStyle/>
        <a:p>
          <a:r>
            <a:rPr lang="en-US" dirty="0" smtClean="0"/>
            <a:t>Why we needed?</a:t>
          </a:r>
          <a:endParaRPr lang="en-US" dirty="0"/>
        </a:p>
      </dgm:t>
    </dgm:pt>
    <dgm:pt modelId="{9CB347DB-0FDF-49DE-8D7F-DB63518E4888}" type="parTrans" cxnId="{8C3CA951-8CFB-4885-A64D-56918D3B3584}">
      <dgm:prSet/>
      <dgm:spPr/>
      <dgm:t>
        <a:bodyPr/>
        <a:lstStyle/>
        <a:p>
          <a:endParaRPr lang="en-US"/>
        </a:p>
      </dgm:t>
    </dgm:pt>
    <dgm:pt modelId="{3E2DA18A-92A2-4337-A253-9E795BBDD427}" type="sibTrans" cxnId="{8C3CA951-8CFB-4885-A64D-56918D3B3584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A709-0A1D-4A5C-88AF-426921812F21}" type="pres">
      <dgm:prSet presAssocID="{9F10039D-8D99-4543-9DC2-8F301D0A1D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968C79-7B79-4FEE-9017-A392EF4BBC7B}" type="pres">
      <dgm:prSet presAssocID="{9F10039D-8D99-4543-9DC2-8F301D0A1DBC}" presName="connTx" presStyleLbl="sibTrans2D1" presStyleIdx="0" presStyleCnt="2"/>
      <dgm:spPr/>
      <dgm:t>
        <a:bodyPr/>
        <a:lstStyle/>
        <a:p>
          <a:endParaRPr lang="en-US"/>
        </a:p>
      </dgm:t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C752-CFEF-4D4A-B8FB-A7A4A0CFC02B}" type="pres">
      <dgm:prSet presAssocID="{F9F42E5F-FBAB-4B19-8A89-55AF7597242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BC4EB9-A1E4-4FAA-A564-CA866D2B1917}" type="pres">
      <dgm:prSet presAssocID="{F9F42E5F-FBAB-4B19-8A89-55AF7597242C}" presName="connTx" presStyleLbl="sibTrans2D1" presStyleIdx="1" presStyleCnt="2"/>
      <dgm:spPr/>
      <dgm:t>
        <a:bodyPr/>
        <a:lstStyle/>
        <a:p>
          <a:endParaRPr lang="en-US"/>
        </a:p>
      </dgm:t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29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0A3FDD-D320-4123-ABE0-71CFE5A62CE3}" type="pres">
      <dgm:prSet presAssocID="{489E05DD-FB7B-4894-8445-6BEB3EE73AA5}" presName="txNode" presStyleLbl="node1" presStyleIdx="2" presStyleCnt="3" custLinFactNeighborY="7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9BA3E9-87C1-4306-95F2-740605E340AF}" srcId="{569E5B9D-7FD2-4F4A-87BB-ACC602CD4E45}" destId="{51322EED-10A2-4BFD-9CB2-BB64E92052E5}" srcOrd="0" destOrd="0" parTransId="{7EF5DD3B-E81C-4B10-9E12-F6B2B95671AD}" sibTransId="{30879699-BC5B-4406-BA5F-F98D98791EE6}"/>
    <dgm:cxn modelId="{8793449D-48AE-4A31-B2F1-F1D12BBCE257}" srcId="{489E05DD-FB7B-4894-8445-6BEB3EE73AA5}" destId="{7197F6E8-9BE3-4337-8978-FFE185EE339F}" srcOrd="1" destOrd="0" parTransId="{6675EFE4-8CA0-4DC2-A722-0327FBB2B9F9}" sibTransId="{5DEB8E07-171F-48B8-860A-7018CA90C7D6}"/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C0FDC86E-F690-412E-9DCA-18F177F14859}" type="presOf" srcId="{93688BC0-3627-41B8-996E-98823C6B586D}" destId="{405F2AEE-4839-42B1-B95A-B73F0476EB11}" srcOrd="0" destOrd="3" presId="urn:microsoft.com/office/officeart/2005/8/layout/hProcess10"/>
    <dgm:cxn modelId="{4901FD3B-092F-4DC6-8B80-9A9C724E285E}" type="presOf" srcId="{BDC72500-7360-4298-A0D0-4BE7773EFD69}" destId="{405F2AEE-4839-42B1-B95A-B73F0476EB11}" srcOrd="0" destOrd="1" presId="urn:microsoft.com/office/officeart/2005/8/layout/hProcess10"/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EBB89CAD-7BA2-48EB-8090-F2BA7F3FD958}" srcId="{D80227B8-3957-480E-8F7D-B793D3DE979B}" destId="{93688BC0-3627-41B8-996E-98823C6B586D}" srcOrd="2" destOrd="0" parTransId="{26059A99-0F78-41E8-A6D6-5D48F9C9B5FA}" sibTransId="{C94C5C3A-C4B5-40C2-85CD-7E6E66670A55}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764EEF05-89C5-4219-8B97-6ACF0ADB7373}" srcId="{D80227B8-3957-480E-8F7D-B793D3DE979B}" destId="{BDC72500-7360-4298-A0D0-4BE7773EFD69}" srcOrd="0" destOrd="0" parTransId="{3B5B6178-9B55-4EC0-8F35-6C11EFD7FA28}" sibTransId="{0D7AAF24-8B36-4E2C-930F-CD7CEAEA313F}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D3A2C221-ABE0-495E-B06B-9B81431B3AA1}" srcId="{D80227B8-3957-480E-8F7D-B793D3DE979B}" destId="{73C53C68-9F5F-4857-BF8A-9484A3066A32}" srcOrd="1" destOrd="0" parTransId="{CDF76C8C-2222-4FAD-A6C2-6F5B3069352B}" sibTransId="{E59C8B48-90EC-40D1-8CE2-2D57295310B7}"/>
    <dgm:cxn modelId="{8C3CA951-8CFB-4885-A64D-56918D3B3584}" srcId="{569E5B9D-7FD2-4F4A-87BB-ACC602CD4E45}" destId="{5F3F040C-CF7D-4F3E-A58A-FB13140FA37A}" srcOrd="1" destOrd="0" parTransId="{9CB347DB-0FDF-49DE-8D7F-DB63518E4888}" sibTransId="{3E2DA18A-92A2-4337-A253-9E795BBDD427}"/>
    <dgm:cxn modelId="{48240728-E629-4ADC-B882-20E24FDCAE66}" type="presOf" srcId="{7197F6E8-9BE3-4337-8978-FFE185EE339F}" destId="{440A3FDD-D320-4123-ABE0-71CFE5A62CE3}" srcOrd="0" destOrd="2" presId="urn:microsoft.com/office/officeart/2005/8/layout/hProcess10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AC2DD9F6-D712-47DC-983B-1ACE65D3DF9B}" type="presOf" srcId="{51322EED-10A2-4BFD-9CB2-BB64E92052E5}" destId="{BE598747-8A02-43BE-8ADD-B449880D6D1E}" srcOrd="0" destOrd="1" presId="urn:microsoft.com/office/officeart/2005/8/layout/hProcess10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7411501C-9B45-4309-8B28-19752CBF1775}" type="presOf" srcId="{73C53C68-9F5F-4857-BF8A-9484A3066A32}" destId="{405F2AEE-4839-42B1-B95A-B73F0476EB11}" srcOrd="0" destOrd="2" presId="urn:microsoft.com/office/officeart/2005/8/layout/hProcess10"/>
    <dgm:cxn modelId="{9CD7DEB9-5430-4042-88C9-619F1ABF849A}" type="presOf" srcId="{5F3F040C-CF7D-4F3E-A58A-FB13140FA37A}" destId="{BE598747-8A02-43BE-8ADD-B449880D6D1E}" srcOrd="0" destOrd="2" presId="urn:microsoft.com/office/officeart/2005/8/layout/hProcess10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FFFF25-FE96-41BB-992F-F118286FE40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C6270A-C757-4053-864C-E8AB0D2FC6D0}">
      <dgm:prSet phldrT="[Text]"/>
      <dgm:spPr/>
      <dgm:t>
        <a:bodyPr/>
        <a:lstStyle/>
        <a:p>
          <a:r>
            <a:rPr lang="en-US" dirty="0" smtClean="0"/>
            <a:t>Components</a:t>
          </a:r>
          <a:endParaRPr lang="en-US" dirty="0"/>
        </a:p>
      </dgm:t>
    </dgm:pt>
    <dgm:pt modelId="{215A284C-2495-464E-AF4A-083F6830BFF3}" type="parTrans" cxnId="{B235C04E-090D-4130-94D8-0876681ECD98}">
      <dgm:prSet/>
      <dgm:spPr/>
      <dgm:t>
        <a:bodyPr/>
        <a:lstStyle/>
        <a:p>
          <a:endParaRPr lang="en-US"/>
        </a:p>
      </dgm:t>
    </dgm:pt>
    <dgm:pt modelId="{6817A96F-3822-417F-8D5C-85C192EA3C4E}" type="sibTrans" cxnId="{B235C04E-090D-4130-94D8-0876681ECD98}">
      <dgm:prSet/>
      <dgm:spPr/>
      <dgm:t>
        <a:bodyPr/>
        <a:lstStyle/>
        <a:p>
          <a:endParaRPr lang="en-US"/>
        </a:p>
      </dgm:t>
    </dgm:pt>
    <dgm:pt modelId="{E39AFE36-E683-4080-97ED-86271770B083}">
      <dgm:prSet phldrT="[Text]"/>
      <dgm:spPr/>
      <dgm:t>
        <a:bodyPr/>
        <a:lstStyle/>
        <a:p>
          <a:r>
            <a:rPr lang="en-US" dirty="0" smtClean="0"/>
            <a:t>Long Term movement</a:t>
          </a:r>
          <a:endParaRPr lang="en-US" dirty="0"/>
        </a:p>
      </dgm:t>
    </dgm:pt>
    <dgm:pt modelId="{27906D83-2A70-4A46-8A38-AAAEB655B4BF}" type="parTrans" cxnId="{13A68FF5-244A-4A08-B335-5E9F67114165}">
      <dgm:prSet/>
      <dgm:spPr/>
      <dgm:t>
        <a:bodyPr/>
        <a:lstStyle/>
        <a:p>
          <a:endParaRPr lang="en-US"/>
        </a:p>
      </dgm:t>
    </dgm:pt>
    <dgm:pt modelId="{8AE53AA9-47B0-4A76-8FAB-2BB01AD5F0F8}" type="sibTrans" cxnId="{13A68FF5-244A-4A08-B335-5E9F67114165}">
      <dgm:prSet/>
      <dgm:spPr/>
      <dgm:t>
        <a:bodyPr/>
        <a:lstStyle/>
        <a:p>
          <a:endParaRPr lang="en-US"/>
        </a:p>
      </dgm:t>
    </dgm:pt>
    <dgm:pt modelId="{28EA4972-E964-4E3F-9AD2-0C6DEB7B27C4}">
      <dgm:prSet phldrT="[Text]"/>
      <dgm:spPr/>
      <dgm:t>
        <a:bodyPr/>
        <a:lstStyle/>
        <a:p>
          <a:r>
            <a:rPr lang="en-US" dirty="0" smtClean="0"/>
            <a:t>Seasonal Variations</a:t>
          </a:r>
          <a:endParaRPr lang="en-US" dirty="0"/>
        </a:p>
      </dgm:t>
    </dgm:pt>
    <dgm:pt modelId="{507F0F66-3527-4B95-92D5-27592C5E4625}" type="parTrans" cxnId="{B94AD360-DC5E-4539-8C8D-0A856463240C}">
      <dgm:prSet/>
      <dgm:spPr/>
      <dgm:t>
        <a:bodyPr/>
        <a:lstStyle/>
        <a:p>
          <a:endParaRPr lang="en-US"/>
        </a:p>
      </dgm:t>
    </dgm:pt>
    <dgm:pt modelId="{9C394B17-6D4A-49BA-9B8D-6E77157DF2D6}" type="sibTrans" cxnId="{B94AD360-DC5E-4539-8C8D-0A856463240C}">
      <dgm:prSet/>
      <dgm:spPr/>
      <dgm:t>
        <a:bodyPr/>
        <a:lstStyle/>
        <a:p>
          <a:endParaRPr lang="en-US"/>
        </a:p>
      </dgm:t>
    </dgm:pt>
    <dgm:pt modelId="{DA12F217-1376-4636-9612-09A41D5DF6BF}">
      <dgm:prSet phldrT="[Text]"/>
      <dgm:spPr/>
      <dgm:t>
        <a:bodyPr/>
        <a:lstStyle/>
        <a:p>
          <a:r>
            <a:rPr lang="en-US" dirty="0" smtClean="0"/>
            <a:t>Cyclic Variations</a:t>
          </a:r>
          <a:endParaRPr lang="en-US" dirty="0"/>
        </a:p>
      </dgm:t>
    </dgm:pt>
    <dgm:pt modelId="{C9E2544F-8DE0-4513-89EC-90798AA69CF7}" type="parTrans" cxnId="{9A32783A-8BB2-4888-B935-6507F4C65DD1}">
      <dgm:prSet/>
      <dgm:spPr/>
      <dgm:t>
        <a:bodyPr/>
        <a:lstStyle/>
        <a:p>
          <a:endParaRPr lang="en-US"/>
        </a:p>
      </dgm:t>
    </dgm:pt>
    <dgm:pt modelId="{636295C0-B8A3-46F9-A6FB-6E8F8A7D3674}" type="sibTrans" cxnId="{9A32783A-8BB2-4888-B935-6507F4C65DD1}">
      <dgm:prSet/>
      <dgm:spPr/>
      <dgm:t>
        <a:bodyPr/>
        <a:lstStyle/>
        <a:p>
          <a:endParaRPr lang="en-US"/>
        </a:p>
      </dgm:t>
    </dgm:pt>
    <dgm:pt modelId="{F373BF61-DC17-4A70-91A5-8CFB244443A4}">
      <dgm:prSet phldrT="[Text]"/>
      <dgm:spPr/>
      <dgm:t>
        <a:bodyPr/>
        <a:lstStyle/>
        <a:p>
          <a:r>
            <a:rPr lang="en-US" dirty="0" smtClean="0"/>
            <a:t>Random</a:t>
          </a:r>
          <a:endParaRPr lang="en-US" dirty="0"/>
        </a:p>
      </dgm:t>
    </dgm:pt>
    <dgm:pt modelId="{C7AF508A-B25C-461C-9695-17EA837EC88F}" type="parTrans" cxnId="{825DF1B7-4FE8-43ED-A0CA-F50521CDF085}">
      <dgm:prSet/>
      <dgm:spPr/>
      <dgm:t>
        <a:bodyPr/>
        <a:lstStyle/>
        <a:p>
          <a:endParaRPr lang="en-US"/>
        </a:p>
      </dgm:t>
    </dgm:pt>
    <dgm:pt modelId="{38924523-5063-4BCC-AC69-A97C0545CCF9}" type="sibTrans" cxnId="{825DF1B7-4FE8-43ED-A0CA-F50521CDF085}">
      <dgm:prSet/>
      <dgm:spPr/>
      <dgm:t>
        <a:bodyPr/>
        <a:lstStyle/>
        <a:p>
          <a:endParaRPr lang="en-US"/>
        </a:p>
      </dgm:t>
    </dgm:pt>
    <dgm:pt modelId="{8B9FF5A1-5F62-4761-88CB-862DBB38115B}">
      <dgm:prSet phldrT="[Text]"/>
      <dgm:spPr/>
      <dgm:t>
        <a:bodyPr/>
        <a:lstStyle/>
        <a:p>
          <a:r>
            <a:rPr lang="en-US" dirty="0" smtClean="0"/>
            <a:t>Short Term Movements</a:t>
          </a:r>
          <a:endParaRPr lang="en-US" dirty="0"/>
        </a:p>
      </dgm:t>
    </dgm:pt>
    <dgm:pt modelId="{9AE14347-9679-4141-81E8-5189C8EF28AD}" type="parTrans" cxnId="{8C7023D7-AA9B-4BF6-8176-B4063CDB8339}">
      <dgm:prSet/>
      <dgm:spPr/>
      <dgm:t>
        <a:bodyPr/>
        <a:lstStyle/>
        <a:p>
          <a:endParaRPr lang="en-US"/>
        </a:p>
      </dgm:t>
    </dgm:pt>
    <dgm:pt modelId="{849E7722-7985-4DC8-9C1C-B7CE149A3B38}" type="sibTrans" cxnId="{8C7023D7-AA9B-4BF6-8176-B4063CDB8339}">
      <dgm:prSet/>
      <dgm:spPr/>
      <dgm:t>
        <a:bodyPr/>
        <a:lstStyle/>
        <a:p>
          <a:endParaRPr lang="en-US"/>
        </a:p>
      </dgm:t>
    </dgm:pt>
    <dgm:pt modelId="{EF50FBC9-FE5A-4754-BFD1-66C12BD35303}">
      <dgm:prSet phldrT="[Text]"/>
      <dgm:spPr/>
      <dgm:t>
        <a:bodyPr/>
        <a:lstStyle/>
        <a:p>
          <a:r>
            <a:rPr lang="en-US" dirty="0" smtClean="0"/>
            <a:t>Trends</a:t>
          </a:r>
          <a:endParaRPr lang="en-US" dirty="0"/>
        </a:p>
      </dgm:t>
    </dgm:pt>
    <dgm:pt modelId="{3C91B061-C94A-46F0-8B09-D4B6BAEF49BB}" type="parTrans" cxnId="{248C4C53-D971-4D98-89AA-66A7527C79D6}">
      <dgm:prSet/>
      <dgm:spPr/>
      <dgm:t>
        <a:bodyPr/>
        <a:lstStyle/>
        <a:p>
          <a:endParaRPr lang="en-US"/>
        </a:p>
      </dgm:t>
    </dgm:pt>
    <dgm:pt modelId="{13EC989F-CB75-441E-A6A4-273E276F4007}" type="sibTrans" cxnId="{248C4C53-D971-4D98-89AA-66A7527C79D6}">
      <dgm:prSet/>
      <dgm:spPr/>
      <dgm:t>
        <a:bodyPr/>
        <a:lstStyle/>
        <a:p>
          <a:endParaRPr lang="en-US"/>
        </a:p>
      </dgm:t>
    </dgm:pt>
    <dgm:pt modelId="{FDC62A4E-3ED4-4096-8684-E423F5E628DD}" type="pres">
      <dgm:prSet presAssocID="{92FFFF25-FE96-41BB-992F-F118286FE4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415057-5371-47C9-A765-CF538F0DAE04}" type="pres">
      <dgm:prSet presAssocID="{78C6270A-C757-4053-864C-E8AB0D2FC6D0}" presName="root1" presStyleCnt="0"/>
      <dgm:spPr/>
    </dgm:pt>
    <dgm:pt modelId="{B431EAC4-0FE9-40F2-9AB0-B2B6E29419A0}" type="pres">
      <dgm:prSet presAssocID="{78C6270A-C757-4053-864C-E8AB0D2FC6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4622BB-A8B5-4857-BDEB-69A5B3ACCD35}" type="pres">
      <dgm:prSet presAssocID="{78C6270A-C757-4053-864C-E8AB0D2FC6D0}" presName="level2hierChild" presStyleCnt="0"/>
      <dgm:spPr/>
    </dgm:pt>
    <dgm:pt modelId="{3823D3BE-6B90-47CA-B115-607C029B72A7}" type="pres">
      <dgm:prSet presAssocID="{27906D83-2A70-4A46-8A38-AAAEB655B4B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A379A5D-D82C-494F-928D-790B8AECDFF9}" type="pres">
      <dgm:prSet presAssocID="{27906D83-2A70-4A46-8A38-AAAEB655B4B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8ABAB8E-EDA2-4632-ADCA-25C84E0F867E}" type="pres">
      <dgm:prSet presAssocID="{E39AFE36-E683-4080-97ED-86271770B083}" presName="root2" presStyleCnt="0"/>
      <dgm:spPr/>
    </dgm:pt>
    <dgm:pt modelId="{9281C964-BB80-4BF1-855B-4F07DC23FFB8}" type="pres">
      <dgm:prSet presAssocID="{E39AFE36-E683-4080-97ED-86271770B08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4D3C61-8B3D-423D-9B32-7539A0C8517F}" type="pres">
      <dgm:prSet presAssocID="{E39AFE36-E683-4080-97ED-86271770B083}" presName="level3hierChild" presStyleCnt="0"/>
      <dgm:spPr/>
    </dgm:pt>
    <dgm:pt modelId="{E0A80EB1-85B5-4271-BACB-B1A7BEF7EC78}" type="pres">
      <dgm:prSet presAssocID="{3C91B061-C94A-46F0-8B09-D4B6BAEF49BB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4B491076-4F5B-4273-9854-BC9CDE6ECFD6}" type="pres">
      <dgm:prSet presAssocID="{3C91B061-C94A-46F0-8B09-D4B6BAEF49BB}" presName="connTx" presStyleLbl="parChTrans1D3" presStyleIdx="0" presStyleCnt="3"/>
      <dgm:spPr/>
      <dgm:t>
        <a:bodyPr/>
        <a:lstStyle/>
        <a:p>
          <a:endParaRPr lang="en-US"/>
        </a:p>
      </dgm:t>
    </dgm:pt>
    <dgm:pt modelId="{72B92A2F-1DAD-438C-B59A-D69B6B28BD16}" type="pres">
      <dgm:prSet presAssocID="{EF50FBC9-FE5A-4754-BFD1-66C12BD35303}" presName="root2" presStyleCnt="0"/>
      <dgm:spPr/>
    </dgm:pt>
    <dgm:pt modelId="{534A3369-FD00-465A-A65F-DE00B265C0D2}" type="pres">
      <dgm:prSet presAssocID="{EF50FBC9-FE5A-4754-BFD1-66C12BD3530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AB7DB2-A876-480C-9E77-E9542D7F326B}" type="pres">
      <dgm:prSet presAssocID="{EF50FBC9-FE5A-4754-BFD1-66C12BD35303}" presName="level3hierChild" presStyleCnt="0"/>
      <dgm:spPr/>
    </dgm:pt>
    <dgm:pt modelId="{A2011A46-7DD1-449F-A575-EF38F3087E90}" type="pres">
      <dgm:prSet presAssocID="{9AE14347-9679-4141-81E8-5189C8EF28A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31B7B588-99E6-4CD9-B4E3-06C1B0A47C9D}" type="pres">
      <dgm:prSet presAssocID="{9AE14347-9679-4141-81E8-5189C8EF28A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5569399-6139-4F2D-8B6F-ED06FFE2D165}" type="pres">
      <dgm:prSet presAssocID="{8B9FF5A1-5F62-4761-88CB-862DBB38115B}" presName="root2" presStyleCnt="0"/>
      <dgm:spPr/>
    </dgm:pt>
    <dgm:pt modelId="{390F40E4-ED5C-491C-A82B-0C72D287CECE}" type="pres">
      <dgm:prSet presAssocID="{8B9FF5A1-5F62-4761-88CB-862DBB38115B}" presName="LevelTwoTextNode" presStyleLbl="node2" presStyleIdx="1" presStyleCnt="3" custLinFactNeighborX="-370" custLinFactNeighborY="-303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37803-219E-4F80-8C89-8F1551636013}" type="pres">
      <dgm:prSet presAssocID="{8B9FF5A1-5F62-4761-88CB-862DBB38115B}" presName="level3hierChild" presStyleCnt="0"/>
      <dgm:spPr/>
    </dgm:pt>
    <dgm:pt modelId="{8E5AF1B6-6FA0-4F0D-871B-AB3AEDAFD171}" type="pres">
      <dgm:prSet presAssocID="{507F0F66-3527-4B95-92D5-27592C5E4625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DF06087-42C1-4E3C-9B4E-548EF8FBFD60}" type="pres">
      <dgm:prSet presAssocID="{507F0F66-3527-4B95-92D5-27592C5E4625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EF9E8F-3A72-404F-AD6B-63342EF14428}" type="pres">
      <dgm:prSet presAssocID="{28EA4972-E964-4E3F-9AD2-0C6DEB7B27C4}" presName="root2" presStyleCnt="0"/>
      <dgm:spPr/>
    </dgm:pt>
    <dgm:pt modelId="{6B07DC7A-09BB-43F4-8CE3-5EBA60A1D695}" type="pres">
      <dgm:prSet presAssocID="{28EA4972-E964-4E3F-9AD2-0C6DEB7B27C4}" presName="LevelTwoTextNode" presStyleLbl="node3" presStyleIdx="1" presStyleCnt="3" custLinFactNeighborX="-370" custLinFactNeighborY="-103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D1EA77-FCC5-4D87-83FE-FB6B3158B9FB}" type="pres">
      <dgm:prSet presAssocID="{28EA4972-E964-4E3F-9AD2-0C6DEB7B27C4}" presName="level3hierChild" presStyleCnt="0"/>
      <dgm:spPr/>
    </dgm:pt>
    <dgm:pt modelId="{C753FD54-C21E-41F6-943B-B6A9A5F75312}" type="pres">
      <dgm:prSet presAssocID="{C9E2544F-8DE0-4513-89EC-90798AA69CF7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95F666FA-6238-44BF-B6EE-C74803D2D30F}" type="pres">
      <dgm:prSet presAssocID="{C9E2544F-8DE0-4513-89EC-90798AA69CF7}" presName="connTx" presStyleLbl="parChTrans1D3" presStyleIdx="2" presStyleCnt="3"/>
      <dgm:spPr/>
      <dgm:t>
        <a:bodyPr/>
        <a:lstStyle/>
        <a:p>
          <a:endParaRPr lang="en-US"/>
        </a:p>
      </dgm:t>
    </dgm:pt>
    <dgm:pt modelId="{C5332197-AA35-44BB-8B25-9208F975D598}" type="pres">
      <dgm:prSet presAssocID="{DA12F217-1376-4636-9612-09A41D5DF6BF}" presName="root2" presStyleCnt="0"/>
      <dgm:spPr/>
    </dgm:pt>
    <dgm:pt modelId="{A68B2D67-92AB-4286-95D0-252726ADBE4B}" type="pres">
      <dgm:prSet presAssocID="{DA12F217-1376-4636-9612-09A41D5DF6BF}" presName="LevelTwoTextNode" presStyleLbl="node3" presStyleIdx="2" presStyleCnt="3" custLinFactNeighborX="370" custLinFactNeighborY="-73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FDBA41-8091-4464-8E40-972A4F623E4C}" type="pres">
      <dgm:prSet presAssocID="{DA12F217-1376-4636-9612-09A41D5DF6BF}" presName="level3hierChild" presStyleCnt="0"/>
      <dgm:spPr/>
    </dgm:pt>
    <dgm:pt modelId="{F922EE52-A0D6-44E9-B5FD-0C8AB23C85FB}" type="pres">
      <dgm:prSet presAssocID="{C7AF508A-B25C-461C-9695-17EA837EC88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E58F0251-B42E-449D-9673-3D32936E5B1F}" type="pres">
      <dgm:prSet presAssocID="{C7AF508A-B25C-461C-9695-17EA837EC88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3AB2BE6-CEFA-438D-BE68-F08B1C89F0F3}" type="pres">
      <dgm:prSet presAssocID="{F373BF61-DC17-4A70-91A5-8CFB244443A4}" presName="root2" presStyleCnt="0"/>
      <dgm:spPr/>
    </dgm:pt>
    <dgm:pt modelId="{75B42347-A402-482E-9B50-1BD8E4D9EAEE}" type="pres">
      <dgm:prSet presAssocID="{F373BF61-DC17-4A70-91A5-8CFB244443A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1EB7C6-DE44-4BD1-9542-33094D1A3665}" type="pres">
      <dgm:prSet presAssocID="{F373BF61-DC17-4A70-91A5-8CFB244443A4}" presName="level3hierChild" presStyleCnt="0"/>
      <dgm:spPr/>
    </dgm:pt>
  </dgm:ptLst>
  <dgm:cxnLst>
    <dgm:cxn modelId="{79EBB7AA-A9AA-4185-8E15-DDF1DDE77EC2}" type="presOf" srcId="{28EA4972-E964-4E3F-9AD2-0C6DEB7B27C4}" destId="{6B07DC7A-09BB-43F4-8CE3-5EBA60A1D695}" srcOrd="0" destOrd="0" presId="urn:microsoft.com/office/officeart/2005/8/layout/hierarchy2"/>
    <dgm:cxn modelId="{ECF457E6-9600-40A9-AF8B-527E95471BF3}" type="presOf" srcId="{8B9FF5A1-5F62-4761-88CB-862DBB38115B}" destId="{390F40E4-ED5C-491C-A82B-0C72D287CECE}" srcOrd="0" destOrd="0" presId="urn:microsoft.com/office/officeart/2005/8/layout/hierarchy2"/>
    <dgm:cxn modelId="{B235C04E-090D-4130-94D8-0876681ECD98}" srcId="{92FFFF25-FE96-41BB-992F-F118286FE408}" destId="{78C6270A-C757-4053-864C-E8AB0D2FC6D0}" srcOrd="0" destOrd="0" parTransId="{215A284C-2495-464E-AF4A-083F6830BFF3}" sibTransId="{6817A96F-3822-417F-8D5C-85C192EA3C4E}"/>
    <dgm:cxn modelId="{0951C008-0F57-47B8-A009-ED8747DB8F59}" type="presOf" srcId="{9AE14347-9679-4141-81E8-5189C8EF28AD}" destId="{31B7B588-99E6-4CD9-B4E3-06C1B0A47C9D}" srcOrd="1" destOrd="0" presId="urn:microsoft.com/office/officeart/2005/8/layout/hierarchy2"/>
    <dgm:cxn modelId="{7E131CFC-4188-41C5-8193-C38275E13E5C}" type="presOf" srcId="{C7AF508A-B25C-461C-9695-17EA837EC88F}" destId="{E58F0251-B42E-449D-9673-3D32936E5B1F}" srcOrd="1" destOrd="0" presId="urn:microsoft.com/office/officeart/2005/8/layout/hierarchy2"/>
    <dgm:cxn modelId="{346B1CEB-BBB2-4ACD-BEB6-4004AA7ED151}" type="presOf" srcId="{9AE14347-9679-4141-81E8-5189C8EF28AD}" destId="{A2011A46-7DD1-449F-A575-EF38F3087E90}" srcOrd="0" destOrd="0" presId="urn:microsoft.com/office/officeart/2005/8/layout/hierarchy2"/>
    <dgm:cxn modelId="{854BEAC5-5B19-4694-81EA-DD4D8DDFE65B}" type="presOf" srcId="{E39AFE36-E683-4080-97ED-86271770B083}" destId="{9281C964-BB80-4BF1-855B-4F07DC23FFB8}" srcOrd="0" destOrd="0" presId="urn:microsoft.com/office/officeart/2005/8/layout/hierarchy2"/>
    <dgm:cxn modelId="{8C7023D7-AA9B-4BF6-8176-B4063CDB8339}" srcId="{78C6270A-C757-4053-864C-E8AB0D2FC6D0}" destId="{8B9FF5A1-5F62-4761-88CB-862DBB38115B}" srcOrd="1" destOrd="0" parTransId="{9AE14347-9679-4141-81E8-5189C8EF28AD}" sibTransId="{849E7722-7985-4DC8-9C1C-B7CE149A3B38}"/>
    <dgm:cxn modelId="{2703E885-0657-4523-80DF-8699E394BB2D}" type="presOf" srcId="{27906D83-2A70-4A46-8A38-AAAEB655B4BF}" destId="{3823D3BE-6B90-47CA-B115-607C029B72A7}" srcOrd="0" destOrd="0" presId="urn:microsoft.com/office/officeart/2005/8/layout/hierarchy2"/>
    <dgm:cxn modelId="{B94AD360-DC5E-4539-8C8D-0A856463240C}" srcId="{8B9FF5A1-5F62-4761-88CB-862DBB38115B}" destId="{28EA4972-E964-4E3F-9AD2-0C6DEB7B27C4}" srcOrd="0" destOrd="0" parTransId="{507F0F66-3527-4B95-92D5-27592C5E4625}" sibTransId="{9C394B17-6D4A-49BA-9B8D-6E77157DF2D6}"/>
    <dgm:cxn modelId="{9A32783A-8BB2-4888-B935-6507F4C65DD1}" srcId="{8B9FF5A1-5F62-4761-88CB-862DBB38115B}" destId="{DA12F217-1376-4636-9612-09A41D5DF6BF}" srcOrd="1" destOrd="0" parTransId="{C9E2544F-8DE0-4513-89EC-90798AA69CF7}" sibTransId="{636295C0-B8A3-46F9-A6FB-6E8F8A7D3674}"/>
    <dgm:cxn modelId="{77ADC21D-50E4-4534-8792-2F37DDEEA0E6}" type="presOf" srcId="{F373BF61-DC17-4A70-91A5-8CFB244443A4}" destId="{75B42347-A402-482E-9B50-1BD8E4D9EAEE}" srcOrd="0" destOrd="0" presId="urn:microsoft.com/office/officeart/2005/8/layout/hierarchy2"/>
    <dgm:cxn modelId="{370BDBF2-4E83-4312-9EB2-FB4F52065E90}" type="presOf" srcId="{507F0F66-3527-4B95-92D5-27592C5E4625}" destId="{8E5AF1B6-6FA0-4F0D-871B-AB3AEDAFD171}" srcOrd="0" destOrd="0" presId="urn:microsoft.com/office/officeart/2005/8/layout/hierarchy2"/>
    <dgm:cxn modelId="{B5076A4D-38A2-45D7-B5B3-C7DD031CD99D}" type="presOf" srcId="{C9E2544F-8DE0-4513-89EC-90798AA69CF7}" destId="{C753FD54-C21E-41F6-943B-B6A9A5F75312}" srcOrd="0" destOrd="0" presId="urn:microsoft.com/office/officeart/2005/8/layout/hierarchy2"/>
    <dgm:cxn modelId="{A5CEF5BC-BB82-44C4-AFDC-C735123FD677}" type="presOf" srcId="{C9E2544F-8DE0-4513-89EC-90798AA69CF7}" destId="{95F666FA-6238-44BF-B6EE-C74803D2D30F}" srcOrd="1" destOrd="0" presId="urn:microsoft.com/office/officeart/2005/8/layout/hierarchy2"/>
    <dgm:cxn modelId="{248C4C53-D971-4D98-89AA-66A7527C79D6}" srcId="{E39AFE36-E683-4080-97ED-86271770B083}" destId="{EF50FBC9-FE5A-4754-BFD1-66C12BD35303}" srcOrd="0" destOrd="0" parTransId="{3C91B061-C94A-46F0-8B09-D4B6BAEF49BB}" sibTransId="{13EC989F-CB75-441E-A6A4-273E276F4007}"/>
    <dgm:cxn modelId="{35E053B3-9D06-4A7C-82EF-C5C24319F19B}" type="presOf" srcId="{EF50FBC9-FE5A-4754-BFD1-66C12BD35303}" destId="{534A3369-FD00-465A-A65F-DE00B265C0D2}" srcOrd="0" destOrd="0" presId="urn:microsoft.com/office/officeart/2005/8/layout/hierarchy2"/>
    <dgm:cxn modelId="{C3437147-34AF-40C6-820E-80FD28C902F6}" type="presOf" srcId="{27906D83-2A70-4A46-8A38-AAAEB655B4BF}" destId="{5A379A5D-D82C-494F-928D-790B8AECDFF9}" srcOrd="1" destOrd="0" presId="urn:microsoft.com/office/officeart/2005/8/layout/hierarchy2"/>
    <dgm:cxn modelId="{13A68FF5-244A-4A08-B335-5E9F67114165}" srcId="{78C6270A-C757-4053-864C-E8AB0D2FC6D0}" destId="{E39AFE36-E683-4080-97ED-86271770B083}" srcOrd="0" destOrd="0" parTransId="{27906D83-2A70-4A46-8A38-AAAEB655B4BF}" sibTransId="{8AE53AA9-47B0-4A76-8FAB-2BB01AD5F0F8}"/>
    <dgm:cxn modelId="{825DF1B7-4FE8-43ED-A0CA-F50521CDF085}" srcId="{78C6270A-C757-4053-864C-E8AB0D2FC6D0}" destId="{F373BF61-DC17-4A70-91A5-8CFB244443A4}" srcOrd="2" destOrd="0" parTransId="{C7AF508A-B25C-461C-9695-17EA837EC88F}" sibTransId="{38924523-5063-4BCC-AC69-A97C0545CCF9}"/>
    <dgm:cxn modelId="{1E77009F-29E7-4D6F-9650-3A82F18F1C1F}" type="presOf" srcId="{3C91B061-C94A-46F0-8B09-D4B6BAEF49BB}" destId="{4B491076-4F5B-4273-9854-BC9CDE6ECFD6}" srcOrd="1" destOrd="0" presId="urn:microsoft.com/office/officeart/2005/8/layout/hierarchy2"/>
    <dgm:cxn modelId="{17982F4E-4B90-40B8-96E2-20AB7D066B2F}" type="presOf" srcId="{507F0F66-3527-4B95-92D5-27592C5E4625}" destId="{4DF06087-42C1-4E3C-9B4E-548EF8FBFD60}" srcOrd="1" destOrd="0" presId="urn:microsoft.com/office/officeart/2005/8/layout/hierarchy2"/>
    <dgm:cxn modelId="{21BA3EF4-E232-42A9-8F36-AC3686EDFEC1}" type="presOf" srcId="{C7AF508A-B25C-461C-9695-17EA837EC88F}" destId="{F922EE52-A0D6-44E9-B5FD-0C8AB23C85FB}" srcOrd="0" destOrd="0" presId="urn:microsoft.com/office/officeart/2005/8/layout/hierarchy2"/>
    <dgm:cxn modelId="{FE055413-6863-48CA-BE9F-BA2609CCBF7F}" type="presOf" srcId="{DA12F217-1376-4636-9612-09A41D5DF6BF}" destId="{A68B2D67-92AB-4286-95D0-252726ADBE4B}" srcOrd="0" destOrd="0" presId="urn:microsoft.com/office/officeart/2005/8/layout/hierarchy2"/>
    <dgm:cxn modelId="{3EF45874-A225-42D4-8F27-28D040D800EE}" type="presOf" srcId="{78C6270A-C757-4053-864C-E8AB0D2FC6D0}" destId="{B431EAC4-0FE9-40F2-9AB0-B2B6E29419A0}" srcOrd="0" destOrd="0" presId="urn:microsoft.com/office/officeart/2005/8/layout/hierarchy2"/>
    <dgm:cxn modelId="{E76777C9-8BF5-4965-AAA5-9561146AFB4D}" type="presOf" srcId="{92FFFF25-FE96-41BB-992F-F118286FE408}" destId="{FDC62A4E-3ED4-4096-8684-E423F5E628DD}" srcOrd="0" destOrd="0" presId="urn:microsoft.com/office/officeart/2005/8/layout/hierarchy2"/>
    <dgm:cxn modelId="{71858C59-19A8-423B-A157-A8BA2C6C4ADA}" type="presOf" srcId="{3C91B061-C94A-46F0-8B09-D4B6BAEF49BB}" destId="{E0A80EB1-85B5-4271-BACB-B1A7BEF7EC78}" srcOrd="0" destOrd="0" presId="urn:microsoft.com/office/officeart/2005/8/layout/hierarchy2"/>
    <dgm:cxn modelId="{C20D403A-CFFE-4854-AB54-F88219C4626E}" type="presParOf" srcId="{FDC62A4E-3ED4-4096-8684-E423F5E628DD}" destId="{01415057-5371-47C9-A765-CF538F0DAE04}" srcOrd="0" destOrd="0" presId="urn:microsoft.com/office/officeart/2005/8/layout/hierarchy2"/>
    <dgm:cxn modelId="{DF394135-D4D9-4C60-8734-B03E96224BF9}" type="presParOf" srcId="{01415057-5371-47C9-A765-CF538F0DAE04}" destId="{B431EAC4-0FE9-40F2-9AB0-B2B6E29419A0}" srcOrd="0" destOrd="0" presId="urn:microsoft.com/office/officeart/2005/8/layout/hierarchy2"/>
    <dgm:cxn modelId="{CB9A62CC-9B9F-4952-B0AD-A41EE042A555}" type="presParOf" srcId="{01415057-5371-47C9-A765-CF538F0DAE04}" destId="{614622BB-A8B5-4857-BDEB-69A5B3ACCD35}" srcOrd="1" destOrd="0" presId="urn:microsoft.com/office/officeart/2005/8/layout/hierarchy2"/>
    <dgm:cxn modelId="{D6C6099F-D9E4-4B28-B3A4-EE13ACDC6372}" type="presParOf" srcId="{614622BB-A8B5-4857-BDEB-69A5B3ACCD35}" destId="{3823D3BE-6B90-47CA-B115-607C029B72A7}" srcOrd="0" destOrd="0" presId="urn:microsoft.com/office/officeart/2005/8/layout/hierarchy2"/>
    <dgm:cxn modelId="{E414539E-CE39-4081-AF87-FFD16EB93A41}" type="presParOf" srcId="{3823D3BE-6B90-47CA-B115-607C029B72A7}" destId="{5A379A5D-D82C-494F-928D-790B8AECDFF9}" srcOrd="0" destOrd="0" presId="urn:microsoft.com/office/officeart/2005/8/layout/hierarchy2"/>
    <dgm:cxn modelId="{6CE228E8-B105-4A54-A993-36A9168247A6}" type="presParOf" srcId="{614622BB-A8B5-4857-BDEB-69A5B3ACCD35}" destId="{58ABAB8E-EDA2-4632-ADCA-25C84E0F867E}" srcOrd="1" destOrd="0" presId="urn:microsoft.com/office/officeart/2005/8/layout/hierarchy2"/>
    <dgm:cxn modelId="{643DC3E5-08F7-48F2-8E26-B2C46FA6F3AA}" type="presParOf" srcId="{58ABAB8E-EDA2-4632-ADCA-25C84E0F867E}" destId="{9281C964-BB80-4BF1-855B-4F07DC23FFB8}" srcOrd="0" destOrd="0" presId="urn:microsoft.com/office/officeart/2005/8/layout/hierarchy2"/>
    <dgm:cxn modelId="{ABD020BF-D597-4429-B770-3170EDDFA4B6}" type="presParOf" srcId="{58ABAB8E-EDA2-4632-ADCA-25C84E0F867E}" destId="{AC4D3C61-8B3D-423D-9B32-7539A0C8517F}" srcOrd="1" destOrd="0" presId="urn:microsoft.com/office/officeart/2005/8/layout/hierarchy2"/>
    <dgm:cxn modelId="{8E1940FE-C53D-4FB0-A212-398278856042}" type="presParOf" srcId="{AC4D3C61-8B3D-423D-9B32-7539A0C8517F}" destId="{E0A80EB1-85B5-4271-BACB-B1A7BEF7EC78}" srcOrd="0" destOrd="0" presId="urn:microsoft.com/office/officeart/2005/8/layout/hierarchy2"/>
    <dgm:cxn modelId="{231117C7-8CD5-4F33-8568-D6142C97DA82}" type="presParOf" srcId="{E0A80EB1-85B5-4271-BACB-B1A7BEF7EC78}" destId="{4B491076-4F5B-4273-9854-BC9CDE6ECFD6}" srcOrd="0" destOrd="0" presId="urn:microsoft.com/office/officeart/2005/8/layout/hierarchy2"/>
    <dgm:cxn modelId="{DD3004BE-B628-47D8-88E8-8B668FD09CBC}" type="presParOf" srcId="{AC4D3C61-8B3D-423D-9B32-7539A0C8517F}" destId="{72B92A2F-1DAD-438C-B59A-D69B6B28BD16}" srcOrd="1" destOrd="0" presId="urn:microsoft.com/office/officeart/2005/8/layout/hierarchy2"/>
    <dgm:cxn modelId="{0F51E606-F548-4DEB-A509-BD15B840D538}" type="presParOf" srcId="{72B92A2F-1DAD-438C-B59A-D69B6B28BD16}" destId="{534A3369-FD00-465A-A65F-DE00B265C0D2}" srcOrd="0" destOrd="0" presId="urn:microsoft.com/office/officeart/2005/8/layout/hierarchy2"/>
    <dgm:cxn modelId="{17C259C8-2D91-4904-9C51-E563135FEBD7}" type="presParOf" srcId="{72B92A2F-1DAD-438C-B59A-D69B6B28BD16}" destId="{FFAB7DB2-A876-480C-9E77-E9542D7F326B}" srcOrd="1" destOrd="0" presId="urn:microsoft.com/office/officeart/2005/8/layout/hierarchy2"/>
    <dgm:cxn modelId="{01541D45-43F2-4BA3-B29D-1A642706F72F}" type="presParOf" srcId="{614622BB-A8B5-4857-BDEB-69A5B3ACCD35}" destId="{A2011A46-7DD1-449F-A575-EF38F3087E90}" srcOrd="2" destOrd="0" presId="urn:microsoft.com/office/officeart/2005/8/layout/hierarchy2"/>
    <dgm:cxn modelId="{5EA92B98-EC5A-41E2-AAD1-BF9841A0957D}" type="presParOf" srcId="{A2011A46-7DD1-449F-A575-EF38F3087E90}" destId="{31B7B588-99E6-4CD9-B4E3-06C1B0A47C9D}" srcOrd="0" destOrd="0" presId="urn:microsoft.com/office/officeart/2005/8/layout/hierarchy2"/>
    <dgm:cxn modelId="{D5C896F7-4192-4E23-96C7-BEB21EAD4764}" type="presParOf" srcId="{614622BB-A8B5-4857-BDEB-69A5B3ACCD35}" destId="{B5569399-6139-4F2D-8B6F-ED06FFE2D165}" srcOrd="3" destOrd="0" presId="urn:microsoft.com/office/officeart/2005/8/layout/hierarchy2"/>
    <dgm:cxn modelId="{8C946F24-FA16-43E8-8F58-04693FE2CAD3}" type="presParOf" srcId="{B5569399-6139-4F2D-8B6F-ED06FFE2D165}" destId="{390F40E4-ED5C-491C-A82B-0C72D287CECE}" srcOrd="0" destOrd="0" presId="urn:microsoft.com/office/officeart/2005/8/layout/hierarchy2"/>
    <dgm:cxn modelId="{6B0BEC75-96AB-4DCE-9EF7-E6E36FBC9492}" type="presParOf" srcId="{B5569399-6139-4F2D-8B6F-ED06FFE2D165}" destId="{63F37803-219E-4F80-8C89-8F1551636013}" srcOrd="1" destOrd="0" presId="urn:microsoft.com/office/officeart/2005/8/layout/hierarchy2"/>
    <dgm:cxn modelId="{D4F8A2AE-B3F6-4947-9576-93AB94A51AA0}" type="presParOf" srcId="{63F37803-219E-4F80-8C89-8F1551636013}" destId="{8E5AF1B6-6FA0-4F0D-871B-AB3AEDAFD171}" srcOrd="0" destOrd="0" presId="urn:microsoft.com/office/officeart/2005/8/layout/hierarchy2"/>
    <dgm:cxn modelId="{708ED24B-97F5-4C60-94AA-47CA92D76700}" type="presParOf" srcId="{8E5AF1B6-6FA0-4F0D-871B-AB3AEDAFD171}" destId="{4DF06087-42C1-4E3C-9B4E-548EF8FBFD60}" srcOrd="0" destOrd="0" presId="urn:microsoft.com/office/officeart/2005/8/layout/hierarchy2"/>
    <dgm:cxn modelId="{5CCFBCD3-93E6-4A6C-AB6A-1DF9653BE840}" type="presParOf" srcId="{63F37803-219E-4F80-8C89-8F1551636013}" destId="{CAEF9E8F-3A72-404F-AD6B-63342EF14428}" srcOrd="1" destOrd="0" presId="urn:microsoft.com/office/officeart/2005/8/layout/hierarchy2"/>
    <dgm:cxn modelId="{E3BCB2B5-5459-4F05-AE0B-6D9E8529DCAA}" type="presParOf" srcId="{CAEF9E8F-3A72-404F-AD6B-63342EF14428}" destId="{6B07DC7A-09BB-43F4-8CE3-5EBA60A1D695}" srcOrd="0" destOrd="0" presId="urn:microsoft.com/office/officeart/2005/8/layout/hierarchy2"/>
    <dgm:cxn modelId="{BB4291A1-0C40-4CF6-A812-46DF1449492D}" type="presParOf" srcId="{CAEF9E8F-3A72-404F-AD6B-63342EF14428}" destId="{0AD1EA77-FCC5-4D87-83FE-FB6B3158B9FB}" srcOrd="1" destOrd="0" presId="urn:microsoft.com/office/officeart/2005/8/layout/hierarchy2"/>
    <dgm:cxn modelId="{57DF0E78-7F70-4908-9C1C-9E823F40CAFA}" type="presParOf" srcId="{63F37803-219E-4F80-8C89-8F1551636013}" destId="{C753FD54-C21E-41F6-943B-B6A9A5F75312}" srcOrd="2" destOrd="0" presId="urn:microsoft.com/office/officeart/2005/8/layout/hierarchy2"/>
    <dgm:cxn modelId="{30844000-8ED2-4680-8EC7-BF8CA80B4326}" type="presParOf" srcId="{C753FD54-C21E-41F6-943B-B6A9A5F75312}" destId="{95F666FA-6238-44BF-B6EE-C74803D2D30F}" srcOrd="0" destOrd="0" presId="urn:microsoft.com/office/officeart/2005/8/layout/hierarchy2"/>
    <dgm:cxn modelId="{F82AA879-F0CB-4599-AC9F-BD92C4877E0D}" type="presParOf" srcId="{63F37803-219E-4F80-8C89-8F1551636013}" destId="{C5332197-AA35-44BB-8B25-9208F975D598}" srcOrd="3" destOrd="0" presId="urn:microsoft.com/office/officeart/2005/8/layout/hierarchy2"/>
    <dgm:cxn modelId="{5E028B98-5E30-4F9F-B28B-05505BBCB27C}" type="presParOf" srcId="{C5332197-AA35-44BB-8B25-9208F975D598}" destId="{A68B2D67-92AB-4286-95D0-252726ADBE4B}" srcOrd="0" destOrd="0" presId="urn:microsoft.com/office/officeart/2005/8/layout/hierarchy2"/>
    <dgm:cxn modelId="{C0FACCE5-779D-4DF9-B194-7C014F491067}" type="presParOf" srcId="{C5332197-AA35-44BB-8B25-9208F975D598}" destId="{C6FDBA41-8091-4464-8E40-972A4F623E4C}" srcOrd="1" destOrd="0" presId="urn:microsoft.com/office/officeart/2005/8/layout/hierarchy2"/>
    <dgm:cxn modelId="{D66D4ED6-92B1-4653-A328-EBFB2C0A2408}" type="presParOf" srcId="{614622BB-A8B5-4857-BDEB-69A5B3ACCD35}" destId="{F922EE52-A0D6-44E9-B5FD-0C8AB23C85FB}" srcOrd="4" destOrd="0" presId="urn:microsoft.com/office/officeart/2005/8/layout/hierarchy2"/>
    <dgm:cxn modelId="{1C6A0ABE-F7B8-4FDD-94CD-5D38CC8A5BEA}" type="presParOf" srcId="{F922EE52-A0D6-44E9-B5FD-0C8AB23C85FB}" destId="{E58F0251-B42E-449D-9673-3D32936E5B1F}" srcOrd="0" destOrd="0" presId="urn:microsoft.com/office/officeart/2005/8/layout/hierarchy2"/>
    <dgm:cxn modelId="{574AD959-C71A-4F01-89B0-2C4B151EB70F}" type="presParOf" srcId="{614622BB-A8B5-4857-BDEB-69A5B3ACCD35}" destId="{63AB2BE6-CEFA-438D-BE68-F08B1C89F0F3}" srcOrd="5" destOrd="0" presId="urn:microsoft.com/office/officeart/2005/8/layout/hierarchy2"/>
    <dgm:cxn modelId="{46450D64-E7C6-4AF5-A05C-589DE1198B6E}" type="presParOf" srcId="{63AB2BE6-CEFA-438D-BE68-F08B1C89F0F3}" destId="{75B42347-A402-482E-9B50-1BD8E4D9EAEE}" srcOrd="0" destOrd="0" presId="urn:microsoft.com/office/officeart/2005/8/layout/hierarchy2"/>
    <dgm:cxn modelId="{EB778CF4-C1EF-43D8-8C94-B58EEBFC536B}" type="presParOf" srcId="{63AB2BE6-CEFA-438D-BE68-F08B1C89F0F3}" destId="{5C1EB7C6-DE44-4BD1-9542-33094D1A36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0BBA35-6E87-4A4E-B39D-1D11A3EF0682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F97B2F9-8F2B-44E6-AF61-CB1EA0A780DF}">
      <dgm:prSet phldrT="[Text]"/>
      <dgm:spPr/>
      <dgm:t>
        <a:bodyPr/>
        <a:lstStyle/>
        <a:p>
          <a:r>
            <a:rPr lang="en-US" dirty="0" smtClean="0"/>
            <a:t>Moving average</a:t>
          </a:r>
          <a:endParaRPr lang="en-US" dirty="0"/>
        </a:p>
      </dgm:t>
    </dgm:pt>
    <dgm:pt modelId="{9E200B4B-72F6-42FD-9317-484EE4E3C051}" type="parTrans" cxnId="{8E1920A6-3763-4657-9AAE-5613E7A505D6}">
      <dgm:prSet/>
      <dgm:spPr/>
      <dgm:t>
        <a:bodyPr/>
        <a:lstStyle/>
        <a:p>
          <a:endParaRPr lang="en-US"/>
        </a:p>
      </dgm:t>
    </dgm:pt>
    <dgm:pt modelId="{715775EF-35B0-4EC6-B99F-6BDD9FF50BE9}" type="sibTrans" cxnId="{8E1920A6-3763-4657-9AAE-5613E7A505D6}">
      <dgm:prSet/>
      <dgm:spPr/>
      <dgm:t>
        <a:bodyPr/>
        <a:lstStyle/>
        <a:p>
          <a:endParaRPr lang="en-US"/>
        </a:p>
      </dgm:t>
    </dgm:pt>
    <dgm:pt modelId="{56A21067-9F75-48A3-8055-958E241B0755}">
      <dgm:prSet phldrT="[Text]"/>
      <dgm:spPr/>
      <dgm:t>
        <a:bodyPr/>
        <a:lstStyle/>
        <a:p>
          <a:r>
            <a:rPr lang="en-IN" b="0" i="0" dirty="0" smtClean="0"/>
            <a:t>Exponential smoothing</a:t>
          </a:r>
          <a:endParaRPr lang="en-US" dirty="0"/>
        </a:p>
      </dgm:t>
    </dgm:pt>
    <dgm:pt modelId="{0CE67683-EF00-408F-866A-402FF66157BD}" type="parTrans" cxnId="{BA5A915A-5E58-4681-AA06-EE4DA9AC2E6D}">
      <dgm:prSet/>
      <dgm:spPr/>
      <dgm:t>
        <a:bodyPr/>
        <a:lstStyle/>
        <a:p>
          <a:endParaRPr lang="en-US"/>
        </a:p>
      </dgm:t>
    </dgm:pt>
    <dgm:pt modelId="{E9518978-3AD9-4AFF-A357-BCFC1F34164D}" type="sibTrans" cxnId="{BA5A915A-5E58-4681-AA06-EE4DA9AC2E6D}">
      <dgm:prSet/>
      <dgm:spPr/>
      <dgm:t>
        <a:bodyPr/>
        <a:lstStyle/>
        <a:p>
          <a:endParaRPr lang="en-US"/>
        </a:p>
      </dgm:t>
    </dgm:pt>
    <dgm:pt modelId="{D50DD5F3-C82E-45A7-96F4-E8014055341F}">
      <dgm:prSet phldrT="[Text]"/>
      <dgm:spPr/>
      <dgm:t>
        <a:bodyPr/>
        <a:lstStyle/>
        <a:p>
          <a:r>
            <a:rPr lang="en-IN" b="0" i="0" dirty="0" smtClean="0"/>
            <a:t>Triple exponential smoothing</a:t>
          </a:r>
          <a:endParaRPr lang="en-US" dirty="0"/>
        </a:p>
      </dgm:t>
    </dgm:pt>
    <dgm:pt modelId="{A1FFD179-5D4F-4429-AE3A-CB5741BD7BC7}" type="parTrans" cxnId="{92B39255-8DE0-4376-849A-B44BADBDD86E}">
      <dgm:prSet/>
      <dgm:spPr/>
      <dgm:t>
        <a:bodyPr/>
        <a:lstStyle/>
        <a:p>
          <a:endParaRPr lang="en-US"/>
        </a:p>
      </dgm:t>
    </dgm:pt>
    <dgm:pt modelId="{EE99750D-F328-4EED-9BE7-29059A3F45EB}" type="sibTrans" cxnId="{92B39255-8DE0-4376-849A-B44BADBDD86E}">
      <dgm:prSet/>
      <dgm:spPr/>
      <dgm:t>
        <a:bodyPr/>
        <a:lstStyle/>
        <a:p>
          <a:endParaRPr lang="en-US"/>
        </a:p>
      </dgm:t>
    </dgm:pt>
    <dgm:pt modelId="{DB4CB609-AD97-4CFC-AD65-62756AACB07C}">
      <dgm:prSet phldrT="[Text]"/>
      <dgm:spPr/>
      <dgm:t>
        <a:bodyPr/>
        <a:lstStyle/>
        <a:p>
          <a:r>
            <a:rPr lang="en-IN" b="0" i="0" dirty="0" smtClean="0"/>
            <a:t>Double exponential smoothing</a:t>
          </a:r>
          <a:endParaRPr lang="en-US" dirty="0"/>
        </a:p>
      </dgm:t>
    </dgm:pt>
    <dgm:pt modelId="{22638602-67EE-473E-BB98-1C553864EA05}" type="parTrans" cxnId="{6D3A817F-5D53-4A6A-83E9-12DB50CB541E}">
      <dgm:prSet/>
      <dgm:spPr/>
      <dgm:t>
        <a:bodyPr/>
        <a:lstStyle/>
        <a:p>
          <a:endParaRPr lang="en-US"/>
        </a:p>
      </dgm:t>
    </dgm:pt>
    <dgm:pt modelId="{1D8F236C-DB05-43BC-BF8C-29FF302F4E5F}" type="sibTrans" cxnId="{6D3A817F-5D53-4A6A-83E9-12DB50CB541E}">
      <dgm:prSet/>
      <dgm:spPr/>
      <dgm:t>
        <a:bodyPr/>
        <a:lstStyle/>
        <a:p>
          <a:endParaRPr lang="en-US"/>
        </a:p>
      </dgm:t>
    </dgm:pt>
    <dgm:pt modelId="{B50F2A47-E8C6-4DC4-B040-052E6479B72D}" type="pres">
      <dgm:prSet presAssocID="{900BBA35-6E87-4A4E-B39D-1D11A3EF06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B88EF-9D70-47F9-ABB2-87B078110A1E}" type="pres">
      <dgm:prSet presAssocID="{3F97B2F9-8F2B-44E6-AF61-CB1EA0A780D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840C0-A44E-451E-8CC3-C5B7D52560B1}" type="pres">
      <dgm:prSet presAssocID="{715775EF-35B0-4EC6-B99F-6BDD9FF50BE9}" presName="sibTrans" presStyleCnt="0"/>
      <dgm:spPr/>
    </dgm:pt>
    <dgm:pt modelId="{C174CB9B-9A8E-4449-B110-1C847299F2C2}" type="pres">
      <dgm:prSet presAssocID="{56A21067-9F75-48A3-8055-958E241B075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0C39D-CAD3-46A2-A67A-9A71599E54EE}" type="pres">
      <dgm:prSet presAssocID="{E9518978-3AD9-4AFF-A357-BCFC1F34164D}" presName="sibTrans" presStyleCnt="0"/>
      <dgm:spPr/>
    </dgm:pt>
    <dgm:pt modelId="{7FEE93E7-BE30-495C-8B80-BA93566DD8CA}" type="pres">
      <dgm:prSet presAssocID="{DB4CB609-AD97-4CFC-AD65-62756AACB07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8FD02-72EE-4154-85D8-FDA791504E73}" type="pres">
      <dgm:prSet presAssocID="{1D8F236C-DB05-43BC-BF8C-29FF302F4E5F}" presName="sibTrans" presStyleCnt="0"/>
      <dgm:spPr/>
    </dgm:pt>
    <dgm:pt modelId="{2B567B6D-FED8-4833-B1A9-A62107B115EC}" type="pres">
      <dgm:prSet presAssocID="{D50DD5F3-C82E-45A7-96F4-E8014055341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365602-8401-4B20-B14A-1DCBB7EA29E5}" type="presOf" srcId="{56A21067-9F75-48A3-8055-958E241B0755}" destId="{C174CB9B-9A8E-4449-B110-1C847299F2C2}" srcOrd="0" destOrd="0" presId="urn:microsoft.com/office/officeart/2005/8/layout/default"/>
    <dgm:cxn modelId="{4CF77316-CCF4-4B23-99ED-999D4104BEB4}" type="presOf" srcId="{DB4CB609-AD97-4CFC-AD65-62756AACB07C}" destId="{7FEE93E7-BE30-495C-8B80-BA93566DD8CA}" srcOrd="0" destOrd="0" presId="urn:microsoft.com/office/officeart/2005/8/layout/default"/>
    <dgm:cxn modelId="{6D3A817F-5D53-4A6A-83E9-12DB50CB541E}" srcId="{900BBA35-6E87-4A4E-B39D-1D11A3EF0682}" destId="{DB4CB609-AD97-4CFC-AD65-62756AACB07C}" srcOrd="2" destOrd="0" parTransId="{22638602-67EE-473E-BB98-1C553864EA05}" sibTransId="{1D8F236C-DB05-43BC-BF8C-29FF302F4E5F}"/>
    <dgm:cxn modelId="{5B5E0838-8C51-4624-A7FE-7AFB3DB915C1}" type="presOf" srcId="{D50DD5F3-C82E-45A7-96F4-E8014055341F}" destId="{2B567B6D-FED8-4833-B1A9-A62107B115EC}" srcOrd="0" destOrd="0" presId="urn:microsoft.com/office/officeart/2005/8/layout/default"/>
    <dgm:cxn modelId="{EADBED44-7C83-42E1-BC95-2C724686134A}" type="presOf" srcId="{900BBA35-6E87-4A4E-B39D-1D11A3EF0682}" destId="{B50F2A47-E8C6-4DC4-B040-052E6479B72D}" srcOrd="0" destOrd="0" presId="urn:microsoft.com/office/officeart/2005/8/layout/default"/>
    <dgm:cxn modelId="{8E1920A6-3763-4657-9AAE-5613E7A505D6}" srcId="{900BBA35-6E87-4A4E-B39D-1D11A3EF0682}" destId="{3F97B2F9-8F2B-44E6-AF61-CB1EA0A780DF}" srcOrd="0" destOrd="0" parTransId="{9E200B4B-72F6-42FD-9317-484EE4E3C051}" sibTransId="{715775EF-35B0-4EC6-B99F-6BDD9FF50BE9}"/>
    <dgm:cxn modelId="{92B39255-8DE0-4376-849A-B44BADBDD86E}" srcId="{900BBA35-6E87-4A4E-B39D-1D11A3EF0682}" destId="{D50DD5F3-C82E-45A7-96F4-E8014055341F}" srcOrd="3" destOrd="0" parTransId="{A1FFD179-5D4F-4429-AE3A-CB5741BD7BC7}" sibTransId="{EE99750D-F328-4EED-9BE7-29059A3F45EB}"/>
    <dgm:cxn modelId="{D80AC817-2392-475E-9E15-70E655E4513B}" type="presOf" srcId="{3F97B2F9-8F2B-44E6-AF61-CB1EA0A780DF}" destId="{E25B88EF-9D70-47F9-ABB2-87B078110A1E}" srcOrd="0" destOrd="0" presId="urn:microsoft.com/office/officeart/2005/8/layout/default"/>
    <dgm:cxn modelId="{BA5A915A-5E58-4681-AA06-EE4DA9AC2E6D}" srcId="{900BBA35-6E87-4A4E-B39D-1D11A3EF0682}" destId="{56A21067-9F75-48A3-8055-958E241B0755}" srcOrd="1" destOrd="0" parTransId="{0CE67683-EF00-408F-866A-402FF66157BD}" sibTransId="{E9518978-3AD9-4AFF-A357-BCFC1F34164D}"/>
    <dgm:cxn modelId="{36F966CE-8F0A-48CD-AC33-A3D2CFE6A33D}" type="presParOf" srcId="{B50F2A47-E8C6-4DC4-B040-052E6479B72D}" destId="{E25B88EF-9D70-47F9-ABB2-87B078110A1E}" srcOrd="0" destOrd="0" presId="urn:microsoft.com/office/officeart/2005/8/layout/default"/>
    <dgm:cxn modelId="{9C219955-9B93-4A69-9A80-6B32AC94F989}" type="presParOf" srcId="{B50F2A47-E8C6-4DC4-B040-052E6479B72D}" destId="{E12840C0-A44E-451E-8CC3-C5B7D52560B1}" srcOrd="1" destOrd="0" presId="urn:microsoft.com/office/officeart/2005/8/layout/default"/>
    <dgm:cxn modelId="{CAEB733A-59A9-4694-BB0D-3B1382EEA8F5}" type="presParOf" srcId="{B50F2A47-E8C6-4DC4-B040-052E6479B72D}" destId="{C174CB9B-9A8E-4449-B110-1C847299F2C2}" srcOrd="2" destOrd="0" presId="urn:microsoft.com/office/officeart/2005/8/layout/default"/>
    <dgm:cxn modelId="{AD79AC47-1823-45B4-9B90-D31C0F706A26}" type="presParOf" srcId="{B50F2A47-E8C6-4DC4-B040-052E6479B72D}" destId="{1B60C39D-CAD3-46A2-A67A-9A71599E54EE}" srcOrd="3" destOrd="0" presId="urn:microsoft.com/office/officeart/2005/8/layout/default"/>
    <dgm:cxn modelId="{262A556B-B3DC-40B5-893E-B7DB321357C4}" type="presParOf" srcId="{B50F2A47-E8C6-4DC4-B040-052E6479B72D}" destId="{7FEE93E7-BE30-495C-8B80-BA93566DD8CA}" srcOrd="4" destOrd="0" presId="urn:microsoft.com/office/officeart/2005/8/layout/default"/>
    <dgm:cxn modelId="{9DC4B3A8-BA20-4160-BF5F-372013E897D1}" type="presParOf" srcId="{B50F2A47-E8C6-4DC4-B040-052E6479B72D}" destId="{D1A8FD02-72EE-4154-85D8-FDA791504E73}" srcOrd="5" destOrd="0" presId="urn:microsoft.com/office/officeart/2005/8/layout/default"/>
    <dgm:cxn modelId="{41C7C46E-E299-407A-8CF4-5A19FE0015BA}" type="presParOf" srcId="{B50F2A47-E8C6-4DC4-B040-052E6479B72D}" destId="{2B567B6D-FED8-4833-B1A9-A62107B115E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Quick Recap –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Last 2 weeks </a:t>
          </a:r>
          <a:endParaRPr lang="en-IN" sz="2000" kern="1200" dirty="0"/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Focused Teaching (60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Time Series Analysis</a:t>
          </a:r>
          <a:endParaRPr lang="en-IN" sz="20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Doubts Resolutions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sz="20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Regularization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Good Fit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Under Fit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Over Fit</a:t>
          </a:r>
          <a:endParaRPr lang="en-US" sz="1500" kern="1200" dirty="0"/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Time Series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Basic Understanding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Why we needed?</a:t>
          </a:r>
          <a:endParaRPr lang="en-US" sz="15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483340">
          <a:off x="5101408" y="637161"/>
          <a:ext cx="430672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01445" y="726636"/>
        <a:ext cx="301470" cy="261849"/>
      </dsp:txXfrm>
    </dsp:sp>
    <dsp:sp modelId="{2D0EA8B5-A3EF-43C4-9D24-3D015F8E1167}">
      <dsp:nvSpPr>
        <dsp:cNvPr id="0" name=""/>
        <dsp:cNvSpPr/>
      </dsp:nvSpPr>
      <dsp:spPr>
        <a:xfrm>
          <a:off x="5900892" y="18778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66303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Evaluation 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RMSE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MASE</a:t>
          </a:r>
          <a:endParaRPr lang="en-US" sz="1500" kern="1200" dirty="0"/>
        </a:p>
      </dsp:txBody>
      <dsp:txXfrm>
        <a:off x="5539735" y="1716228"/>
        <a:ext cx="1709839" cy="1709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1EAC4-0FE9-40F2-9AB0-B2B6E29419A0}">
      <dsp:nvSpPr>
        <dsp:cNvPr id="0" name=""/>
        <dsp:cNvSpPr/>
      </dsp:nvSpPr>
      <dsp:spPr>
        <a:xfrm>
          <a:off x="242357" y="1508125"/>
          <a:ext cx="2095499" cy="1047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Components</a:t>
          </a:r>
          <a:endParaRPr lang="en-US" sz="2700" kern="1200" dirty="0"/>
        </a:p>
      </dsp:txBody>
      <dsp:txXfrm>
        <a:off x="273045" y="1538813"/>
        <a:ext cx="2034123" cy="986373"/>
      </dsp:txXfrm>
    </dsp:sp>
    <dsp:sp modelId="{3823D3BE-6B90-47CA-B115-607C029B72A7}">
      <dsp:nvSpPr>
        <dsp:cNvPr id="0" name=""/>
        <dsp:cNvSpPr/>
      </dsp:nvSpPr>
      <dsp:spPr>
        <a:xfrm rot="17945813">
          <a:off x="1895121" y="1255726"/>
          <a:ext cx="172367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723670" y="2320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713865" y="1235837"/>
        <a:ext cx="86183" cy="86183"/>
      </dsp:txXfrm>
    </dsp:sp>
    <dsp:sp modelId="{9281C964-BB80-4BF1-855B-4F07DC23FFB8}">
      <dsp:nvSpPr>
        <dsp:cNvPr id="0" name=""/>
        <dsp:cNvSpPr/>
      </dsp:nvSpPr>
      <dsp:spPr>
        <a:xfrm>
          <a:off x="3176057" y="1984"/>
          <a:ext cx="2095499" cy="10477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Long Term movement</a:t>
          </a:r>
          <a:endParaRPr lang="en-US" sz="2700" kern="1200" dirty="0"/>
        </a:p>
      </dsp:txBody>
      <dsp:txXfrm>
        <a:off x="3206745" y="32672"/>
        <a:ext cx="2034123" cy="986373"/>
      </dsp:txXfrm>
    </dsp:sp>
    <dsp:sp modelId="{E0A80EB1-85B5-4271-BACB-B1A7BEF7EC78}">
      <dsp:nvSpPr>
        <dsp:cNvPr id="0" name=""/>
        <dsp:cNvSpPr/>
      </dsp:nvSpPr>
      <dsp:spPr>
        <a:xfrm>
          <a:off x="5271557" y="502656"/>
          <a:ext cx="83819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38199" y="2320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69702" y="504904"/>
        <a:ext cx="41910" cy="41910"/>
      </dsp:txXfrm>
    </dsp:sp>
    <dsp:sp modelId="{534A3369-FD00-465A-A65F-DE00B265C0D2}">
      <dsp:nvSpPr>
        <dsp:cNvPr id="0" name=""/>
        <dsp:cNvSpPr/>
      </dsp:nvSpPr>
      <dsp:spPr>
        <a:xfrm>
          <a:off x="6109757" y="1984"/>
          <a:ext cx="2095499" cy="10477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Trends</a:t>
          </a:r>
          <a:endParaRPr lang="en-US" sz="2700" kern="1200" dirty="0"/>
        </a:p>
      </dsp:txBody>
      <dsp:txXfrm>
        <a:off x="6140445" y="32672"/>
        <a:ext cx="2034123" cy="986373"/>
      </dsp:txXfrm>
    </dsp:sp>
    <dsp:sp modelId="{A2011A46-7DD1-449F-A575-EF38F3087E90}">
      <dsp:nvSpPr>
        <dsp:cNvPr id="0" name=""/>
        <dsp:cNvSpPr/>
      </dsp:nvSpPr>
      <dsp:spPr>
        <a:xfrm rot="21531783">
          <a:off x="2337775" y="2000556"/>
          <a:ext cx="83061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30610" y="2320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32315" y="2002994"/>
        <a:ext cx="41530" cy="41530"/>
      </dsp:txXfrm>
    </dsp:sp>
    <dsp:sp modelId="{390F40E4-ED5C-491C-A82B-0C72D287CECE}">
      <dsp:nvSpPr>
        <dsp:cNvPr id="0" name=""/>
        <dsp:cNvSpPr/>
      </dsp:nvSpPr>
      <dsp:spPr>
        <a:xfrm>
          <a:off x="3168303" y="1491643"/>
          <a:ext cx="2095499" cy="10477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Short Term Movements</a:t>
          </a:r>
          <a:endParaRPr lang="en-US" sz="2700" kern="1200" dirty="0"/>
        </a:p>
      </dsp:txBody>
      <dsp:txXfrm>
        <a:off x="3198991" y="1522331"/>
        <a:ext cx="2034123" cy="986373"/>
      </dsp:txXfrm>
    </dsp:sp>
    <dsp:sp modelId="{8E5AF1B6-6FA0-4F0D-871B-AB3AEDAFD171}">
      <dsp:nvSpPr>
        <dsp:cNvPr id="0" name=""/>
        <dsp:cNvSpPr/>
      </dsp:nvSpPr>
      <dsp:spPr>
        <a:xfrm rot="20092018">
          <a:off x="5219975" y="1795700"/>
          <a:ext cx="925856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925856" y="2320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59757" y="1795756"/>
        <a:ext cx="46292" cy="46292"/>
      </dsp:txXfrm>
    </dsp:sp>
    <dsp:sp modelId="{6B07DC7A-09BB-43F4-8CE3-5EBA60A1D695}">
      <dsp:nvSpPr>
        <dsp:cNvPr id="0" name=""/>
        <dsp:cNvSpPr/>
      </dsp:nvSpPr>
      <dsp:spPr>
        <a:xfrm>
          <a:off x="6102003" y="1098412"/>
          <a:ext cx="2095499" cy="10477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Seasonal Variations</a:t>
          </a:r>
          <a:endParaRPr lang="en-US" sz="2700" kern="1200" dirty="0"/>
        </a:p>
      </dsp:txBody>
      <dsp:txXfrm>
        <a:off x="6132691" y="1129100"/>
        <a:ext cx="2034123" cy="986373"/>
      </dsp:txXfrm>
    </dsp:sp>
    <dsp:sp modelId="{C753FD54-C21E-41F6-943B-B6A9A5F75312}">
      <dsp:nvSpPr>
        <dsp:cNvPr id="0" name=""/>
        <dsp:cNvSpPr/>
      </dsp:nvSpPr>
      <dsp:spPr>
        <a:xfrm rot="2677642">
          <a:off x="5090883" y="2413652"/>
          <a:ext cx="119954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99547" y="2320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60668" y="2406867"/>
        <a:ext cx="59977" cy="59977"/>
      </dsp:txXfrm>
    </dsp:sp>
    <dsp:sp modelId="{A68B2D67-92AB-4286-95D0-252726ADBE4B}">
      <dsp:nvSpPr>
        <dsp:cNvPr id="0" name=""/>
        <dsp:cNvSpPr/>
      </dsp:nvSpPr>
      <dsp:spPr>
        <a:xfrm>
          <a:off x="6117510" y="2334317"/>
          <a:ext cx="2095499" cy="10477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Cyclic Variations</a:t>
          </a:r>
          <a:endParaRPr lang="en-US" sz="2700" kern="1200" dirty="0"/>
        </a:p>
      </dsp:txBody>
      <dsp:txXfrm>
        <a:off x="6148198" y="2365005"/>
        <a:ext cx="2034123" cy="986373"/>
      </dsp:txXfrm>
    </dsp:sp>
    <dsp:sp modelId="{F922EE52-A0D6-44E9-B5FD-0C8AB23C85FB}">
      <dsp:nvSpPr>
        <dsp:cNvPr id="0" name=""/>
        <dsp:cNvSpPr/>
      </dsp:nvSpPr>
      <dsp:spPr>
        <a:xfrm rot="3654187">
          <a:off x="1895121" y="2761867"/>
          <a:ext cx="172367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723670" y="2320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713865" y="2741978"/>
        <a:ext cx="86183" cy="86183"/>
      </dsp:txXfrm>
    </dsp:sp>
    <dsp:sp modelId="{75B42347-A402-482E-9B50-1BD8E4D9EAEE}">
      <dsp:nvSpPr>
        <dsp:cNvPr id="0" name=""/>
        <dsp:cNvSpPr/>
      </dsp:nvSpPr>
      <dsp:spPr>
        <a:xfrm>
          <a:off x="3176057" y="3014265"/>
          <a:ext cx="2095499" cy="10477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Random</a:t>
          </a:r>
          <a:endParaRPr lang="en-US" sz="2700" kern="1200" dirty="0"/>
        </a:p>
      </dsp:txBody>
      <dsp:txXfrm>
        <a:off x="3206745" y="3044953"/>
        <a:ext cx="2034123" cy="986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B88EF-9D70-47F9-ABB2-87B078110A1E}">
      <dsp:nvSpPr>
        <dsp:cNvPr id="0" name=""/>
        <dsp:cNvSpPr/>
      </dsp:nvSpPr>
      <dsp:spPr>
        <a:xfrm>
          <a:off x="888746" y="607"/>
          <a:ext cx="2002077" cy="1201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Moving average</a:t>
          </a:r>
          <a:endParaRPr lang="en-US" sz="1400" kern="1200" dirty="0"/>
        </a:p>
      </dsp:txBody>
      <dsp:txXfrm>
        <a:off x="888746" y="607"/>
        <a:ext cx="2002077" cy="1201246"/>
      </dsp:txXfrm>
    </dsp:sp>
    <dsp:sp modelId="{C174CB9B-9A8E-4449-B110-1C847299F2C2}">
      <dsp:nvSpPr>
        <dsp:cNvPr id="0" name=""/>
        <dsp:cNvSpPr/>
      </dsp:nvSpPr>
      <dsp:spPr>
        <a:xfrm>
          <a:off x="3091031" y="607"/>
          <a:ext cx="2002077" cy="1201246"/>
        </a:xfrm>
        <a:prstGeom prst="rect">
          <a:avLst/>
        </a:prstGeom>
        <a:solidFill>
          <a:schemeClr val="accent3">
            <a:hueOff val="-3327773"/>
            <a:satOff val="28205"/>
            <a:lumOff val="28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dirty="0" smtClean="0"/>
            <a:t>Exponential smoothing</a:t>
          </a:r>
          <a:endParaRPr lang="en-US" sz="1400" kern="1200" dirty="0"/>
        </a:p>
      </dsp:txBody>
      <dsp:txXfrm>
        <a:off x="3091031" y="607"/>
        <a:ext cx="2002077" cy="1201246"/>
      </dsp:txXfrm>
    </dsp:sp>
    <dsp:sp modelId="{7FEE93E7-BE30-495C-8B80-BA93566DD8CA}">
      <dsp:nvSpPr>
        <dsp:cNvPr id="0" name=""/>
        <dsp:cNvSpPr/>
      </dsp:nvSpPr>
      <dsp:spPr>
        <a:xfrm>
          <a:off x="5293316" y="607"/>
          <a:ext cx="2002077" cy="1201246"/>
        </a:xfrm>
        <a:prstGeom prst="rect">
          <a:avLst/>
        </a:prstGeom>
        <a:solidFill>
          <a:schemeClr val="accent3">
            <a:hueOff val="-6655546"/>
            <a:satOff val="56410"/>
            <a:lumOff val="56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dirty="0" smtClean="0"/>
            <a:t>Double exponential smoothing</a:t>
          </a:r>
          <a:endParaRPr lang="en-US" sz="1400" kern="1200" dirty="0"/>
        </a:p>
      </dsp:txBody>
      <dsp:txXfrm>
        <a:off x="5293316" y="607"/>
        <a:ext cx="2002077" cy="1201246"/>
      </dsp:txXfrm>
    </dsp:sp>
    <dsp:sp modelId="{2B567B6D-FED8-4833-B1A9-A62107B115EC}">
      <dsp:nvSpPr>
        <dsp:cNvPr id="0" name=""/>
        <dsp:cNvSpPr/>
      </dsp:nvSpPr>
      <dsp:spPr>
        <a:xfrm>
          <a:off x="3091031" y="1402061"/>
          <a:ext cx="2002077" cy="1201246"/>
        </a:xfrm>
        <a:prstGeom prst="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dirty="0" smtClean="0"/>
            <a:t>Triple exponential smoothing</a:t>
          </a:r>
          <a:endParaRPr lang="en-US" sz="1400" kern="1200" dirty="0"/>
        </a:p>
      </dsp:txBody>
      <dsp:txXfrm>
        <a:off x="3091031" y="1402061"/>
        <a:ext cx="2002077" cy="120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Much of the statistical theory relies on the data being independent and identically distributed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Series often change with time, so bigger isn’t always better</a:t>
            </a:r>
          </a:p>
          <a:p>
            <a:pPr marL="1587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47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dirty="0" smtClean="0"/>
              <a:t>Coding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Components - Random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16679" y="1278611"/>
            <a:ext cx="8206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another factor which causes the variation in the variable under study.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are not regular variations and are purely random or irregular.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fluctuations are unforeseen, uncontrollable, unpredictable, and are erratic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9287" r="13191" b="9984"/>
          <a:stretch/>
        </p:blipFill>
        <p:spPr>
          <a:xfrm>
            <a:off x="906651" y="2564968"/>
            <a:ext cx="6261315" cy="2193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6679" y="823134"/>
            <a:ext cx="821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Random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4367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Smoothing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16679" y="1046907"/>
            <a:ext cx="75554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Smoothing </a:t>
            </a:r>
            <a:r>
              <a:rPr lang="en-US" dirty="0"/>
              <a:t>is a technique applied to time series to remove the fine-grained variation between time steps.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hope of smoothing is to remove noise and better expose the signal of the underlying causal processes.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23496392"/>
              </p:ext>
            </p:extLst>
          </p:nvPr>
        </p:nvGraphicFramePr>
        <p:xfrm>
          <a:off x="316679" y="2433233"/>
          <a:ext cx="8184141" cy="2603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6678" y="677575"/>
            <a:ext cx="818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/>
              <a:t>Smoothing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0102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5B88EF-9D70-47F9-ABB2-87B078110A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74CB9B-9A8E-4449-B110-1C847299F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FEE93E7-BE30-495C-8B80-BA93566DD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567B6D-FED8-4833-B1A9-A62107B11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36" y="1571170"/>
            <a:ext cx="6377552" cy="33185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Moving Average</a:t>
            </a:r>
            <a:endParaRPr lang="en-IN" dirty="0"/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4676936" y="1882076"/>
            <a:ext cx="285534" cy="667396"/>
          </a:xfrm>
          <a:prstGeom prst="rightBrace">
            <a:avLst>
              <a:gd name="adj1" fmla="val 2608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4637920" y="4173241"/>
            <a:ext cx="285534" cy="615735"/>
          </a:xfrm>
          <a:prstGeom prst="rightBrace">
            <a:avLst>
              <a:gd name="adj1" fmla="val 2608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316679" y="816919"/>
            <a:ext cx="80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Moving Average: </a:t>
            </a:r>
            <a:r>
              <a:rPr lang="en-US" dirty="0" smtClean="0"/>
              <a:t>Averages </a:t>
            </a:r>
            <a:r>
              <a:rPr lang="en-US" dirty="0"/>
              <a:t>of </a:t>
            </a:r>
            <a:r>
              <a:rPr lang="en-US" dirty="0" smtClean="0"/>
              <a:t>consecutive time </a:t>
            </a:r>
            <a:r>
              <a:rPr lang="en-US" dirty="0"/>
              <a:t>series values for </a:t>
            </a:r>
            <a:r>
              <a:rPr lang="en-US" dirty="0" smtClean="0"/>
              <a:t>a chosen period </a:t>
            </a:r>
            <a:r>
              <a:rPr lang="en-US" dirty="0"/>
              <a:t>of length 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8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Moving Average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865885"/>
            <a:ext cx="8594846" cy="1784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3091912"/>
            <a:ext cx="8594846" cy="1836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198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Exponential Smoothing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16679" y="844658"/>
            <a:ext cx="81288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smoothing uses a similar logic to moving average, but this time, a different decreasing weight is assigned to each observations.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other words, less importance is given to observations as we move further from the present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2470195"/>
            <a:ext cx="8633593" cy="992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678" y="3980709"/>
            <a:ext cx="863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 </a:t>
            </a:r>
            <a:r>
              <a:rPr lang="en-US" i="1" dirty="0"/>
              <a:t>alpha </a:t>
            </a:r>
            <a:r>
              <a:rPr lang="en-US" dirty="0"/>
              <a:t>is a </a:t>
            </a:r>
            <a:r>
              <a:rPr lang="en-US" b="1" dirty="0"/>
              <a:t>smoothing factor </a:t>
            </a:r>
            <a:r>
              <a:rPr lang="en-US" dirty="0"/>
              <a:t>that takes values between 0 and 1. It determines how </a:t>
            </a:r>
            <a:r>
              <a:rPr lang="en-US" i="1" dirty="0"/>
              <a:t>fast</a:t>
            </a:r>
            <a:r>
              <a:rPr lang="en-US" dirty="0"/>
              <a:t> the weight decreases for previous observations.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21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</a:t>
            </a:r>
            <a:r>
              <a:rPr lang="en-IN" dirty="0"/>
              <a:t>Exponential Smoothing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805912"/>
            <a:ext cx="8563850" cy="41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897782" cy="382500"/>
          </a:xfrm>
        </p:spPr>
        <p:txBody>
          <a:bodyPr/>
          <a:lstStyle/>
          <a:p>
            <a:r>
              <a:rPr lang="en-IN" dirty="0" smtClean="0"/>
              <a:t>Focus Teaching – Double Exponential </a:t>
            </a:r>
            <a:r>
              <a:rPr lang="en-IN" dirty="0"/>
              <a:t>Smoothing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6679" y="1168261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exponential smoothing is used when there is a trend in the time series.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that case, we use this technique, which is simply a recursive use of exponential smoothing twice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1926242"/>
            <a:ext cx="8401118" cy="19333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679" y="4355916"/>
            <a:ext cx="8346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+mn-lt"/>
              </a:rPr>
              <a:t>Here, </a:t>
            </a:r>
            <a:r>
              <a:rPr lang="en-US" i="1" dirty="0">
                <a:solidFill>
                  <a:srgbClr val="292929"/>
                </a:solidFill>
                <a:latin typeface="+mn-lt"/>
              </a:rPr>
              <a:t>beta</a:t>
            </a:r>
            <a:r>
              <a:rPr lang="en-US" dirty="0">
                <a:solidFill>
                  <a:srgbClr val="292929"/>
                </a:solidFill>
                <a:latin typeface="+mn-lt"/>
              </a:rPr>
              <a:t> is the </a:t>
            </a:r>
            <a:r>
              <a:rPr lang="en-US" b="1" dirty="0">
                <a:solidFill>
                  <a:srgbClr val="292929"/>
                </a:solidFill>
                <a:latin typeface="+mn-lt"/>
              </a:rPr>
              <a:t>trend smoothing factor</a:t>
            </a:r>
            <a:r>
              <a:rPr lang="en-US" dirty="0">
                <a:solidFill>
                  <a:srgbClr val="292929"/>
                </a:solidFill>
                <a:latin typeface="+mn-lt"/>
              </a:rPr>
              <a:t>, and it takes values between 0 and 1.</a:t>
            </a:r>
            <a:endParaRPr lang="en-IN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679" y="739227"/>
            <a:ext cx="840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Double Exponential Smoothing</a:t>
            </a:r>
          </a:p>
        </p:txBody>
      </p:sp>
    </p:spTree>
    <p:extLst>
      <p:ext uri="{BB962C8B-B14F-4D97-AF65-F5344CB8AC3E}">
        <p14:creationId xmlns:p14="http://schemas.microsoft.com/office/powerpoint/2010/main" val="3667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897782" cy="382500"/>
          </a:xfrm>
        </p:spPr>
        <p:txBody>
          <a:bodyPr/>
          <a:lstStyle/>
          <a:p>
            <a:r>
              <a:rPr lang="en-IN" dirty="0" smtClean="0"/>
              <a:t>Focus Teaching – Triple Exponential </a:t>
            </a:r>
            <a:r>
              <a:rPr lang="en-IN" dirty="0"/>
              <a:t>Smoothing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16679" y="1140784"/>
            <a:ext cx="8579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+mj-lt"/>
              </a:rPr>
              <a:t>This method extends double exponential smoothing, by adding a </a:t>
            </a:r>
            <a:r>
              <a:rPr lang="en-US" b="1" dirty="0">
                <a:solidFill>
                  <a:srgbClr val="292929"/>
                </a:solidFill>
                <a:latin typeface="+mj-lt"/>
              </a:rPr>
              <a:t>seasonal smoothing factor</a:t>
            </a:r>
            <a:r>
              <a:rPr lang="en-US" dirty="0">
                <a:solidFill>
                  <a:srgbClr val="292929"/>
                </a:solidFill>
                <a:latin typeface="+mj-lt"/>
              </a:rPr>
              <a:t>. Of course, this is useful if you notice seasonality in your time series</a:t>
            </a:r>
            <a:endParaRPr lang="en-IN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2" y="1586513"/>
            <a:ext cx="8400082" cy="2931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679" y="4641886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 </a:t>
            </a:r>
            <a:r>
              <a:rPr lang="en-US" i="1" dirty="0"/>
              <a:t>gamma </a:t>
            </a:r>
            <a:r>
              <a:rPr lang="en-US" dirty="0"/>
              <a:t>is the seasonal smoothing factor and </a:t>
            </a:r>
            <a:r>
              <a:rPr lang="en-US" i="1" dirty="0"/>
              <a:t>L </a:t>
            </a:r>
            <a:r>
              <a:rPr lang="en-US" dirty="0"/>
              <a:t>is the length of the season.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46937" y="704347"/>
            <a:ext cx="8489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Triple Exponential Smoothing</a:t>
            </a:r>
          </a:p>
        </p:txBody>
      </p:sp>
    </p:spTree>
    <p:extLst>
      <p:ext uri="{BB962C8B-B14F-4D97-AF65-F5344CB8AC3E}">
        <p14:creationId xmlns:p14="http://schemas.microsoft.com/office/powerpoint/2010/main" val="10802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Coding Time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>
                <a:solidFill>
                  <a:schemeClr val="dk1"/>
                </a:solidFill>
              </a:rPr>
              <a:t>Coding </a:t>
            </a:r>
            <a:r>
              <a:rPr lang="en-IN" sz="6000" b="1" dirty="0" smtClean="0">
                <a:solidFill>
                  <a:schemeClr val="dk1"/>
                </a:solidFill>
              </a:rPr>
              <a:t>Time</a:t>
            </a:r>
            <a:endParaRPr lang="en-IN" sz="6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 Resolutions</a:t>
            </a:r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 smtClean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Series Analysis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Agenda</a:t>
            </a:r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128882368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39081797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Time Series Analysis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6679" y="766975"/>
            <a:ext cx="84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Time </a:t>
            </a:r>
            <a:r>
              <a:rPr lang="en-US" sz="1800" dirty="0"/>
              <a:t>Series is a sequence of numerical data obtained at regular time intervals</a:t>
            </a:r>
            <a:endParaRPr lang="en-I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16678" y="1363608"/>
            <a:ext cx="8215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Why Time series is different?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</a:t>
            </a:r>
            <a:r>
              <a:rPr lang="en-US" sz="1600" dirty="0"/>
              <a:t>are not </a:t>
            </a:r>
            <a:r>
              <a:rPr lang="en-US" sz="1600" dirty="0" smtClean="0"/>
              <a:t>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Large </a:t>
            </a:r>
            <a:r>
              <a:rPr lang="en-US" sz="1600" dirty="0"/>
              <a:t>samples sizes are good, but long time series are not always the best</a:t>
            </a:r>
          </a:p>
          <a:p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4542" y="2668127"/>
            <a:ext cx="767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Importance of Time series analysis.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72698" y="3177153"/>
            <a:ext cx="2901540" cy="148783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Understand the Past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158352" y="3177152"/>
            <a:ext cx="2901540" cy="14878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Forecast the Future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3850292" y="3680847"/>
            <a:ext cx="923186" cy="51919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57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7540962" cy="382500"/>
          </a:xfrm>
        </p:spPr>
        <p:txBody>
          <a:bodyPr/>
          <a:lstStyle/>
          <a:p>
            <a:r>
              <a:rPr lang="en-IN" dirty="0" smtClean="0"/>
              <a:t>Focus Teaching –Components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79489408"/>
              </p:ext>
            </p:extLst>
          </p:nvPr>
        </p:nvGraphicFramePr>
        <p:xfrm>
          <a:off x="316679" y="888462"/>
          <a:ext cx="84476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94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31EAC4-0FE9-40F2-9AB0-B2B6E2941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3D3BE-6B90-47CA-B115-607C029B72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81C964-BB80-4BF1-855B-4F07DC23FF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011A46-7DD1-449F-A575-EF38F3087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0F40E4-ED5C-491C-A82B-0C72D287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22EE52-A0D6-44E9-B5FD-0C8AB23C8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B42347-A402-482E-9B50-1BD8E4D9E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A80EB1-85B5-4271-BACB-B1A7BEF7E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4A3369-FD00-465A-A65F-DE00B265C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5AF1B6-6FA0-4F0D-871B-AB3AEDAFD1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07DC7A-09BB-43F4-8CE3-5EBA60A1D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53FD54-C21E-41F6-943B-B6A9A5F75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8B2D67-92AB-4286-95D0-252726ADB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Components - Trends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16679" y="1099136"/>
            <a:ext cx="77259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trend shows the general tendency of the data to increase or decrease during a long period of </a:t>
            </a:r>
            <a:r>
              <a:rPr lang="en-US" dirty="0" smtClean="0"/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trend is a </a:t>
            </a:r>
            <a:r>
              <a:rPr lang="en-US" dirty="0" smtClean="0"/>
              <a:t>smooth</a:t>
            </a:r>
            <a:r>
              <a:rPr lang="en-US" dirty="0"/>
              <a:t>, general, long-term, average </a:t>
            </a:r>
            <a:r>
              <a:rPr lang="en-US" dirty="0" smtClean="0"/>
              <a:t>tendency.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not always necessary that the increase or decrease is in the same direction throughout the given period of time.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63"/>
          <a:stretch/>
        </p:blipFill>
        <p:spPr>
          <a:xfrm>
            <a:off x="316679" y="3138406"/>
            <a:ext cx="7936168" cy="12243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679" y="681495"/>
            <a:ext cx="815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Trends</a:t>
            </a:r>
          </a:p>
        </p:txBody>
      </p:sp>
    </p:spTree>
    <p:extLst>
      <p:ext uri="{BB962C8B-B14F-4D97-AF65-F5344CB8AC3E}">
        <p14:creationId xmlns:p14="http://schemas.microsoft.com/office/powerpoint/2010/main" val="20545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Components - Seasonal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9" y="2402237"/>
            <a:ext cx="8563850" cy="2626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679" y="1232115"/>
            <a:ext cx="8136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the rhythmic forces which operate in a regular and periodic manner over a span of less than a year.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have the same or almost the same pattern during a period of 12 months.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variation will be present in a time series if the data are recorded hourly, daily, weekly, quarterly, or monthly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6679" y="714402"/>
            <a:ext cx="823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Seasonal</a:t>
            </a:r>
          </a:p>
        </p:txBody>
      </p:sp>
    </p:spTree>
    <p:extLst>
      <p:ext uri="{BB962C8B-B14F-4D97-AF65-F5344CB8AC3E}">
        <p14:creationId xmlns:p14="http://schemas.microsoft.com/office/powerpoint/2010/main" val="194444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Components - Cyclical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16679" y="1139125"/>
            <a:ext cx="82450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variations in a time series which operate themselves over a span of more than one year are the cyclic variations.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oscillatory movement has a period of oscillation of more than a year.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complete period is a cycle.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cyclic movement is sometimes called the ‘Business Cycle’.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2346850"/>
            <a:ext cx="8245098" cy="2743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6679" y="751667"/>
            <a:ext cx="824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Cyclical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4948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622</Words>
  <Application>Microsoft Office PowerPoint</Application>
  <PresentationFormat>On-screen Show (16:9)</PresentationFormat>
  <Paragraphs>96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Tahoma</vt:lpstr>
      <vt:lpstr>Arial</vt:lpstr>
      <vt:lpstr>Proxima Nova</vt:lpstr>
      <vt:lpstr>Simple Light</vt:lpstr>
      <vt:lpstr>PowerPoint Presentation</vt:lpstr>
      <vt:lpstr>PowerPoint Presentation</vt:lpstr>
      <vt:lpstr>Agenda</vt:lpstr>
      <vt:lpstr>Recap: What the learner have learnt in the week</vt:lpstr>
      <vt:lpstr>Focus Teaching – Time Series Analysis</vt:lpstr>
      <vt:lpstr>Focus Teaching –Components</vt:lpstr>
      <vt:lpstr>Focus Teaching – Components - Trends</vt:lpstr>
      <vt:lpstr>Focus Teaching – Components - Seasonal</vt:lpstr>
      <vt:lpstr>Focus Teaching – Components - Cyclical</vt:lpstr>
      <vt:lpstr>Focus Teaching – Components - Random</vt:lpstr>
      <vt:lpstr>Focus Teaching – Smoothing</vt:lpstr>
      <vt:lpstr>Focus Teaching – Moving Average</vt:lpstr>
      <vt:lpstr>Focus Teaching – Moving Average</vt:lpstr>
      <vt:lpstr>Focus Teaching – Exponential Smoothing</vt:lpstr>
      <vt:lpstr>Focus Teaching – Exponential Smoothing</vt:lpstr>
      <vt:lpstr>Focus Teaching – Double Exponential Smoothing</vt:lpstr>
      <vt:lpstr>Focus Teaching – Triple Exponential Smoothing</vt:lpstr>
      <vt:lpstr>Coding Time</vt:lpstr>
      <vt:lpstr>Doubts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Singh Chouhan</dc:creator>
  <cp:lastModifiedBy>Mahendra Singh Chouhan</cp:lastModifiedBy>
  <cp:revision>156</cp:revision>
  <dcterms:modified xsi:type="dcterms:W3CDTF">2021-02-06T06:14:21Z</dcterms:modified>
</cp:coreProperties>
</file>