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7" r:id="rId3"/>
    <p:sldId id="258" r:id="rId4"/>
    <p:sldId id="291" r:id="rId5"/>
    <p:sldId id="317" r:id="rId6"/>
    <p:sldId id="318" r:id="rId7"/>
    <p:sldId id="319" r:id="rId8"/>
    <p:sldId id="316" r:id="rId9"/>
    <p:sldId id="28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254" autoAdjust="0"/>
  </p:normalViewPr>
  <p:slideViewPr>
    <p:cSldViewPr snapToGrid="0">
      <p:cViewPr varScale="1">
        <p:scale>
          <a:sx n="80" d="100"/>
          <a:sy n="80" d="100"/>
        </p:scale>
        <p:origin x="916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/>
            <a:t>Quick Recap – (15 min)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/>
            <a:t>Focused Teaching (60 min)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>
              <a:solidFill>
                <a:srgbClr val="FFFFFF"/>
              </a:solidFill>
              <a:latin typeface="Arial"/>
              <a:sym typeface="Arial"/>
            </a:rPr>
            <a:t>Lexical Processing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F1D5DAAE-448A-402F-8F42-E304934C09A5}">
      <dgm:prSet/>
      <dgm:spPr/>
      <dgm:t>
        <a:bodyPr/>
        <a:lstStyle/>
        <a:p>
          <a:r>
            <a:rPr lang="en-IN" dirty="0"/>
            <a:t>Last 2 weeks </a:t>
          </a:r>
        </a:p>
      </dgm:t>
    </dgm:pt>
    <dgm:pt modelId="{C7083AAB-7E50-42BB-9B6D-6F8D91642C9D}" type="parTrans" cxnId="{53C67524-2C43-42EC-83BE-7E87161A57FB}">
      <dgm:prSet/>
      <dgm:spPr/>
      <dgm:t>
        <a:bodyPr/>
        <a:lstStyle/>
        <a:p>
          <a:endParaRPr lang="en-US"/>
        </a:p>
      </dgm:t>
    </dgm:pt>
    <dgm:pt modelId="{DC8F1DD3-E78F-47EB-8247-F9364F8C2D07}" type="sibTrans" cxnId="{53C67524-2C43-42EC-83BE-7E87161A57FB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IN" dirty="0"/>
            <a:t>Doubts Resolutions (15 min)</a:t>
          </a:r>
          <a:endParaRPr lang="en-US" dirty="0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 custLinFactNeighborX="-12917" custLinFactNeighborY="-41994">
        <dgm:presLayoutVars>
          <dgm:bulletEnabled val="1"/>
        </dgm:presLayoutVars>
      </dgm:prSet>
      <dgm:spPr/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1A53218-3D44-4E66-8AB5-EF86E76907DD}" type="presOf" srcId="{0628B173-C0E7-43E4-9CB0-7E90F6258F7A}" destId="{C109B9BD-C2D8-407E-9ECB-EA65E487F50A}" srcOrd="0" destOrd="0" presId="urn:microsoft.com/office/officeart/2005/8/layout/vProcess5"/>
    <dgm:cxn modelId="{53C67524-2C43-42EC-83BE-7E87161A57FB}" srcId="{02868782-A37E-40A6-964A-F6B880BD7787}" destId="{F1D5DAAE-448A-402F-8F42-E304934C09A5}" srcOrd="0" destOrd="0" parTransId="{C7083AAB-7E50-42BB-9B6D-6F8D91642C9D}" sibTransId="{DC8F1DD3-E78F-47EB-8247-F9364F8C2D07}"/>
    <dgm:cxn modelId="{9C00FD25-8B28-4F90-BB36-BE67131D5885}" type="presOf" srcId="{3937FB2B-3F1A-4403-879C-5E9FF9CB2B8B}" destId="{C109B9BD-C2D8-407E-9ECB-EA65E487F50A}" srcOrd="0" destOrd="1" presId="urn:microsoft.com/office/officeart/2005/8/layout/vProcess5"/>
    <dgm:cxn modelId="{450B6C27-BADF-452C-80B7-216DE1D26B98}" type="presOf" srcId="{02868782-A37E-40A6-964A-F6B880BD7787}" destId="{C32C0D88-79C1-4549-A049-C99A7904B1D4}" srcOrd="0" destOrd="0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E453D232-F573-4969-A5BD-3A5A58BB6487}" type="presOf" srcId="{3937FB2B-3F1A-4403-879C-5E9FF9CB2B8B}" destId="{FDA9B388-AC0B-45B0-8426-9E8E45530C5B}" srcOrd="1" destOrd="1" presId="urn:microsoft.com/office/officeart/2005/8/layout/vProcess5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893B723E-DB1C-4193-9187-A380321E11D6}" type="presOf" srcId="{B45449FC-2067-4809-A8D2-FDBA47BCC54A}" destId="{95FDD71E-3DE6-4042-A5E4-8A11EA388189}" srcOrd="0" destOrd="0" presId="urn:microsoft.com/office/officeart/2005/8/layout/vProcess5"/>
    <dgm:cxn modelId="{1EDF1A43-7F82-4113-8C9D-1F2952C404F7}" type="presOf" srcId="{F1D5DAAE-448A-402F-8F42-E304934C09A5}" destId="{04FC34A5-6965-4BB4-A07E-A46E80475946}" srcOrd="1" destOrd="1" presId="urn:microsoft.com/office/officeart/2005/8/layout/vProcess5"/>
    <dgm:cxn modelId="{AA07B249-E0B1-459C-AF52-50515E939901}" type="presOf" srcId="{1DA3BD06-A4FF-4C8A-9614-4EC4783ECF74}" destId="{9BA526AF-6B00-48BA-A86C-544E99505CA0}" srcOrd="0" destOrd="0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33F9CA7F-0592-4D1B-A93A-7A7C85A7C92A}" type="presOf" srcId="{02868782-A37E-40A6-964A-F6B880BD7787}" destId="{04FC34A5-6965-4BB4-A07E-A46E80475946}" srcOrd="1" destOrd="0" presId="urn:microsoft.com/office/officeart/2005/8/layout/vProcess5"/>
    <dgm:cxn modelId="{7203DB8D-FA59-4327-93AF-51ACD43A2346}" type="presOf" srcId="{10296C95-9ED4-4AFF-A6A7-BDAD31313D94}" destId="{95FDD71E-3DE6-4042-A5E4-8A11EA388189}" srcOrd="0" destOrd="1" presId="urn:microsoft.com/office/officeart/2005/8/layout/vProcess5"/>
    <dgm:cxn modelId="{6168869D-A1D8-46DE-83E3-5730E7F9F914}" type="presOf" srcId="{0628B173-C0E7-43E4-9CB0-7E90F6258F7A}" destId="{FDA9B388-AC0B-45B0-8426-9E8E45530C5B}" srcOrd="1" destOrd="0" presId="urn:microsoft.com/office/officeart/2005/8/layout/vProcess5"/>
    <dgm:cxn modelId="{139D929D-F1AE-4192-9F29-774F7B556390}" type="presOf" srcId="{F1D5DAAE-448A-402F-8F42-E304934C09A5}" destId="{C32C0D88-79C1-4549-A049-C99A7904B1D4}" srcOrd="0" destOrd="1" presId="urn:microsoft.com/office/officeart/2005/8/layout/vProcess5"/>
    <dgm:cxn modelId="{6BC39BB9-5BE8-4853-AA57-C26BB115643C}" srcId="{B45449FC-2067-4809-A8D2-FDBA47BCC54A}" destId="{10296C95-9ED4-4AFF-A6A7-BDAD31313D94}" srcOrd="0" destOrd="0" parTransId="{0F058B94-5D33-44BE-9D12-7634AE00588C}" sibTransId="{D723580A-543A-469D-9E76-D60C0E2C605B}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0D739FE6-D978-4E85-B1AF-AFE555B7E9D7}" type="presOf" srcId="{B45449FC-2067-4809-A8D2-FDBA47BCC54A}" destId="{FA4F4CBD-301B-49CA-B240-B048B145DE09}" srcOrd="1" destOrd="0" presId="urn:microsoft.com/office/officeart/2005/8/layout/vProcess5"/>
    <dgm:cxn modelId="{EB6E8DE7-3196-4BD5-BDD4-5DDB375841EF}" type="presOf" srcId="{10296C95-9ED4-4AFF-A6A7-BDAD31313D94}" destId="{FA4F4CBD-301B-49CA-B240-B048B145DE09}" srcOrd="1" destOrd="1" presId="urn:microsoft.com/office/officeart/2005/8/layout/vProcess5"/>
    <dgm:cxn modelId="{FCD95BEE-0E72-429C-8F1B-C2F6023D00BA}" type="presOf" srcId="{32F1659A-899C-4925-BE1A-FFA2F14FFE23}" destId="{98E5FDA8-7D6D-4EEF-B6FA-1C0CEB1764BA}" srcOrd="0" destOrd="0" presId="urn:microsoft.com/office/officeart/2005/8/layout/vProcess5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04B55F05-F63F-4A1E-8043-AF23D1605171}" type="presParOf" srcId="{568BE6C4-ADC9-4F86-8A10-CD17090B3464}" destId="{C32C0D88-79C1-4549-A049-C99A7904B1D4}" srcOrd="1" destOrd="0" presId="urn:microsoft.com/office/officeart/2005/8/layout/vProcess5"/>
    <dgm:cxn modelId="{632131E3-DBAC-4A68-BF82-F58511C693DD}" type="presParOf" srcId="{568BE6C4-ADC9-4F86-8A10-CD17090B3464}" destId="{C109B9BD-C2D8-407E-9ECB-EA65E487F50A}" srcOrd="2" destOrd="0" presId="urn:microsoft.com/office/officeart/2005/8/layout/vProcess5"/>
    <dgm:cxn modelId="{65441677-E0BB-4AF4-81D3-7DD76159F3E2}" type="presParOf" srcId="{568BE6C4-ADC9-4F86-8A10-CD17090B3464}" destId="{95FDD71E-3DE6-4042-A5E4-8A11EA388189}" srcOrd="3" destOrd="0" presId="urn:microsoft.com/office/officeart/2005/8/layout/vProcess5"/>
    <dgm:cxn modelId="{0A2C0103-43BE-48B9-AC9A-D801B0734698}" type="presParOf" srcId="{568BE6C4-ADC9-4F86-8A10-CD17090B3464}" destId="{98E5FDA8-7D6D-4EEF-B6FA-1C0CEB1764BA}" srcOrd="4" destOrd="0" presId="urn:microsoft.com/office/officeart/2005/8/layout/vProcess5"/>
    <dgm:cxn modelId="{E05FCC89-0767-4608-A369-83893A3B3D9B}" type="presParOf" srcId="{568BE6C4-ADC9-4F86-8A10-CD17090B3464}" destId="{9BA526AF-6B00-48BA-A86C-544E99505CA0}" srcOrd="5" destOrd="0" presId="urn:microsoft.com/office/officeart/2005/8/layout/vProcess5"/>
    <dgm:cxn modelId="{9A2C8322-AC51-4F8C-9AE2-660B2EAB8598}" type="presParOf" srcId="{568BE6C4-ADC9-4F86-8A10-CD17090B3464}" destId="{04FC34A5-6965-4BB4-A07E-A46E80475946}" srcOrd="6" destOrd="0" presId="urn:microsoft.com/office/officeart/2005/8/layout/vProcess5"/>
    <dgm:cxn modelId="{E228B1BE-E1B6-4F01-ABD6-1DD0BA392E39}" type="presParOf" srcId="{568BE6C4-ADC9-4F86-8A10-CD17090B3464}" destId="{FDA9B388-AC0B-45B0-8426-9E8E45530C5B}" srcOrd="7" destOrd="0" presId="urn:microsoft.com/office/officeart/2005/8/layout/vProcess5"/>
    <dgm:cxn modelId="{A847F382-BF39-40EF-9671-34935462161C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04303-E311-4C80-AB75-02E7151675B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0227B8-3957-480E-8F7D-B793D3DE979B}">
      <dgm:prSet phldrT="[Text]"/>
      <dgm:spPr/>
      <dgm:t>
        <a:bodyPr/>
        <a:lstStyle/>
        <a:p>
          <a:r>
            <a:rPr lang="en-US" dirty="0"/>
            <a:t>Basic NLP</a:t>
          </a:r>
        </a:p>
      </dgm:t>
    </dgm:pt>
    <dgm:pt modelId="{4EF8473F-165A-47DF-8A13-618761EF7FE2}" type="parTrans" cxnId="{A23C4824-000E-4629-8B40-3F001173F5F0}">
      <dgm:prSet/>
      <dgm:spPr/>
      <dgm:t>
        <a:bodyPr/>
        <a:lstStyle/>
        <a:p>
          <a:endParaRPr lang="en-US"/>
        </a:p>
      </dgm:t>
    </dgm:pt>
    <dgm:pt modelId="{9F10039D-8D99-4543-9DC2-8F301D0A1DBC}" type="sibTrans" cxnId="{A23C4824-000E-4629-8B40-3F001173F5F0}">
      <dgm:prSet/>
      <dgm:spPr/>
      <dgm:t>
        <a:bodyPr/>
        <a:lstStyle/>
        <a:p>
          <a:endParaRPr lang="en-US"/>
        </a:p>
      </dgm:t>
    </dgm:pt>
    <dgm:pt modelId="{569E5B9D-7FD2-4F4A-87BB-ACC602CD4E45}">
      <dgm:prSet phldrT="[Text]"/>
      <dgm:spPr/>
      <dgm:t>
        <a:bodyPr/>
        <a:lstStyle/>
        <a:p>
          <a:r>
            <a:rPr lang="en-IN" dirty="0"/>
            <a:t>Lexical</a:t>
          </a:r>
          <a:endParaRPr lang="en-US" dirty="0"/>
        </a:p>
      </dgm:t>
    </dgm:pt>
    <dgm:pt modelId="{F9CEFD37-56BA-4F17-8A59-2DC217A1B0BB}" type="parTrans" cxnId="{57CE9747-6915-43ED-8576-27FB263EC7A1}">
      <dgm:prSet/>
      <dgm:spPr/>
      <dgm:t>
        <a:bodyPr/>
        <a:lstStyle/>
        <a:p>
          <a:endParaRPr lang="en-US"/>
        </a:p>
      </dgm:t>
    </dgm:pt>
    <dgm:pt modelId="{F9F42E5F-FBAB-4B19-8A89-55AF7597242C}" type="sibTrans" cxnId="{57CE9747-6915-43ED-8576-27FB263EC7A1}">
      <dgm:prSet/>
      <dgm:spPr/>
      <dgm:t>
        <a:bodyPr/>
        <a:lstStyle/>
        <a:p>
          <a:endParaRPr lang="en-US"/>
        </a:p>
      </dgm:t>
    </dgm:pt>
    <dgm:pt modelId="{489E05DD-FB7B-4894-8445-6BEB3EE73AA5}">
      <dgm:prSet phldrT="[Text]"/>
      <dgm:spPr/>
      <dgm:t>
        <a:bodyPr/>
        <a:lstStyle/>
        <a:p>
          <a:r>
            <a:rPr lang="en-IN" dirty="0"/>
            <a:t>TF-IDF </a:t>
          </a:r>
          <a:endParaRPr lang="en-US" dirty="0"/>
        </a:p>
      </dgm:t>
    </dgm:pt>
    <dgm:pt modelId="{09F0BB23-AA22-43DC-ABD9-8AE979D7B926}" type="parTrans" cxnId="{1CCC39BE-3198-46EA-8183-389F73A78B51}">
      <dgm:prSet/>
      <dgm:spPr/>
      <dgm:t>
        <a:bodyPr/>
        <a:lstStyle/>
        <a:p>
          <a:endParaRPr lang="en-US"/>
        </a:p>
      </dgm:t>
    </dgm:pt>
    <dgm:pt modelId="{B8801746-F42B-43A2-8099-B90F2EDF7B07}" type="sibTrans" cxnId="{1CCC39BE-3198-46EA-8183-389F73A78B51}">
      <dgm:prSet/>
      <dgm:spPr/>
      <dgm:t>
        <a:bodyPr/>
        <a:lstStyle/>
        <a:p>
          <a:endParaRPr lang="en-US"/>
        </a:p>
      </dgm:t>
    </dgm:pt>
    <dgm:pt modelId="{7197F6E8-9BE3-4337-8978-FFE185EE339F}">
      <dgm:prSet phldrT="[Text]"/>
      <dgm:spPr/>
      <dgm:t>
        <a:bodyPr/>
        <a:lstStyle/>
        <a:p>
          <a:r>
            <a:rPr lang="en-IN" dirty="0"/>
            <a:t>When to use</a:t>
          </a:r>
          <a:endParaRPr lang="en-US" dirty="0"/>
        </a:p>
      </dgm:t>
    </dgm:pt>
    <dgm:pt modelId="{6675EFE4-8CA0-4DC2-A722-0327FBB2B9F9}" type="parTrans" cxnId="{8793449D-48AE-4A31-B2F1-F1D12BBCE257}">
      <dgm:prSet/>
      <dgm:spPr/>
      <dgm:t>
        <a:bodyPr/>
        <a:lstStyle/>
        <a:p>
          <a:endParaRPr lang="en-US"/>
        </a:p>
      </dgm:t>
    </dgm:pt>
    <dgm:pt modelId="{5DEB8E07-171F-48B8-860A-7018CA90C7D6}" type="sibTrans" cxnId="{8793449D-48AE-4A31-B2F1-F1D12BBCE257}">
      <dgm:prSet/>
      <dgm:spPr/>
      <dgm:t>
        <a:bodyPr/>
        <a:lstStyle/>
        <a:p>
          <a:endParaRPr lang="en-US"/>
        </a:p>
      </dgm:t>
    </dgm:pt>
    <dgm:pt modelId="{93688BC0-3627-41B8-996E-98823C6B586D}">
      <dgm:prSet phldrT="[Text]"/>
      <dgm:spPr/>
      <dgm:t>
        <a:bodyPr/>
        <a:lstStyle/>
        <a:p>
          <a:r>
            <a:rPr lang="en-US" dirty="0"/>
            <a:t>What is BOW</a:t>
          </a:r>
        </a:p>
      </dgm:t>
    </dgm:pt>
    <dgm:pt modelId="{26059A99-0F78-41E8-A6D6-5D48F9C9B5FA}" type="parTrans" cxnId="{EBB89CAD-7BA2-48EB-8090-F2BA7F3FD958}">
      <dgm:prSet/>
      <dgm:spPr/>
      <dgm:t>
        <a:bodyPr/>
        <a:lstStyle/>
        <a:p>
          <a:endParaRPr lang="en-US"/>
        </a:p>
      </dgm:t>
    </dgm:pt>
    <dgm:pt modelId="{C94C5C3A-C4B5-40C2-85CD-7E6E66670A55}" type="sibTrans" cxnId="{EBB89CAD-7BA2-48EB-8090-F2BA7F3FD958}">
      <dgm:prSet/>
      <dgm:spPr/>
      <dgm:t>
        <a:bodyPr/>
        <a:lstStyle/>
        <a:p>
          <a:endParaRPr lang="en-US"/>
        </a:p>
      </dgm:t>
    </dgm:pt>
    <dgm:pt modelId="{D222AFCE-AF41-485F-A5A0-B98BFC44E298}">
      <dgm:prSet phldrT="[Text]"/>
      <dgm:spPr/>
      <dgm:t>
        <a:bodyPr/>
        <a:lstStyle/>
        <a:p>
          <a:r>
            <a:rPr lang="en-US" dirty="0"/>
            <a:t>When to use BOW</a:t>
          </a:r>
        </a:p>
      </dgm:t>
    </dgm:pt>
    <dgm:pt modelId="{8480436C-EB03-4F7A-8FE9-05DB0873F318}" type="parTrans" cxnId="{BEECAB3B-3DEE-4145-BFC0-A3666699EFE5}">
      <dgm:prSet/>
      <dgm:spPr/>
      <dgm:t>
        <a:bodyPr/>
        <a:lstStyle/>
        <a:p>
          <a:endParaRPr lang="en-US"/>
        </a:p>
      </dgm:t>
    </dgm:pt>
    <dgm:pt modelId="{8329AC4B-1E1B-4527-834F-A439DD1A97D4}" type="sibTrans" cxnId="{BEECAB3B-3DEE-4145-BFC0-A3666699EFE5}">
      <dgm:prSet/>
      <dgm:spPr/>
      <dgm:t>
        <a:bodyPr/>
        <a:lstStyle/>
        <a:p>
          <a:endParaRPr lang="en-US"/>
        </a:p>
      </dgm:t>
    </dgm:pt>
    <dgm:pt modelId="{5CCA8DCD-6FD1-47A0-8D2A-05A924B35E2F}">
      <dgm:prSet phldrT="[Text]"/>
      <dgm:spPr/>
      <dgm:t>
        <a:bodyPr/>
        <a:lstStyle/>
        <a:p>
          <a:r>
            <a:rPr lang="en-IN" dirty="0"/>
            <a:t>When to use </a:t>
          </a:r>
          <a:endParaRPr lang="en-US" dirty="0"/>
        </a:p>
      </dgm:t>
    </dgm:pt>
    <dgm:pt modelId="{261B006E-69A2-4CCF-94C2-27398D23C7E3}" type="parTrans" cxnId="{68CAA162-A07B-496A-849E-7798096D06B4}">
      <dgm:prSet/>
      <dgm:spPr/>
      <dgm:t>
        <a:bodyPr/>
        <a:lstStyle/>
        <a:p>
          <a:endParaRPr lang="en-US"/>
        </a:p>
      </dgm:t>
    </dgm:pt>
    <dgm:pt modelId="{A1714D17-B5ED-4F0C-AA8A-7B4682A1FB74}" type="sibTrans" cxnId="{68CAA162-A07B-496A-849E-7798096D06B4}">
      <dgm:prSet/>
      <dgm:spPr/>
      <dgm:t>
        <a:bodyPr/>
        <a:lstStyle/>
        <a:p>
          <a:endParaRPr lang="en-US"/>
        </a:p>
      </dgm:t>
    </dgm:pt>
    <dgm:pt modelId="{51322EED-10A2-4BFD-9CB2-BB64E92052E5}">
      <dgm:prSet phldrT="[Text]"/>
      <dgm:spPr/>
      <dgm:t>
        <a:bodyPr/>
        <a:lstStyle/>
        <a:p>
          <a:r>
            <a:rPr lang="en-IN" dirty="0"/>
            <a:t>What is</a:t>
          </a:r>
          <a:endParaRPr lang="en-US" dirty="0"/>
        </a:p>
      </dgm:t>
    </dgm:pt>
    <dgm:pt modelId="{30879699-BC5B-4406-BA5F-F98D98791EE6}" type="sibTrans" cxnId="{B89BA3E9-87C1-4306-95F2-740605E340AF}">
      <dgm:prSet/>
      <dgm:spPr/>
      <dgm:t>
        <a:bodyPr/>
        <a:lstStyle/>
        <a:p>
          <a:endParaRPr lang="en-US"/>
        </a:p>
      </dgm:t>
    </dgm:pt>
    <dgm:pt modelId="{7EF5DD3B-E81C-4B10-9E12-F6B2B95671AD}" type="parTrans" cxnId="{B89BA3E9-87C1-4306-95F2-740605E340AF}">
      <dgm:prSet/>
      <dgm:spPr/>
      <dgm:t>
        <a:bodyPr/>
        <a:lstStyle/>
        <a:p>
          <a:endParaRPr lang="en-US"/>
        </a:p>
      </dgm:t>
    </dgm:pt>
    <dgm:pt modelId="{D89C824B-7DB4-4B40-A04A-9C6D5D8F149B}">
      <dgm:prSet phldrT="[Text]"/>
      <dgm:spPr/>
      <dgm:t>
        <a:bodyPr/>
        <a:lstStyle/>
        <a:p>
          <a:r>
            <a:rPr lang="en-IN" dirty="0"/>
            <a:t>Basics</a:t>
          </a:r>
          <a:endParaRPr lang="en-US" dirty="0"/>
        </a:p>
      </dgm:t>
    </dgm:pt>
    <dgm:pt modelId="{74C298BA-FB1E-462F-9FE6-C0FA69D62537}" type="sibTrans" cxnId="{B004D14B-6B1B-4848-9F68-C58E3E768CCC}">
      <dgm:prSet/>
      <dgm:spPr/>
      <dgm:t>
        <a:bodyPr/>
        <a:lstStyle/>
        <a:p>
          <a:endParaRPr lang="en-US"/>
        </a:p>
      </dgm:t>
    </dgm:pt>
    <dgm:pt modelId="{74217035-D9FB-4C6C-B61D-38BB65EBB707}" type="parTrans" cxnId="{B004D14B-6B1B-4848-9F68-C58E3E768CCC}">
      <dgm:prSet/>
      <dgm:spPr/>
      <dgm:t>
        <a:bodyPr/>
        <a:lstStyle/>
        <a:p>
          <a:endParaRPr lang="en-US"/>
        </a:p>
      </dgm:t>
    </dgm:pt>
    <dgm:pt modelId="{B91EDC4C-948D-4384-B648-E8242876BAEF}" type="pres">
      <dgm:prSet presAssocID="{F3104303-E311-4C80-AB75-02E7151675B3}" presName="Name0" presStyleCnt="0">
        <dgm:presLayoutVars>
          <dgm:dir/>
          <dgm:resizeHandles val="exact"/>
        </dgm:presLayoutVars>
      </dgm:prSet>
      <dgm:spPr/>
    </dgm:pt>
    <dgm:pt modelId="{C4404648-1826-4CC1-8705-05E2C71C25B0}" type="pres">
      <dgm:prSet presAssocID="{D80227B8-3957-480E-8F7D-B793D3DE979B}" presName="composite" presStyleCnt="0"/>
      <dgm:spPr/>
    </dgm:pt>
    <dgm:pt modelId="{313D0A00-EA89-47B5-B5FD-5FCAC47FC883}" type="pres">
      <dgm:prSet presAssocID="{D80227B8-3957-480E-8F7D-B793D3DE979B}" presName="imagSh" presStyleLbl="bgImgPlace1" presStyleIdx="0" presStyleCnt="3" custScaleX="83670" custScaleY="85126" custLinFactNeighborX="16353" custLinFactNeighborY="-355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05F2AEE-4839-42B1-B95A-B73F0476EB11}" type="pres">
      <dgm:prSet presAssocID="{D80227B8-3957-480E-8F7D-B793D3DE979B}" presName="txNode" presStyleLbl="node1" presStyleIdx="0" presStyleCnt="3">
        <dgm:presLayoutVars>
          <dgm:bulletEnabled val="1"/>
        </dgm:presLayoutVars>
      </dgm:prSet>
      <dgm:spPr/>
    </dgm:pt>
    <dgm:pt modelId="{0F6DA709-0A1D-4A5C-88AF-426921812F21}" type="pres">
      <dgm:prSet presAssocID="{9F10039D-8D99-4543-9DC2-8F301D0A1DBC}" presName="sibTrans" presStyleLbl="sibTrans2D1" presStyleIdx="0" presStyleCnt="2"/>
      <dgm:spPr/>
    </dgm:pt>
    <dgm:pt modelId="{8A968C79-7B79-4FEE-9017-A392EF4BBC7B}" type="pres">
      <dgm:prSet presAssocID="{9F10039D-8D99-4543-9DC2-8F301D0A1DBC}" presName="connTx" presStyleLbl="sibTrans2D1" presStyleIdx="0" presStyleCnt="2"/>
      <dgm:spPr/>
    </dgm:pt>
    <dgm:pt modelId="{7F24AA8C-5763-4245-93B5-77BFC4AE7916}" type="pres">
      <dgm:prSet presAssocID="{569E5B9D-7FD2-4F4A-87BB-ACC602CD4E45}" presName="composite" presStyleCnt="0"/>
      <dgm:spPr/>
    </dgm:pt>
    <dgm:pt modelId="{058D58F8-E631-40F5-8EA8-0736CA35F178}" type="pres">
      <dgm:prSet presAssocID="{569E5B9D-7FD2-4F4A-87BB-ACC602CD4E45}" presName="imagSh" presStyleLbl="bgImgPlace1" presStyleIdx="1" presStyleCnt="3" custLinFactNeighborX="10138" custLinFactNeighborY="-378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E598747-8A02-43BE-8ADD-B449880D6D1E}" type="pres">
      <dgm:prSet presAssocID="{569E5B9D-7FD2-4F4A-87BB-ACC602CD4E45}" presName="txNode" presStyleLbl="node1" presStyleIdx="1" presStyleCnt="3">
        <dgm:presLayoutVars>
          <dgm:bulletEnabled val="1"/>
        </dgm:presLayoutVars>
      </dgm:prSet>
      <dgm:spPr/>
    </dgm:pt>
    <dgm:pt modelId="{B76CC752-CFEF-4D4A-B8FB-A7A4A0CFC02B}" type="pres">
      <dgm:prSet presAssocID="{F9F42E5F-FBAB-4B19-8A89-55AF7597242C}" presName="sibTrans" presStyleLbl="sibTrans2D1" presStyleIdx="1" presStyleCnt="2"/>
      <dgm:spPr/>
    </dgm:pt>
    <dgm:pt modelId="{E9BC4EB9-A1E4-4FAA-A564-CA866D2B1917}" type="pres">
      <dgm:prSet presAssocID="{F9F42E5F-FBAB-4B19-8A89-55AF7597242C}" presName="connTx" presStyleLbl="sibTrans2D1" presStyleIdx="1" presStyleCnt="2"/>
      <dgm:spPr/>
    </dgm:pt>
    <dgm:pt modelId="{AF7CEE27-D223-4F03-9772-148DCF5591AF}" type="pres">
      <dgm:prSet presAssocID="{489E05DD-FB7B-4894-8445-6BEB3EE73AA5}" presName="composite" presStyleCnt="0"/>
      <dgm:spPr/>
    </dgm:pt>
    <dgm:pt modelId="{2D0EA8B5-A3EF-43C4-9D24-3D015F8E1167}" type="pres">
      <dgm:prSet presAssocID="{489E05DD-FB7B-4894-8445-6BEB3EE73AA5}" presName="imagSh" presStyleLbl="bgImgPlace1" presStyleIdx="2" presStyleCnt="3" custScaleX="60734" custScaleY="69268" custLinFactNeighborX="19460" custLinFactNeighborY="-292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40A3FDD-D320-4123-ABE0-71CFE5A62CE3}" type="pres">
      <dgm:prSet presAssocID="{489E05DD-FB7B-4894-8445-6BEB3EE73AA5}" presName="txNode" presStyleLbl="node1" presStyleIdx="2" presStyleCnt="3" custLinFactNeighborY="7368">
        <dgm:presLayoutVars>
          <dgm:bulletEnabled val="1"/>
        </dgm:presLayoutVars>
      </dgm:prSet>
      <dgm:spPr/>
    </dgm:pt>
  </dgm:ptLst>
  <dgm:cxnLst>
    <dgm:cxn modelId="{EF734200-D50C-4C2A-B0E1-5F4C6029610B}" type="presOf" srcId="{F3104303-E311-4C80-AB75-02E7151675B3}" destId="{B91EDC4C-948D-4384-B648-E8242876BAEF}" srcOrd="0" destOrd="0" presId="urn:microsoft.com/office/officeart/2005/8/layout/hProcess10"/>
    <dgm:cxn modelId="{A23C4824-000E-4629-8B40-3F001173F5F0}" srcId="{F3104303-E311-4C80-AB75-02E7151675B3}" destId="{D80227B8-3957-480E-8F7D-B793D3DE979B}" srcOrd="0" destOrd="0" parTransId="{4EF8473F-165A-47DF-8A13-618761EF7FE2}" sibTransId="{9F10039D-8D99-4543-9DC2-8F301D0A1DBC}"/>
    <dgm:cxn modelId="{48240728-E629-4ADC-B882-20E24FDCAE66}" type="presOf" srcId="{7197F6E8-9BE3-4337-8978-FFE185EE339F}" destId="{440A3FDD-D320-4123-ABE0-71CFE5A62CE3}" srcOrd="0" destOrd="2" presId="urn:microsoft.com/office/officeart/2005/8/layout/hProcess10"/>
    <dgm:cxn modelId="{F1FE522F-AC5D-486A-9EC6-A9DD5569C60C}" type="presOf" srcId="{D222AFCE-AF41-485F-A5A0-B98BFC44E298}" destId="{405F2AEE-4839-42B1-B95A-B73F0476EB11}" srcOrd="0" destOrd="2" presId="urn:microsoft.com/office/officeart/2005/8/layout/hProcess10"/>
    <dgm:cxn modelId="{BEECAB3B-3DEE-4145-BFC0-A3666699EFE5}" srcId="{D80227B8-3957-480E-8F7D-B793D3DE979B}" destId="{D222AFCE-AF41-485F-A5A0-B98BFC44E298}" srcOrd="1" destOrd="0" parTransId="{8480436C-EB03-4F7A-8FE9-05DB0873F318}" sibTransId="{8329AC4B-1E1B-4527-834F-A439DD1A97D4}"/>
    <dgm:cxn modelId="{68CAA162-A07B-496A-849E-7798096D06B4}" srcId="{569E5B9D-7FD2-4F4A-87BB-ACC602CD4E45}" destId="{5CCA8DCD-6FD1-47A0-8D2A-05A924B35E2F}" srcOrd="1" destOrd="0" parTransId="{261B006E-69A2-4CCF-94C2-27398D23C7E3}" sibTransId="{A1714D17-B5ED-4F0C-AA8A-7B4682A1FB74}"/>
    <dgm:cxn modelId="{57CE9747-6915-43ED-8576-27FB263EC7A1}" srcId="{F3104303-E311-4C80-AB75-02E7151675B3}" destId="{569E5B9D-7FD2-4F4A-87BB-ACC602CD4E45}" srcOrd="1" destOrd="0" parTransId="{F9CEFD37-56BA-4F17-8A59-2DC217A1B0BB}" sibTransId="{F9F42E5F-FBAB-4B19-8A89-55AF7597242C}"/>
    <dgm:cxn modelId="{B004D14B-6B1B-4848-9F68-C58E3E768CCC}" srcId="{489E05DD-FB7B-4894-8445-6BEB3EE73AA5}" destId="{D89C824B-7DB4-4B40-A04A-9C6D5D8F149B}" srcOrd="0" destOrd="0" parTransId="{74217035-D9FB-4C6C-B61D-38BB65EBB707}" sibTransId="{74C298BA-FB1E-462F-9FE6-C0FA69D62537}"/>
    <dgm:cxn modelId="{C0FDC86E-F690-412E-9DCA-18F177F14859}" type="presOf" srcId="{93688BC0-3627-41B8-996E-98823C6B586D}" destId="{405F2AEE-4839-42B1-B95A-B73F0476EB11}" srcOrd="0" destOrd="1" presId="urn:microsoft.com/office/officeart/2005/8/layout/hProcess10"/>
    <dgm:cxn modelId="{71BEF950-9598-47CF-A103-2649E25CB7E3}" type="presOf" srcId="{D89C824B-7DB4-4B40-A04A-9C6D5D8F149B}" destId="{440A3FDD-D320-4123-ABE0-71CFE5A62CE3}" srcOrd="0" destOrd="1" presId="urn:microsoft.com/office/officeart/2005/8/layout/hProcess10"/>
    <dgm:cxn modelId="{CAEADE71-0D85-449E-A061-B3C3ECC1DAD1}" type="presOf" srcId="{489E05DD-FB7B-4894-8445-6BEB3EE73AA5}" destId="{440A3FDD-D320-4123-ABE0-71CFE5A62CE3}" srcOrd="0" destOrd="0" presId="urn:microsoft.com/office/officeart/2005/8/layout/hProcess10"/>
    <dgm:cxn modelId="{4B5E5176-AF7A-4399-A219-3D5F48066111}" type="presOf" srcId="{9F10039D-8D99-4543-9DC2-8F301D0A1DBC}" destId="{0F6DA709-0A1D-4A5C-88AF-426921812F21}" srcOrd="0" destOrd="0" presId="urn:microsoft.com/office/officeart/2005/8/layout/hProcess10"/>
    <dgm:cxn modelId="{384FD57F-66A0-4DDE-9655-DCEC6BBB60A4}" type="presOf" srcId="{9F10039D-8D99-4543-9DC2-8F301D0A1DBC}" destId="{8A968C79-7B79-4FEE-9017-A392EF4BBC7B}" srcOrd="1" destOrd="0" presId="urn:microsoft.com/office/officeart/2005/8/layout/hProcess10"/>
    <dgm:cxn modelId="{246DA49A-A3B9-4BB0-8A79-8E3B55E41569}" type="presOf" srcId="{F9F42E5F-FBAB-4B19-8A89-55AF7597242C}" destId="{E9BC4EB9-A1E4-4FAA-A564-CA866D2B1917}" srcOrd="1" destOrd="0" presId="urn:microsoft.com/office/officeart/2005/8/layout/hProcess10"/>
    <dgm:cxn modelId="{8793449D-48AE-4A31-B2F1-F1D12BBCE257}" srcId="{489E05DD-FB7B-4894-8445-6BEB3EE73AA5}" destId="{7197F6E8-9BE3-4337-8978-FFE185EE339F}" srcOrd="1" destOrd="0" parTransId="{6675EFE4-8CA0-4DC2-A722-0327FBB2B9F9}" sibTransId="{5DEB8E07-171F-48B8-860A-7018CA90C7D6}"/>
    <dgm:cxn modelId="{EDD0BC9F-2B07-488F-B211-88F425F72E5D}" type="presOf" srcId="{5CCA8DCD-6FD1-47A0-8D2A-05A924B35E2F}" destId="{BE598747-8A02-43BE-8ADD-B449880D6D1E}" srcOrd="0" destOrd="2" presId="urn:microsoft.com/office/officeart/2005/8/layout/hProcess10"/>
    <dgm:cxn modelId="{EBB89CAD-7BA2-48EB-8090-F2BA7F3FD958}" srcId="{D80227B8-3957-480E-8F7D-B793D3DE979B}" destId="{93688BC0-3627-41B8-996E-98823C6B586D}" srcOrd="0" destOrd="0" parTransId="{26059A99-0F78-41E8-A6D6-5D48F9C9B5FA}" sibTransId="{C94C5C3A-C4B5-40C2-85CD-7E6E66670A55}"/>
    <dgm:cxn modelId="{1CCC39BE-3198-46EA-8183-389F73A78B51}" srcId="{F3104303-E311-4C80-AB75-02E7151675B3}" destId="{489E05DD-FB7B-4894-8445-6BEB3EE73AA5}" srcOrd="2" destOrd="0" parTransId="{09F0BB23-AA22-43DC-ABD9-8AE979D7B926}" sibTransId="{B8801746-F42B-43A2-8099-B90F2EDF7B07}"/>
    <dgm:cxn modelId="{CC9611D1-AE35-4E34-8201-853BFD67C42E}" type="presOf" srcId="{D80227B8-3957-480E-8F7D-B793D3DE979B}" destId="{405F2AEE-4839-42B1-B95A-B73F0476EB11}" srcOrd="0" destOrd="0" presId="urn:microsoft.com/office/officeart/2005/8/layout/hProcess10"/>
    <dgm:cxn modelId="{522497DD-1669-4EF6-8A13-44FC042C8EE6}" type="presOf" srcId="{F9F42E5F-FBAB-4B19-8A89-55AF7597242C}" destId="{B76CC752-CFEF-4D4A-B8FB-A7A4A0CFC02B}" srcOrd="0" destOrd="0" presId="urn:microsoft.com/office/officeart/2005/8/layout/hProcess10"/>
    <dgm:cxn modelId="{94D20FE3-10D7-43DA-B2AE-D9F203C1EFED}" type="presOf" srcId="{569E5B9D-7FD2-4F4A-87BB-ACC602CD4E45}" destId="{BE598747-8A02-43BE-8ADD-B449880D6D1E}" srcOrd="0" destOrd="0" presId="urn:microsoft.com/office/officeart/2005/8/layout/hProcess10"/>
    <dgm:cxn modelId="{B89BA3E9-87C1-4306-95F2-740605E340AF}" srcId="{569E5B9D-7FD2-4F4A-87BB-ACC602CD4E45}" destId="{51322EED-10A2-4BFD-9CB2-BB64E92052E5}" srcOrd="0" destOrd="0" parTransId="{7EF5DD3B-E81C-4B10-9E12-F6B2B95671AD}" sibTransId="{30879699-BC5B-4406-BA5F-F98D98791EE6}"/>
    <dgm:cxn modelId="{AC2DD9F6-D712-47DC-983B-1ACE65D3DF9B}" type="presOf" srcId="{51322EED-10A2-4BFD-9CB2-BB64E92052E5}" destId="{BE598747-8A02-43BE-8ADD-B449880D6D1E}" srcOrd="0" destOrd="1" presId="urn:microsoft.com/office/officeart/2005/8/layout/hProcess10"/>
    <dgm:cxn modelId="{BC86C1BF-8D8F-46A8-A98E-ED4A85815ABB}" type="presParOf" srcId="{B91EDC4C-948D-4384-B648-E8242876BAEF}" destId="{C4404648-1826-4CC1-8705-05E2C71C25B0}" srcOrd="0" destOrd="0" presId="urn:microsoft.com/office/officeart/2005/8/layout/hProcess10"/>
    <dgm:cxn modelId="{C220BD0D-5F22-4D8E-8C7C-0F59B441B909}" type="presParOf" srcId="{C4404648-1826-4CC1-8705-05E2C71C25B0}" destId="{313D0A00-EA89-47B5-B5FD-5FCAC47FC883}" srcOrd="0" destOrd="0" presId="urn:microsoft.com/office/officeart/2005/8/layout/hProcess10"/>
    <dgm:cxn modelId="{22E197AE-93FA-4739-80B0-BAFC290464D1}" type="presParOf" srcId="{C4404648-1826-4CC1-8705-05E2C71C25B0}" destId="{405F2AEE-4839-42B1-B95A-B73F0476EB11}" srcOrd="1" destOrd="0" presId="urn:microsoft.com/office/officeart/2005/8/layout/hProcess10"/>
    <dgm:cxn modelId="{C352D0AD-8A5C-4B75-A03B-94D068087F28}" type="presParOf" srcId="{B91EDC4C-948D-4384-B648-E8242876BAEF}" destId="{0F6DA709-0A1D-4A5C-88AF-426921812F21}" srcOrd="1" destOrd="0" presId="urn:microsoft.com/office/officeart/2005/8/layout/hProcess10"/>
    <dgm:cxn modelId="{C93CF655-0168-46A4-B2C0-7B84D300E806}" type="presParOf" srcId="{0F6DA709-0A1D-4A5C-88AF-426921812F21}" destId="{8A968C79-7B79-4FEE-9017-A392EF4BBC7B}" srcOrd="0" destOrd="0" presId="urn:microsoft.com/office/officeart/2005/8/layout/hProcess10"/>
    <dgm:cxn modelId="{00C217AF-B847-4964-90A0-4014E41D8412}" type="presParOf" srcId="{B91EDC4C-948D-4384-B648-E8242876BAEF}" destId="{7F24AA8C-5763-4245-93B5-77BFC4AE7916}" srcOrd="2" destOrd="0" presId="urn:microsoft.com/office/officeart/2005/8/layout/hProcess10"/>
    <dgm:cxn modelId="{062BC4DB-9454-4E41-B569-800C9803DB6C}" type="presParOf" srcId="{7F24AA8C-5763-4245-93B5-77BFC4AE7916}" destId="{058D58F8-E631-40F5-8EA8-0736CA35F178}" srcOrd="0" destOrd="0" presId="urn:microsoft.com/office/officeart/2005/8/layout/hProcess10"/>
    <dgm:cxn modelId="{9C6082F0-DAED-421A-B547-7461E6E19107}" type="presParOf" srcId="{7F24AA8C-5763-4245-93B5-77BFC4AE7916}" destId="{BE598747-8A02-43BE-8ADD-B449880D6D1E}" srcOrd="1" destOrd="0" presId="urn:microsoft.com/office/officeart/2005/8/layout/hProcess10"/>
    <dgm:cxn modelId="{9EF3C8D3-3688-4A00-BB92-8351B4418083}" type="presParOf" srcId="{B91EDC4C-948D-4384-B648-E8242876BAEF}" destId="{B76CC752-CFEF-4D4A-B8FB-A7A4A0CFC02B}" srcOrd="3" destOrd="0" presId="urn:microsoft.com/office/officeart/2005/8/layout/hProcess10"/>
    <dgm:cxn modelId="{08BFCC55-0287-46DB-9AB7-6FCFAF5D9C98}" type="presParOf" srcId="{B76CC752-CFEF-4D4A-B8FB-A7A4A0CFC02B}" destId="{E9BC4EB9-A1E4-4FAA-A564-CA866D2B1917}" srcOrd="0" destOrd="0" presId="urn:microsoft.com/office/officeart/2005/8/layout/hProcess10"/>
    <dgm:cxn modelId="{FAB4776A-A8A7-44C8-AC03-31040AA98133}" type="presParOf" srcId="{B91EDC4C-948D-4384-B648-E8242876BAEF}" destId="{AF7CEE27-D223-4F03-9772-148DCF5591AF}" srcOrd="4" destOrd="0" presId="urn:microsoft.com/office/officeart/2005/8/layout/hProcess10"/>
    <dgm:cxn modelId="{859B10D6-07FE-4B6A-8095-994B4BD438B0}" type="presParOf" srcId="{AF7CEE27-D223-4F03-9772-148DCF5591AF}" destId="{2D0EA8B5-A3EF-43C4-9D24-3D015F8E1167}" srcOrd="0" destOrd="0" presId="urn:microsoft.com/office/officeart/2005/8/layout/hProcess10"/>
    <dgm:cxn modelId="{D6BB4487-399B-42C8-BD91-6E537B509387}" type="presParOf" srcId="{AF7CEE27-D223-4F03-9772-148DCF5591AF}" destId="{440A3FDD-D320-4123-ABE0-71CFE5A62CE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F6FB67-CFEA-4A91-AE8E-52CBCFE9B65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6E5BA87-979D-4C51-A965-918F34A3C9D8}">
      <dgm:prSet phldrT="[Text]"/>
      <dgm:spPr/>
      <dgm:t>
        <a:bodyPr/>
        <a:lstStyle/>
        <a:p>
          <a:r>
            <a:rPr lang="en-IN" b="1" i="0" dirty="0"/>
            <a:t>Understand the grammatical structure</a:t>
          </a:r>
          <a:endParaRPr lang="en-IN" dirty="0"/>
        </a:p>
      </dgm:t>
    </dgm:pt>
    <dgm:pt modelId="{9ED0C00A-2198-4198-BFAD-06B825377324}" type="parTrans" cxnId="{4A302EB8-0AF7-4AFA-AE1E-BDDA719E5279}">
      <dgm:prSet/>
      <dgm:spPr/>
      <dgm:t>
        <a:bodyPr/>
        <a:lstStyle/>
        <a:p>
          <a:endParaRPr lang="en-IN"/>
        </a:p>
      </dgm:t>
    </dgm:pt>
    <dgm:pt modelId="{A301A34E-CB1B-4CE2-81BA-68CF6428AD99}" type="sibTrans" cxnId="{4A302EB8-0AF7-4AFA-AE1E-BDDA719E5279}">
      <dgm:prSet/>
      <dgm:spPr/>
      <dgm:t>
        <a:bodyPr/>
        <a:lstStyle/>
        <a:p>
          <a:endParaRPr lang="en-IN"/>
        </a:p>
      </dgm:t>
    </dgm:pt>
    <dgm:pt modelId="{71091553-A705-4820-A73E-D0A59A34DC32}">
      <dgm:prSet phldrT="[Text]"/>
      <dgm:spPr/>
      <dgm:t>
        <a:bodyPr/>
        <a:lstStyle/>
        <a:p>
          <a:r>
            <a:rPr lang="en-US" b="1" i="0" dirty="0"/>
            <a:t>Disambiguate words with multiple meanings</a:t>
          </a:r>
          <a:endParaRPr lang="en-IN" dirty="0"/>
        </a:p>
      </dgm:t>
    </dgm:pt>
    <dgm:pt modelId="{200726AD-BA7A-4C2B-A0EB-A769246DDA20}" type="parTrans" cxnId="{1DB9A718-FC05-42BE-B7E2-FEA49C91AB68}">
      <dgm:prSet/>
      <dgm:spPr/>
      <dgm:t>
        <a:bodyPr/>
        <a:lstStyle/>
        <a:p>
          <a:endParaRPr lang="en-IN"/>
        </a:p>
      </dgm:t>
    </dgm:pt>
    <dgm:pt modelId="{EA08DC39-0885-404A-ADF7-FB41462DCCB1}" type="sibTrans" cxnId="{1DB9A718-FC05-42BE-B7E2-FEA49C91AB68}">
      <dgm:prSet/>
      <dgm:spPr/>
      <dgm:t>
        <a:bodyPr/>
        <a:lstStyle/>
        <a:p>
          <a:endParaRPr lang="en-IN"/>
        </a:p>
      </dgm:t>
    </dgm:pt>
    <dgm:pt modelId="{16234FF9-6AB7-46AB-93F1-ECA8AD8F2A86}">
      <dgm:prSet phldrT="[Text]"/>
      <dgm:spPr/>
      <dgm:t>
        <a:bodyPr/>
        <a:lstStyle/>
        <a:p>
          <a:r>
            <a:rPr lang="en-US" b="1" i="0" dirty="0"/>
            <a:t>Improve the accuracy of NLP tasks</a:t>
          </a:r>
          <a:endParaRPr lang="en-IN" dirty="0"/>
        </a:p>
      </dgm:t>
    </dgm:pt>
    <dgm:pt modelId="{F3862F94-E1B0-400A-8960-8444FBFD8CF9}" type="parTrans" cxnId="{BA5223F7-46FC-4FDC-8F85-92BF4660CCE1}">
      <dgm:prSet/>
      <dgm:spPr/>
      <dgm:t>
        <a:bodyPr/>
        <a:lstStyle/>
        <a:p>
          <a:endParaRPr lang="en-IN"/>
        </a:p>
      </dgm:t>
    </dgm:pt>
    <dgm:pt modelId="{796A7D40-544E-47B0-A090-80FD71511952}" type="sibTrans" cxnId="{BA5223F7-46FC-4FDC-8F85-92BF4660CCE1}">
      <dgm:prSet/>
      <dgm:spPr/>
      <dgm:t>
        <a:bodyPr/>
        <a:lstStyle/>
        <a:p>
          <a:endParaRPr lang="en-IN"/>
        </a:p>
      </dgm:t>
    </dgm:pt>
    <dgm:pt modelId="{389CBE35-3893-4CC8-8B15-73FCF8E52C43}">
      <dgm:prSet phldrT="[Text]"/>
      <dgm:spPr/>
      <dgm:t>
        <a:bodyPr/>
        <a:lstStyle/>
        <a:p>
          <a:r>
            <a:rPr lang="en-IN" b="1" i="0" dirty="0"/>
            <a:t>Facilitate research in linguistics</a:t>
          </a:r>
          <a:endParaRPr lang="en-IN" dirty="0"/>
        </a:p>
      </dgm:t>
    </dgm:pt>
    <dgm:pt modelId="{8AC8DB8F-14AA-467F-94D4-F7569D3C6D40}" type="parTrans" cxnId="{8F9BDE40-987B-4A4C-8500-639DA9BC09D7}">
      <dgm:prSet/>
      <dgm:spPr/>
      <dgm:t>
        <a:bodyPr/>
        <a:lstStyle/>
        <a:p>
          <a:endParaRPr lang="en-IN"/>
        </a:p>
      </dgm:t>
    </dgm:pt>
    <dgm:pt modelId="{9ACB9974-3B7E-4D60-9AD8-1D558DCE9537}" type="sibTrans" cxnId="{8F9BDE40-987B-4A4C-8500-639DA9BC09D7}">
      <dgm:prSet/>
      <dgm:spPr/>
      <dgm:t>
        <a:bodyPr/>
        <a:lstStyle/>
        <a:p>
          <a:endParaRPr lang="en-IN"/>
        </a:p>
      </dgm:t>
    </dgm:pt>
    <dgm:pt modelId="{2A787605-E4A6-48C3-9173-ABCBB9E7BC41}" type="pres">
      <dgm:prSet presAssocID="{E1F6FB67-CFEA-4A91-AE8E-52CBCFE9B65A}" presName="Name0" presStyleCnt="0">
        <dgm:presLayoutVars>
          <dgm:chMax val="7"/>
          <dgm:chPref val="7"/>
          <dgm:dir/>
        </dgm:presLayoutVars>
      </dgm:prSet>
      <dgm:spPr/>
    </dgm:pt>
    <dgm:pt modelId="{77420D38-62F4-4F65-A2E6-BE2B21DDE9AB}" type="pres">
      <dgm:prSet presAssocID="{E1F6FB67-CFEA-4A91-AE8E-52CBCFE9B65A}" presName="Name1" presStyleCnt="0"/>
      <dgm:spPr/>
    </dgm:pt>
    <dgm:pt modelId="{762DA954-5055-4017-92AF-D583EEEA5D75}" type="pres">
      <dgm:prSet presAssocID="{E1F6FB67-CFEA-4A91-AE8E-52CBCFE9B65A}" presName="cycle" presStyleCnt="0"/>
      <dgm:spPr/>
    </dgm:pt>
    <dgm:pt modelId="{7AF9BF96-9637-4D3B-9D28-7E69AE3ACA72}" type="pres">
      <dgm:prSet presAssocID="{E1F6FB67-CFEA-4A91-AE8E-52CBCFE9B65A}" presName="srcNode" presStyleLbl="node1" presStyleIdx="0" presStyleCnt="4"/>
      <dgm:spPr/>
    </dgm:pt>
    <dgm:pt modelId="{4472DBBA-F11B-4D76-A877-C2705E57AFDE}" type="pres">
      <dgm:prSet presAssocID="{E1F6FB67-CFEA-4A91-AE8E-52CBCFE9B65A}" presName="conn" presStyleLbl="parChTrans1D2" presStyleIdx="0" presStyleCnt="1"/>
      <dgm:spPr/>
    </dgm:pt>
    <dgm:pt modelId="{7E468018-95FF-47F8-A962-A5DFDE63A668}" type="pres">
      <dgm:prSet presAssocID="{E1F6FB67-CFEA-4A91-AE8E-52CBCFE9B65A}" presName="extraNode" presStyleLbl="node1" presStyleIdx="0" presStyleCnt="4"/>
      <dgm:spPr/>
    </dgm:pt>
    <dgm:pt modelId="{FAB074D4-4082-46DD-8863-2C03FD1982BD}" type="pres">
      <dgm:prSet presAssocID="{E1F6FB67-CFEA-4A91-AE8E-52CBCFE9B65A}" presName="dstNode" presStyleLbl="node1" presStyleIdx="0" presStyleCnt="4"/>
      <dgm:spPr/>
    </dgm:pt>
    <dgm:pt modelId="{08720344-C829-405C-A527-38AA87F52BEF}" type="pres">
      <dgm:prSet presAssocID="{D6E5BA87-979D-4C51-A965-918F34A3C9D8}" presName="text_1" presStyleLbl="node1" presStyleIdx="0" presStyleCnt="4">
        <dgm:presLayoutVars>
          <dgm:bulletEnabled val="1"/>
        </dgm:presLayoutVars>
      </dgm:prSet>
      <dgm:spPr/>
    </dgm:pt>
    <dgm:pt modelId="{B88760E6-D0B2-4C18-909E-03642FE0DD56}" type="pres">
      <dgm:prSet presAssocID="{D6E5BA87-979D-4C51-A965-918F34A3C9D8}" presName="accent_1" presStyleCnt="0"/>
      <dgm:spPr/>
    </dgm:pt>
    <dgm:pt modelId="{5773BDBE-09AF-4F12-B10B-BCF0AE69633E}" type="pres">
      <dgm:prSet presAssocID="{D6E5BA87-979D-4C51-A965-918F34A3C9D8}" presName="accentRepeatNode" presStyleLbl="solidFgAcc1" presStyleIdx="0" presStyleCnt="4"/>
      <dgm:spPr/>
    </dgm:pt>
    <dgm:pt modelId="{36152E50-616B-4D59-93B8-4F60A24428ED}" type="pres">
      <dgm:prSet presAssocID="{71091553-A705-4820-A73E-D0A59A34DC32}" presName="text_2" presStyleLbl="node1" presStyleIdx="1" presStyleCnt="4">
        <dgm:presLayoutVars>
          <dgm:bulletEnabled val="1"/>
        </dgm:presLayoutVars>
      </dgm:prSet>
      <dgm:spPr/>
    </dgm:pt>
    <dgm:pt modelId="{70F7BAA1-86C8-485E-8CB2-D98B09ED48AF}" type="pres">
      <dgm:prSet presAssocID="{71091553-A705-4820-A73E-D0A59A34DC32}" presName="accent_2" presStyleCnt="0"/>
      <dgm:spPr/>
    </dgm:pt>
    <dgm:pt modelId="{50835950-F67C-44FE-A4C3-50330DB8AC37}" type="pres">
      <dgm:prSet presAssocID="{71091553-A705-4820-A73E-D0A59A34DC32}" presName="accentRepeatNode" presStyleLbl="solidFgAcc1" presStyleIdx="1" presStyleCnt="4"/>
      <dgm:spPr/>
    </dgm:pt>
    <dgm:pt modelId="{9B6D3ED0-67EC-4400-8052-F1D82213FC80}" type="pres">
      <dgm:prSet presAssocID="{16234FF9-6AB7-46AB-93F1-ECA8AD8F2A86}" presName="text_3" presStyleLbl="node1" presStyleIdx="2" presStyleCnt="4">
        <dgm:presLayoutVars>
          <dgm:bulletEnabled val="1"/>
        </dgm:presLayoutVars>
      </dgm:prSet>
      <dgm:spPr/>
    </dgm:pt>
    <dgm:pt modelId="{8D77E159-84F4-4BDA-8B4A-0F9B16AF8A0E}" type="pres">
      <dgm:prSet presAssocID="{16234FF9-6AB7-46AB-93F1-ECA8AD8F2A86}" presName="accent_3" presStyleCnt="0"/>
      <dgm:spPr/>
    </dgm:pt>
    <dgm:pt modelId="{3EA8C454-8ACA-4A2D-8F06-ABA9CF4CEF4D}" type="pres">
      <dgm:prSet presAssocID="{16234FF9-6AB7-46AB-93F1-ECA8AD8F2A86}" presName="accentRepeatNode" presStyleLbl="solidFgAcc1" presStyleIdx="2" presStyleCnt="4"/>
      <dgm:spPr/>
    </dgm:pt>
    <dgm:pt modelId="{D28D46A1-5F88-4F41-AD46-3EE3AE376C71}" type="pres">
      <dgm:prSet presAssocID="{389CBE35-3893-4CC8-8B15-73FCF8E52C43}" presName="text_4" presStyleLbl="node1" presStyleIdx="3" presStyleCnt="4">
        <dgm:presLayoutVars>
          <dgm:bulletEnabled val="1"/>
        </dgm:presLayoutVars>
      </dgm:prSet>
      <dgm:spPr/>
    </dgm:pt>
    <dgm:pt modelId="{674474BC-4C71-4B16-BF2D-5B2A4E320840}" type="pres">
      <dgm:prSet presAssocID="{389CBE35-3893-4CC8-8B15-73FCF8E52C43}" presName="accent_4" presStyleCnt="0"/>
      <dgm:spPr/>
    </dgm:pt>
    <dgm:pt modelId="{4A82EB1F-D4E5-40B6-A7F5-4C22E840BCB4}" type="pres">
      <dgm:prSet presAssocID="{389CBE35-3893-4CC8-8B15-73FCF8E52C43}" presName="accentRepeatNode" presStyleLbl="solidFgAcc1" presStyleIdx="3" presStyleCnt="4"/>
      <dgm:spPr/>
    </dgm:pt>
  </dgm:ptLst>
  <dgm:cxnLst>
    <dgm:cxn modelId="{1DB9A718-FC05-42BE-B7E2-FEA49C91AB68}" srcId="{E1F6FB67-CFEA-4A91-AE8E-52CBCFE9B65A}" destId="{71091553-A705-4820-A73E-D0A59A34DC32}" srcOrd="1" destOrd="0" parTransId="{200726AD-BA7A-4C2B-A0EB-A769246DDA20}" sibTransId="{EA08DC39-0885-404A-ADF7-FB41462DCCB1}"/>
    <dgm:cxn modelId="{A1F2D719-16F6-4EF6-A14A-7B26EFC710A4}" type="presOf" srcId="{389CBE35-3893-4CC8-8B15-73FCF8E52C43}" destId="{D28D46A1-5F88-4F41-AD46-3EE3AE376C71}" srcOrd="0" destOrd="0" presId="urn:microsoft.com/office/officeart/2008/layout/VerticalCurvedList"/>
    <dgm:cxn modelId="{8F9BDE40-987B-4A4C-8500-639DA9BC09D7}" srcId="{E1F6FB67-CFEA-4A91-AE8E-52CBCFE9B65A}" destId="{389CBE35-3893-4CC8-8B15-73FCF8E52C43}" srcOrd="3" destOrd="0" parTransId="{8AC8DB8F-14AA-467F-94D4-F7569D3C6D40}" sibTransId="{9ACB9974-3B7E-4D60-9AD8-1D558DCE9537}"/>
    <dgm:cxn modelId="{84873872-D95E-4A36-A68B-A5E788626F0D}" type="presOf" srcId="{E1F6FB67-CFEA-4A91-AE8E-52CBCFE9B65A}" destId="{2A787605-E4A6-48C3-9173-ABCBB9E7BC41}" srcOrd="0" destOrd="0" presId="urn:microsoft.com/office/officeart/2008/layout/VerticalCurvedList"/>
    <dgm:cxn modelId="{DE25217D-916B-4350-9F93-F4C824F9C912}" type="presOf" srcId="{A301A34E-CB1B-4CE2-81BA-68CF6428AD99}" destId="{4472DBBA-F11B-4D76-A877-C2705E57AFDE}" srcOrd="0" destOrd="0" presId="urn:microsoft.com/office/officeart/2008/layout/VerticalCurvedList"/>
    <dgm:cxn modelId="{7F5DE0AC-EF48-493A-A6DA-F5B7A6343EC6}" type="presOf" srcId="{16234FF9-6AB7-46AB-93F1-ECA8AD8F2A86}" destId="{9B6D3ED0-67EC-4400-8052-F1D82213FC80}" srcOrd="0" destOrd="0" presId="urn:microsoft.com/office/officeart/2008/layout/VerticalCurvedList"/>
    <dgm:cxn modelId="{4A302EB8-0AF7-4AFA-AE1E-BDDA719E5279}" srcId="{E1F6FB67-CFEA-4A91-AE8E-52CBCFE9B65A}" destId="{D6E5BA87-979D-4C51-A965-918F34A3C9D8}" srcOrd="0" destOrd="0" parTransId="{9ED0C00A-2198-4198-BFAD-06B825377324}" sibTransId="{A301A34E-CB1B-4CE2-81BA-68CF6428AD99}"/>
    <dgm:cxn modelId="{AABDB8C1-3D79-4756-8F77-8059941D66FD}" type="presOf" srcId="{71091553-A705-4820-A73E-D0A59A34DC32}" destId="{36152E50-616B-4D59-93B8-4F60A24428ED}" srcOrd="0" destOrd="0" presId="urn:microsoft.com/office/officeart/2008/layout/VerticalCurvedList"/>
    <dgm:cxn modelId="{9C3E0DE6-1342-4258-828E-9EE6B4038F60}" type="presOf" srcId="{D6E5BA87-979D-4C51-A965-918F34A3C9D8}" destId="{08720344-C829-405C-A527-38AA87F52BEF}" srcOrd="0" destOrd="0" presId="urn:microsoft.com/office/officeart/2008/layout/VerticalCurvedList"/>
    <dgm:cxn modelId="{BA5223F7-46FC-4FDC-8F85-92BF4660CCE1}" srcId="{E1F6FB67-CFEA-4A91-AE8E-52CBCFE9B65A}" destId="{16234FF9-6AB7-46AB-93F1-ECA8AD8F2A86}" srcOrd="2" destOrd="0" parTransId="{F3862F94-E1B0-400A-8960-8444FBFD8CF9}" sibTransId="{796A7D40-544E-47B0-A090-80FD71511952}"/>
    <dgm:cxn modelId="{5BA24A5D-2939-4BD2-9BA0-A82016C0F59D}" type="presParOf" srcId="{2A787605-E4A6-48C3-9173-ABCBB9E7BC41}" destId="{77420D38-62F4-4F65-A2E6-BE2B21DDE9AB}" srcOrd="0" destOrd="0" presId="urn:microsoft.com/office/officeart/2008/layout/VerticalCurvedList"/>
    <dgm:cxn modelId="{5B0671A6-14DB-4025-8328-DABE0B5FF12F}" type="presParOf" srcId="{77420D38-62F4-4F65-A2E6-BE2B21DDE9AB}" destId="{762DA954-5055-4017-92AF-D583EEEA5D75}" srcOrd="0" destOrd="0" presId="urn:microsoft.com/office/officeart/2008/layout/VerticalCurvedList"/>
    <dgm:cxn modelId="{1CF1FBB4-B9B9-4F43-8FA3-4678DC221E8E}" type="presParOf" srcId="{762DA954-5055-4017-92AF-D583EEEA5D75}" destId="{7AF9BF96-9637-4D3B-9D28-7E69AE3ACA72}" srcOrd="0" destOrd="0" presId="urn:microsoft.com/office/officeart/2008/layout/VerticalCurvedList"/>
    <dgm:cxn modelId="{61738E32-563E-4366-9963-C8B326877BAD}" type="presParOf" srcId="{762DA954-5055-4017-92AF-D583EEEA5D75}" destId="{4472DBBA-F11B-4D76-A877-C2705E57AFDE}" srcOrd="1" destOrd="0" presId="urn:microsoft.com/office/officeart/2008/layout/VerticalCurvedList"/>
    <dgm:cxn modelId="{5380BA4C-C6D3-4F66-884D-035411C12E0C}" type="presParOf" srcId="{762DA954-5055-4017-92AF-D583EEEA5D75}" destId="{7E468018-95FF-47F8-A962-A5DFDE63A668}" srcOrd="2" destOrd="0" presId="urn:microsoft.com/office/officeart/2008/layout/VerticalCurvedList"/>
    <dgm:cxn modelId="{BA38BAC4-9FD6-40DA-84C5-366D7E67F71A}" type="presParOf" srcId="{762DA954-5055-4017-92AF-D583EEEA5D75}" destId="{FAB074D4-4082-46DD-8863-2C03FD1982BD}" srcOrd="3" destOrd="0" presId="urn:microsoft.com/office/officeart/2008/layout/VerticalCurvedList"/>
    <dgm:cxn modelId="{828128F6-6F7B-4E74-A5D9-74E9AFD9B024}" type="presParOf" srcId="{77420D38-62F4-4F65-A2E6-BE2B21DDE9AB}" destId="{08720344-C829-405C-A527-38AA87F52BEF}" srcOrd="1" destOrd="0" presId="urn:microsoft.com/office/officeart/2008/layout/VerticalCurvedList"/>
    <dgm:cxn modelId="{7D114F99-C5BC-4BD8-9608-A48172E89558}" type="presParOf" srcId="{77420D38-62F4-4F65-A2E6-BE2B21DDE9AB}" destId="{B88760E6-D0B2-4C18-909E-03642FE0DD56}" srcOrd="2" destOrd="0" presId="urn:microsoft.com/office/officeart/2008/layout/VerticalCurvedList"/>
    <dgm:cxn modelId="{440C61CD-1B97-427A-AA27-2B3185B7B108}" type="presParOf" srcId="{B88760E6-D0B2-4C18-909E-03642FE0DD56}" destId="{5773BDBE-09AF-4F12-B10B-BCF0AE69633E}" srcOrd="0" destOrd="0" presId="urn:microsoft.com/office/officeart/2008/layout/VerticalCurvedList"/>
    <dgm:cxn modelId="{CD55FB45-13FA-48AD-9E10-235F18B92DF3}" type="presParOf" srcId="{77420D38-62F4-4F65-A2E6-BE2B21DDE9AB}" destId="{36152E50-616B-4D59-93B8-4F60A24428ED}" srcOrd="3" destOrd="0" presId="urn:microsoft.com/office/officeart/2008/layout/VerticalCurvedList"/>
    <dgm:cxn modelId="{25624518-7146-468E-8BD8-49BBADA258B0}" type="presParOf" srcId="{77420D38-62F4-4F65-A2E6-BE2B21DDE9AB}" destId="{70F7BAA1-86C8-485E-8CB2-D98B09ED48AF}" srcOrd="4" destOrd="0" presId="urn:microsoft.com/office/officeart/2008/layout/VerticalCurvedList"/>
    <dgm:cxn modelId="{61B1D59C-92B6-4838-9A1B-FB75D4069EFA}" type="presParOf" srcId="{70F7BAA1-86C8-485E-8CB2-D98B09ED48AF}" destId="{50835950-F67C-44FE-A4C3-50330DB8AC37}" srcOrd="0" destOrd="0" presId="urn:microsoft.com/office/officeart/2008/layout/VerticalCurvedList"/>
    <dgm:cxn modelId="{3C116E5B-24F7-44F7-830A-DC8D848DF24D}" type="presParOf" srcId="{77420D38-62F4-4F65-A2E6-BE2B21DDE9AB}" destId="{9B6D3ED0-67EC-4400-8052-F1D82213FC80}" srcOrd="5" destOrd="0" presId="urn:microsoft.com/office/officeart/2008/layout/VerticalCurvedList"/>
    <dgm:cxn modelId="{9647BE98-BB31-4071-8874-F72995A684D1}" type="presParOf" srcId="{77420D38-62F4-4F65-A2E6-BE2B21DDE9AB}" destId="{8D77E159-84F4-4BDA-8B4A-0F9B16AF8A0E}" srcOrd="6" destOrd="0" presId="urn:microsoft.com/office/officeart/2008/layout/VerticalCurvedList"/>
    <dgm:cxn modelId="{AC303028-05DA-4079-8597-9A1AFD0B96E3}" type="presParOf" srcId="{8D77E159-84F4-4BDA-8B4A-0F9B16AF8A0E}" destId="{3EA8C454-8ACA-4A2D-8F06-ABA9CF4CEF4D}" srcOrd="0" destOrd="0" presId="urn:microsoft.com/office/officeart/2008/layout/VerticalCurvedList"/>
    <dgm:cxn modelId="{F0F0FC6A-1FBB-417B-851C-BFFCB1A5BB10}" type="presParOf" srcId="{77420D38-62F4-4F65-A2E6-BE2B21DDE9AB}" destId="{D28D46A1-5F88-4F41-AD46-3EE3AE376C71}" srcOrd="7" destOrd="0" presId="urn:microsoft.com/office/officeart/2008/layout/VerticalCurvedList"/>
    <dgm:cxn modelId="{74CB4353-3546-4D07-8A47-11311D4C279D}" type="presParOf" srcId="{77420D38-62F4-4F65-A2E6-BE2B21DDE9AB}" destId="{674474BC-4C71-4B16-BF2D-5B2A4E320840}" srcOrd="8" destOrd="0" presId="urn:microsoft.com/office/officeart/2008/layout/VerticalCurvedList"/>
    <dgm:cxn modelId="{612C4020-C253-49CA-A960-641BBD79CE8E}" type="presParOf" srcId="{674474BC-4C71-4B16-BF2D-5B2A4E320840}" destId="{4A82EB1F-D4E5-40B6-A7F5-4C22E840BCB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F6FB67-CFEA-4A91-AE8E-52CBCFE9B65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6E5BA87-979D-4C51-A965-918F34A3C9D8}">
      <dgm:prSet phldrT="[Text]"/>
      <dgm:spPr/>
      <dgm:t>
        <a:bodyPr/>
        <a:lstStyle/>
        <a:p>
          <a:r>
            <a:rPr lang="en-IN" b="1" i="0" dirty="0"/>
            <a:t>Information extraction</a:t>
          </a:r>
          <a:endParaRPr lang="en-IN" dirty="0"/>
        </a:p>
      </dgm:t>
    </dgm:pt>
    <dgm:pt modelId="{9ED0C00A-2198-4198-BFAD-06B825377324}" type="parTrans" cxnId="{4A302EB8-0AF7-4AFA-AE1E-BDDA719E5279}">
      <dgm:prSet/>
      <dgm:spPr/>
      <dgm:t>
        <a:bodyPr/>
        <a:lstStyle/>
        <a:p>
          <a:endParaRPr lang="en-IN"/>
        </a:p>
      </dgm:t>
    </dgm:pt>
    <dgm:pt modelId="{A301A34E-CB1B-4CE2-81BA-68CF6428AD99}" type="sibTrans" cxnId="{4A302EB8-0AF7-4AFA-AE1E-BDDA719E5279}">
      <dgm:prSet/>
      <dgm:spPr/>
      <dgm:t>
        <a:bodyPr/>
        <a:lstStyle/>
        <a:p>
          <a:endParaRPr lang="en-IN"/>
        </a:p>
      </dgm:t>
    </dgm:pt>
    <dgm:pt modelId="{71091553-A705-4820-A73E-D0A59A34DC32}">
      <dgm:prSet phldrT="[Text]"/>
      <dgm:spPr/>
      <dgm:t>
        <a:bodyPr/>
        <a:lstStyle/>
        <a:p>
          <a:r>
            <a:rPr lang="en-IN" b="1" i="0"/>
            <a:t>Named entity recognition</a:t>
          </a:r>
          <a:endParaRPr lang="en-IN" dirty="0"/>
        </a:p>
      </dgm:t>
    </dgm:pt>
    <dgm:pt modelId="{200726AD-BA7A-4C2B-A0EB-A769246DDA20}" type="parTrans" cxnId="{1DB9A718-FC05-42BE-B7E2-FEA49C91AB68}">
      <dgm:prSet/>
      <dgm:spPr/>
      <dgm:t>
        <a:bodyPr/>
        <a:lstStyle/>
        <a:p>
          <a:endParaRPr lang="en-IN"/>
        </a:p>
      </dgm:t>
    </dgm:pt>
    <dgm:pt modelId="{EA08DC39-0885-404A-ADF7-FB41462DCCB1}" type="sibTrans" cxnId="{1DB9A718-FC05-42BE-B7E2-FEA49C91AB68}">
      <dgm:prSet/>
      <dgm:spPr/>
      <dgm:t>
        <a:bodyPr/>
        <a:lstStyle/>
        <a:p>
          <a:endParaRPr lang="en-IN"/>
        </a:p>
      </dgm:t>
    </dgm:pt>
    <dgm:pt modelId="{16234FF9-6AB7-46AB-93F1-ECA8AD8F2A86}">
      <dgm:prSet phldrT="[Text]"/>
      <dgm:spPr/>
      <dgm:t>
        <a:bodyPr/>
        <a:lstStyle/>
        <a:p>
          <a:r>
            <a:rPr lang="en-IN" b="1" i="0"/>
            <a:t>Text classification</a:t>
          </a:r>
          <a:endParaRPr lang="en-IN" dirty="0"/>
        </a:p>
      </dgm:t>
    </dgm:pt>
    <dgm:pt modelId="{F3862F94-E1B0-400A-8960-8444FBFD8CF9}" type="parTrans" cxnId="{BA5223F7-46FC-4FDC-8F85-92BF4660CCE1}">
      <dgm:prSet/>
      <dgm:spPr/>
      <dgm:t>
        <a:bodyPr/>
        <a:lstStyle/>
        <a:p>
          <a:endParaRPr lang="en-IN"/>
        </a:p>
      </dgm:t>
    </dgm:pt>
    <dgm:pt modelId="{796A7D40-544E-47B0-A090-80FD71511952}" type="sibTrans" cxnId="{BA5223F7-46FC-4FDC-8F85-92BF4660CCE1}">
      <dgm:prSet/>
      <dgm:spPr/>
      <dgm:t>
        <a:bodyPr/>
        <a:lstStyle/>
        <a:p>
          <a:endParaRPr lang="en-IN"/>
        </a:p>
      </dgm:t>
    </dgm:pt>
    <dgm:pt modelId="{389CBE35-3893-4CC8-8B15-73FCF8E52C43}">
      <dgm:prSet phldrT="[Text]"/>
      <dgm:spPr/>
      <dgm:t>
        <a:bodyPr/>
        <a:lstStyle/>
        <a:p>
          <a:r>
            <a:rPr lang="en-IN" b="1" i="0" dirty="0"/>
            <a:t>Machine translation</a:t>
          </a:r>
          <a:endParaRPr lang="en-IN" dirty="0"/>
        </a:p>
      </dgm:t>
    </dgm:pt>
    <dgm:pt modelId="{8AC8DB8F-14AA-467F-94D4-F7569D3C6D40}" type="parTrans" cxnId="{8F9BDE40-987B-4A4C-8500-639DA9BC09D7}">
      <dgm:prSet/>
      <dgm:spPr/>
      <dgm:t>
        <a:bodyPr/>
        <a:lstStyle/>
        <a:p>
          <a:endParaRPr lang="en-IN"/>
        </a:p>
      </dgm:t>
    </dgm:pt>
    <dgm:pt modelId="{9ACB9974-3B7E-4D60-9AD8-1D558DCE9537}" type="sibTrans" cxnId="{8F9BDE40-987B-4A4C-8500-639DA9BC09D7}">
      <dgm:prSet/>
      <dgm:spPr/>
      <dgm:t>
        <a:bodyPr/>
        <a:lstStyle/>
        <a:p>
          <a:endParaRPr lang="en-IN"/>
        </a:p>
      </dgm:t>
    </dgm:pt>
    <dgm:pt modelId="{F4ADA97B-490D-4BF8-B2DD-BB9676FD5F08}">
      <dgm:prSet phldrT="[Text]"/>
      <dgm:spPr/>
      <dgm:t>
        <a:bodyPr/>
        <a:lstStyle/>
        <a:p>
          <a:r>
            <a:rPr lang="en-IN" b="1" i="0"/>
            <a:t>Natural language generation</a:t>
          </a:r>
          <a:endParaRPr lang="en-IN" dirty="0"/>
        </a:p>
      </dgm:t>
    </dgm:pt>
    <dgm:pt modelId="{1E81E37A-359B-4FD8-992F-331098B9244E}" type="parTrans" cxnId="{980751BF-F948-49CA-957B-E1A7C419CAFF}">
      <dgm:prSet/>
      <dgm:spPr/>
      <dgm:t>
        <a:bodyPr/>
        <a:lstStyle/>
        <a:p>
          <a:endParaRPr lang="en-IN"/>
        </a:p>
      </dgm:t>
    </dgm:pt>
    <dgm:pt modelId="{DE2C2818-228E-4635-A248-E8C33E0E77F9}" type="sibTrans" cxnId="{980751BF-F948-49CA-957B-E1A7C419CAFF}">
      <dgm:prSet/>
      <dgm:spPr/>
      <dgm:t>
        <a:bodyPr/>
        <a:lstStyle/>
        <a:p>
          <a:endParaRPr lang="en-IN"/>
        </a:p>
      </dgm:t>
    </dgm:pt>
    <dgm:pt modelId="{2A787605-E4A6-48C3-9173-ABCBB9E7BC41}" type="pres">
      <dgm:prSet presAssocID="{E1F6FB67-CFEA-4A91-AE8E-52CBCFE9B65A}" presName="Name0" presStyleCnt="0">
        <dgm:presLayoutVars>
          <dgm:chMax val="7"/>
          <dgm:chPref val="7"/>
          <dgm:dir/>
        </dgm:presLayoutVars>
      </dgm:prSet>
      <dgm:spPr/>
    </dgm:pt>
    <dgm:pt modelId="{77420D38-62F4-4F65-A2E6-BE2B21DDE9AB}" type="pres">
      <dgm:prSet presAssocID="{E1F6FB67-CFEA-4A91-AE8E-52CBCFE9B65A}" presName="Name1" presStyleCnt="0"/>
      <dgm:spPr/>
    </dgm:pt>
    <dgm:pt modelId="{762DA954-5055-4017-92AF-D583EEEA5D75}" type="pres">
      <dgm:prSet presAssocID="{E1F6FB67-CFEA-4A91-AE8E-52CBCFE9B65A}" presName="cycle" presStyleCnt="0"/>
      <dgm:spPr/>
    </dgm:pt>
    <dgm:pt modelId="{7AF9BF96-9637-4D3B-9D28-7E69AE3ACA72}" type="pres">
      <dgm:prSet presAssocID="{E1F6FB67-CFEA-4A91-AE8E-52CBCFE9B65A}" presName="srcNode" presStyleLbl="node1" presStyleIdx="0" presStyleCnt="5"/>
      <dgm:spPr/>
    </dgm:pt>
    <dgm:pt modelId="{4472DBBA-F11B-4D76-A877-C2705E57AFDE}" type="pres">
      <dgm:prSet presAssocID="{E1F6FB67-CFEA-4A91-AE8E-52CBCFE9B65A}" presName="conn" presStyleLbl="parChTrans1D2" presStyleIdx="0" presStyleCnt="1"/>
      <dgm:spPr/>
    </dgm:pt>
    <dgm:pt modelId="{7E468018-95FF-47F8-A962-A5DFDE63A668}" type="pres">
      <dgm:prSet presAssocID="{E1F6FB67-CFEA-4A91-AE8E-52CBCFE9B65A}" presName="extraNode" presStyleLbl="node1" presStyleIdx="0" presStyleCnt="5"/>
      <dgm:spPr/>
    </dgm:pt>
    <dgm:pt modelId="{FAB074D4-4082-46DD-8863-2C03FD1982BD}" type="pres">
      <dgm:prSet presAssocID="{E1F6FB67-CFEA-4A91-AE8E-52CBCFE9B65A}" presName="dstNode" presStyleLbl="node1" presStyleIdx="0" presStyleCnt="5"/>
      <dgm:spPr/>
    </dgm:pt>
    <dgm:pt modelId="{08720344-C829-405C-A527-38AA87F52BEF}" type="pres">
      <dgm:prSet presAssocID="{D6E5BA87-979D-4C51-A965-918F34A3C9D8}" presName="text_1" presStyleLbl="node1" presStyleIdx="0" presStyleCnt="5">
        <dgm:presLayoutVars>
          <dgm:bulletEnabled val="1"/>
        </dgm:presLayoutVars>
      </dgm:prSet>
      <dgm:spPr/>
    </dgm:pt>
    <dgm:pt modelId="{B88760E6-D0B2-4C18-909E-03642FE0DD56}" type="pres">
      <dgm:prSet presAssocID="{D6E5BA87-979D-4C51-A965-918F34A3C9D8}" presName="accent_1" presStyleCnt="0"/>
      <dgm:spPr/>
    </dgm:pt>
    <dgm:pt modelId="{5773BDBE-09AF-4F12-B10B-BCF0AE69633E}" type="pres">
      <dgm:prSet presAssocID="{D6E5BA87-979D-4C51-A965-918F34A3C9D8}" presName="accentRepeatNode" presStyleLbl="solidFgAcc1" presStyleIdx="0" presStyleCnt="5"/>
      <dgm:spPr/>
    </dgm:pt>
    <dgm:pt modelId="{36152E50-616B-4D59-93B8-4F60A24428ED}" type="pres">
      <dgm:prSet presAssocID="{71091553-A705-4820-A73E-D0A59A34DC32}" presName="text_2" presStyleLbl="node1" presStyleIdx="1" presStyleCnt="5">
        <dgm:presLayoutVars>
          <dgm:bulletEnabled val="1"/>
        </dgm:presLayoutVars>
      </dgm:prSet>
      <dgm:spPr/>
    </dgm:pt>
    <dgm:pt modelId="{70F7BAA1-86C8-485E-8CB2-D98B09ED48AF}" type="pres">
      <dgm:prSet presAssocID="{71091553-A705-4820-A73E-D0A59A34DC32}" presName="accent_2" presStyleCnt="0"/>
      <dgm:spPr/>
    </dgm:pt>
    <dgm:pt modelId="{50835950-F67C-44FE-A4C3-50330DB8AC37}" type="pres">
      <dgm:prSet presAssocID="{71091553-A705-4820-A73E-D0A59A34DC32}" presName="accentRepeatNode" presStyleLbl="solidFgAcc1" presStyleIdx="1" presStyleCnt="5"/>
      <dgm:spPr/>
    </dgm:pt>
    <dgm:pt modelId="{9B6D3ED0-67EC-4400-8052-F1D82213FC80}" type="pres">
      <dgm:prSet presAssocID="{16234FF9-6AB7-46AB-93F1-ECA8AD8F2A86}" presName="text_3" presStyleLbl="node1" presStyleIdx="2" presStyleCnt="5">
        <dgm:presLayoutVars>
          <dgm:bulletEnabled val="1"/>
        </dgm:presLayoutVars>
      </dgm:prSet>
      <dgm:spPr/>
    </dgm:pt>
    <dgm:pt modelId="{8D77E159-84F4-4BDA-8B4A-0F9B16AF8A0E}" type="pres">
      <dgm:prSet presAssocID="{16234FF9-6AB7-46AB-93F1-ECA8AD8F2A86}" presName="accent_3" presStyleCnt="0"/>
      <dgm:spPr/>
    </dgm:pt>
    <dgm:pt modelId="{3EA8C454-8ACA-4A2D-8F06-ABA9CF4CEF4D}" type="pres">
      <dgm:prSet presAssocID="{16234FF9-6AB7-46AB-93F1-ECA8AD8F2A86}" presName="accentRepeatNode" presStyleLbl="solidFgAcc1" presStyleIdx="2" presStyleCnt="5"/>
      <dgm:spPr/>
    </dgm:pt>
    <dgm:pt modelId="{D28D46A1-5F88-4F41-AD46-3EE3AE376C71}" type="pres">
      <dgm:prSet presAssocID="{389CBE35-3893-4CC8-8B15-73FCF8E52C43}" presName="text_4" presStyleLbl="node1" presStyleIdx="3" presStyleCnt="5">
        <dgm:presLayoutVars>
          <dgm:bulletEnabled val="1"/>
        </dgm:presLayoutVars>
      </dgm:prSet>
      <dgm:spPr/>
    </dgm:pt>
    <dgm:pt modelId="{674474BC-4C71-4B16-BF2D-5B2A4E320840}" type="pres">
      <dgm:prSet presAssocID="{389CBE35-3893-4CC8-8B15-73FCF8E52C43}" presName="accent_4" presStyleCnt="0"/>
      <dgm:spPr/>
    </dgm:pt>
    <dgm:pt modelId="{4A82EB1F-D4E5-40B6-A7F5-4C22E840BCB4}" type="pres">
      <dgm:prSet presAssocID="{389CBE35-3893-4CC8-8B15-73FCF8E52C43}" presName="accentRepeatNode" presStyleLbl="solidFgAcc1" presStyleIdx="3" presStyleCnt="5"/>
      <dgm:spPr/>
    </dgm:pt>
    <dgm:pt modelId="{F039B2BE-63D5-4A63-A31B-9B5E6E5DF539}" type="pres">
      <dgm:prSet presAssocID="{F4ADA97B-490D-4BF8-B2DD-BB9676FD5F08}" presName="text_5" presStyleLbl="node1" presStyleIdx="4" presStyleCnt="5">
        <dgm:presLayoutVars>
          <dgm:bulletEnabled val="1"/>
        </dgm:presLayoutVars>
      </dgm:prSet>
      <dgm:spPr/>
    </dgm:pt>
    <dgm:pt modelId="{EE3FB429-6EC3-4822-A5F3-C13037BF29D8}" type="pres">
      <dgm:prSet presAssocID="{F4ADA97B-490D-4BF8-B2DD-BB9676FD5F08}" presName="accent_5" presStyleCnt="0"/>
      <dgm:spPr/>
    </dgm:pt>
    <dgm:pt modelId="{4CF6A651-F8DB-42BA-9EF5-08FEB4FDA1DD}" type="pres">
      <dgm:prSet presAssocID="{F4ADA97B-490D-4BF8-B2DD-BB9676FD5F08}" presName="accentRepeatNode" presStyleLbl="solidFgAcc1" presStyleIdx="4" presStyleCnt="5"/>
      <dgm:spPr/>
    </dgm:pt>
  </dgm:ptLst>
  <dgm:cxnLst>
    <dgm:cxn modelId="{1DB9A718-FC05-42BE-B7E2-FEA49C91AB68}" srcId="{E1F6FB67-CFEA-4A91-AE8E-52CBCFE9B65A}" destId="{71091553-A705-4820-A73E-D0A59A34DC32}" srcOrd="1" destOrd="0" parTransId="{200726AD-BA7A-4C2B-A0EB-A769246DDA20}" sibTransId="{EA08DC39-0885-404A-ADF7-FB41462DCCB1}"/>
    <dgm:cxn modelId="{A1F2D719-16F6-4EF6-A14A-7B26EFC710A4}" type="presOf" srcId="{389CBE35-3893-4CC8-8B15-73FCF8E52C43}" destId="{D28D46A1-5F88-4F41-AD46-3EE3AE376C71}" srcOrd="0" destOrd="0" presId="urn:microsoft.com/office/officeart/2008/layout/VerticalCurvedList"/>
    <dgm:cxn modelId="{8F9BDE40-987B-4A4C-8500-639DA9BC09D7}" srcId="{E1F6FB67-CFEA-4A91-AE8E-52CBCFE9B65A}" destId="{389CBE35-3893-4CC8-8B15-73FCF8E52C43}" srcOrd="3" destOrd="0" parTransId="{8AC8DB8F-14AA-467F-94D4-F7569D3C6D40}" sibTransId="{9ACB9974-3B7E-4D60-9AD8-1D558DCE9537}"/>
    <dgm:cxn modelId="{84873872-D95E-4A36-A68B-A5E788626F0D}" type="presOf" srcId="{E1F6FB67-CFEA-4A91-AE8E-52CBCFE9B65A}" destId="{2A787605-E4A6-48C3-9173-ABCBB9E7BC41}" srcOrd="0" destOrd="0" presId="urn:microsoft.com/office/officeart/2008/layout/VerticalCurvedList"/>
    <dgm:cxn modelId="{DE25217D-916B-4350-9F93-F4C824F9C912}" type="presOf" srcId="{A301A34E-CB1B-4CE2-81BA-68CF6428AD99}" destId="{4472DBBA-F11B-4D76-A877-C2705E57AFDE}" srcOrd="0" destOrd="0" presId="urn:microsoft.com/office/officeart/2008/layout/VerticalCurvedList"/>
    <dgm:cxn modelId="{7F5DE0AC-EF48-493A-A6DA-F5B7A6343EC6}" type="presOf" srcId="{16234FF9-6AB7-46AB-93F1-ECA8AD8F2A86}" destId="{9B6D3ED0-67EC-4400-8052-F1D82213FC80}" srcOrd="0" destOrd="0" presId="urn:microsoft.com/office/officeart/2008/layout/VerticalCurvedList"/>
    <dgm:cxn modelId="{4A302EB8-0AF7-4AFA-AE1E-BDDA719E5279}" srcId="{E1F6FB67-CFEA-4A91-AE8E-52CBCFE9B65A}" destId="{D6E5BA87-979D-4C51-A965-918F34A3C9D8}" srcOrd="0" destOrd="0" parTransId="{9ED0C00A-2198-4198-BFAD-06B825377324}" sibTransId="{A301A34E-CB1B-4CE2-81BA-68CF6428AD99}"/>
    <dgm:cxn modelId="{980751BF-F948-49CA-957B-E1A7C419CAFF}" srcId="{E1F6FB67-CFEA-4A91-AE8E-52CBCFE9B65A}" destId="{F4ADA97B-490D-4BF8-B2DD-BB9676FD5F08}" srcOrd="4" destOrd="0" parTransId="{1E81E37A-359B-4FD8-992F-331098B9244E}" sibTransId="{DE2C2818-228E-4635-A248-E8C33E0E77F9}"/>
    <dgm:cxn modelId="{AABDB8C1-3D79-4756-8F77-8059941D66FD}" type="presOf" srcId="{71091553-A705-4820-A73E-D0A59A34DC32}" destId="{36152E50-616B-4D59-93B8-4F60A24428ED}" srcOrd="0" destOrd="0" presId="urn:microsoft.com/office/officeart/2008/layout/VerticalCurvedList"/>
    <dgm:cxn modelId="{AF4D4ECA-EE7D-487E-A7FB-F266B55EC039}" type="presOf" srcId="{F4ADA97B-490D-4BF8-B2DD-BB9676FD5F08}" destId="{F039B2BE-63D5-4A63-A31B-9B5E6E5DF539}" srcOrd="0" destOrd="0" presId="urn:microsoft.com/office/officeart/2008/layout/VerticalCurvedList"/>
    <dgm:cxn modelId="{9C3E0DE6-1342-4258-828E-9EE6B4038F60}" type="presOf" srcId="{D6E5BA87-979D-4C51-A965-918F34A3C9D8}" destId="{08720344-C829-405C-A527-38AA87F52BEF}" srcOrd="0" destOrd="0" presId="urn:microsoft.com/office/officeart/2008/layout/VerticalCurvedList"/>
    <dgm:cxn modelId="{BA5223F7-46FC-4FDC-8F85-92BF4660CCE1}" srcId="{E1F6FB67-CFEA-4A91-AE8E-52CBCFE9B65A}" destId="{16234FF9-6AB7-46AB-93F1-ECA8AD8F2A86}" srcOrd="2" destOrd="0" parTransId="{F3862F94-E1B0-400A-8960-8444FBFD8CF9}" sibTransId="{796A7D40-544E-47B0-A090-80FD71511952}"/>
    <dgm:cxn modelId="{5BA24A5D-2939-4BD2-9BA0-A82016C0F59D}" type="presParOf" srcId="{2A787605-E4A6-48C3-9173-ABCBB9E7BC41}" destId="{77420D38-62F4-4F65-A2E6-BE2B21DDE9AB}" srcOrd="0" destOrd="0" presId="urn:microsoft.com/office/officeart/2008/layout/VerticalCurvedList"/>
    <dgm:cxn modelId="{5B0671A6-14DB-4025-8328-DABE0B5FF12F}" type="presParOf" srcId="{77420D38-62F4-4F65-A2E6-BE2B21DDE9AB}" destId="{762DA954-5055-4017-92AF-D583EEEA5D75}" srcOrd="0" destOrd="0" presId="urn:microsoft.com/office/officeart/2008/layout/VerticalCurvedList"/>
    <dgm:cxn modelId="{1CF1FBB4-B9B9-4F43-8FA3-4678DC221E8E}" type="presParOf" srcId="{762DA954-5055-4017-92AF-D583EEEA5D75}" destId="{7AF9BF96-9637-4D3B-9D28-7E69AE3ACA72}" srcOrd="0" destOrd="0" presId="urn:microsoft.com/office/officeart/2008/layout/VerticalCurvedList"/>
    <dgm:cxn modelId="{61738E32-563E-4366-9963-C8B326877BAD}" type="presParOf" srcId="{762DA954-5055-4017-92AF-D583EEEA5D75}" destId="{4472DBBA-F11B-4D76-A877-C2705E57AFDE}" srcOrd="1" destOrd="0" presId="urn:microsoft.com/office/officeart/2008/layout/VerticalCurvedList"/>
    <dgm:cxn modelId="{5380BA4C-C6D3-4F66-884D-035411C12E0C}" type="presParOf" srcId="{762DA954-5055-4017-92AF-D583EEEA5D75}" destId="{7E468018-95FF-47F8-A962-A5DFDE63A668}" srcOrd="2" destOrd="0" presId="urn:microsoft.com/office/officeart/2008/layout/VerticalCurvedList"/>
    <dgm:cxn modelId="{BA38BAC4-9FD6-40DA-84C5-366D7E67F71A}" type="presParOf" srcId="{762DA954-5055-4017-92AF-D583EEEA5D75}" destId="{FAB074D4-4082-46DD-8863-2C03FD1982BD}" srcOrd="3" destOrd="0" presId="urn:microsoft.com/office/officeart/2008/layout/VerticalCurvedList"/>
    <dgm:cxn modelId="{828128F6-6F7B-4E74-A5D9-74E9AFD9B024}" type="presParOf" srcId="{77420D38-62F4-4F65-A2E6-BE2B21DDE9AB}" destId="{08720344-C829-405C-A527-38AA87F52BEF}" srcOrd="1" destOrd="0" presId="urn:microsoft.com/office/officeart/2008/layout/VerticalCurvedList"/>
    <dgm:cxn modelId="{7D114F99-C5BC-4BD8-9608-A48172E89558}" type="presParOf" srcId="{77420D38-62F4-4F65-A2E6-BE2B21DDE9AB}" destId="{B88760E6-D0B2-4C18-909E-03642FE0DD56}" srcOrd="2" destOrd="0" presId="urn:microsoft.com/office/officeart/2008/layout/VerticalCurvedList"/>
    <dgm:cxn modelId="{440C61CD-1B97-427A-AA27-2B3185B7B108}" type="presParOf" srcId="{B88760E6-D0B2-4C18-909E-03642FE0DD56}" destId="{5773BDBE-09AF-4F12-B10B-BCF0AE69633E}" srcOrd="0" destOrd="0" presId="urn:microsoft.com/office/officeart/2008/layout/VerticalCurvedList"/>
    <dgm:cxn modelId="{CD55FB45-13FA-48AD-9E10-235F18B92DF3}" type="presParOf" srcId="{77420D38-62F4-4F65-A2E6-BE2B21DDE9AB}" destId="{36152E50-616B-4D59-93B8-4F60A24428ED}" srcOrd="3" destOrd="0" presId="urn:microsoft.com/office/officeart/2008/layout/VerticalCurvedList"/>
    <dgm:cxn modelId="{25624518-7146-468E-8BD8-49BBADA258B0}" type="presParOf" srcId="{77420D38-62F4-4F65-A2E6-BE2B21DDE9AB}" destId="{70F7BAA1-86C8-485E-8CB2-D98B09ED48AF}" srcOrd="4" destOrd="0" presId="urn:microsoft.com/office/officeart/2008/layout/VerticalCurvedList"/>
    <dgm:cxn modelId="{61B1D59C-92B6-4838-9A1B-FB75D4069EFA}" type="presParOf" srcId="{70F7BAA1-86C8-485E-8CB2-D98B09ED48AF}" destId="{50835950-F67C-44FE-A4C3-50330DB8AC37}" srcOrd="0" destOrd="0" presId="urn:microsoft.com/office/officeart/2008/layout/VerticalCurvedList"/>
    <dgm:cxn modelId="{3C116E5B-24F7-44F7-830A-DC8D848DF24D}" type="presParOf" srcId="{77420D38-62F4-4F65-A2E6-BE2B21DDE9AB}" destId="{9B6D3ED0-67EC-4400-8052-F1D82213FC80}" srcOrd="5" destOrd="0" presId="urn:microsoft.com/office/officeart/2008/layout/VerticalCurvedList"/>
    <dgm:cxn modelId="{9647BE98-BB31-4071-8874-F72995A684D1}" type="presParOf" srcId="{77420D38-62F4-4F65-A2E6-BE2B21DDE9AB}" destId="{8D77E159-84F4-4BDA-8B4A-0F9B16AF8A0E}" srcOrd="6" destOrd="0" presId="urn:microsoft.com/office/officeart/2008/layout/VerticalCurvedList"/>
    <dgm:cxn modelId="{AC303028-05DA-4079-8597-9A1AFD0B96E3}" type="presParOf" srcId="{8D77E159-84F4-4BDA-8B4A-0F9B16AF8A0E}" destId="{3EA8C454-8ACA-4A2D-8F06-ABA9CF4CEF4D}" srcOrd="0" destOrd="0" presId="urn:microsoft.com/office/officeart/2008/layout/VerticalCurvedList"/>
    <dgm:cxn modelId="{F0F0FC6A-1FBB-417B-851C-BFFCB1A5BB10}" type="presParOf" srcId="{77420D38-62F4-4F65-A2E6-BE2B21DDE9AB}" destId="{D28D46A1-5F88-4F41-AD46-3EE3AE376C71}" srcOrd="7" destOrd="0" presId="urn:microsoft.com/office/officeart/2008/layout/VerticalCurvedList"/>
    <dgm:cxn modelId="{74CB4353-3546-4D07-8A47-11311D4C279D}" type="presParOf" srcId="{77420D38-62F4-4F65-A2E6-BE2B21DDE9AB}" destId="{674474BC-4C71-4B16-BF2D-5B2A4E320840}" srcOrd="8" destOrd="0" presId="urn:microsoft.com/office/officeart/2008/layout/VerticalCurvedList"/>
    <dgm:cxn modelId="{612C4020-C253-49CA-A960-641BBD79CE8E}" type="presParOf" srcId="{674474BC-4C71-4B16-BF2D-5B2A4E320840}" destId="{4A82EB1F-D4E5-40B6-A7F5-4C22E840BCB4}" srcOrd="0" destOrd="0" presId="urn:microsoft.com/office/officeart/2008/layout/VerticalCurvedList"/>
    <dgm:cxn modelId="{C377F960-959C-4567-AA0D-D0DE41B00BEC}" type="presParOf" srcId="{77420D38-62F4-4F65-A2E6-BE2B21DDE9AB}" destId="{F039B2BE-63D5-4A63-A31B-9B5E6E5DF539}" srcOrd="9" destOrd="0" presId="urn:microsoft.com/office/officeart/2008/layout/VerticalCurvedList"/>
    <dgm:cxn modelId="{8786938B-B13E-4474-B161-8270C56945DA}" type="presParOf" srcId="{77420D38-62F4-4F65-A2E6-BE2B21DDE9AB}" destId="{EE3FB429-6EC3-4822-A5F3-C13037BF29D8}" srcOrd="10" destOrd="0" presId="urn:microsoft.com/office/officeart/2008/layout/VerticalCurvedList"/>
    <dgm:cxn modelId="{76338445-9217-4A47-9CC0-A61189276A98}" type="presParOf" srcId="{EE3FB429-6EC3-4822-A5F3-C13037BF29D8}" destId="{4CF6A651-F8DB-42BA-9EF5-08FEB4FDA1D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Quick Recap –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Last 2 weeks </a:t>
          </a:r>
        </a:p>
      </dsp:txBody>
      <dsp:txXfrm>
        <a:off x="36776" y="36776"/>
        <a:ext cx="4382753" cy="1182075"/>
      </dsp:txXfrm>
    </dsp:sp>
    <dsp:sp modelId="{C109B9BD-C2D8-407E-9ECB-EA65E487F50A}">
      <dsp:nvSpPr>
        <dsp:cNvPr id="0" name=""/>
        <dsp:cNvSpPr/>
      </dsp:nvSpPr>
      <dsp:spPr>
        <a:xfrm>
          <a:off x="506265" y="1464898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Focused Teaching (60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FFFFFF"/>
              </a:solidFill>
              <a:latin typeface="Arial"/>
              <a:sym typeface="Arial"/>
            </a:rPr>
            <a:t>Lexical Processing</a:t>
          </a:r>
          <a:endParaRPr lang="en-IN" sz="2000" kern="1200" dirty="0"/>
        </a:p>
      </dsp:txBody>
      <dsp:txXfrm>
        <a:off x="543041" y="1501674"/>
        <a:ext cx="4341698" cy="1182075"/>
      </dsp:txXfrm>
    </dsp:sp>
    <dsp:sp modelId="{95FDD71E-3DE6-4042-A5E4-8A11EA388189}">
      <dsp:nvSpPr>
        <dsp:cNvPr id="0" name=""/>
        <dsp:cNvSpPr/>
      </dsp:nvSpPr>
      <dsp:spPr>
        <a:xfrm>
          <a:off x="1012530" y="2929796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Doubts Resolutions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sz="2000" kern="1200" dirty="0"/>
        </a:p>
      </dsp:txBody>
      <dsp:txXfrm>
        <a:off x="1049306" y="2966572"/>
        <a:ext cx="4341698" cy="1182075"/>
      </dsp:txXfrm>
    </dsp:sp>
    <dsp:sp modelId="{98E5FDA8-7D6D-4EEF-B6FA-1C0CEB1764BA}">
      <dsp:nvSpPr>
        <dsp:cNvPr id="0" name=""/>
        <dsp:cNvSpPr/>
      </dsp:nvSpPr>
      <dsp:spPr>
        <a:xfrm>
          <a:off x="4921515" y="952183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105150" y="952183"/>
        <a:ext cx="448887" cy="614158"/>
      </dsp:txXfrm>
    </dsp:sp>
    <dsp:sp modelId="{9BA526AF-6B00-48BA-A86C-544E99505CA0}">
      <dsp:nvSpPr>
        <dsp:cNvPr id="0" name=""/>
        <dsp:cNvSpPr/>
      </dsp:nvSpPr>
      <dsp:spPr>
        <a:xfrm>
          <a:off x="5427781" y="2408711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611416" y="2408711"/>
        <a:ext cx="448887" cy="61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D0A00-EA89-47B5-B5FD-5FCAC47FC883}">
      <dsp:nvSpPr>
        <dsp:cNvPr id="0" name=""/>
        <dsp:cNvSpPr/>
      </dsp:nvSpPr>
      <dsp:spPr>
        <a:xfrm>
          <a:off x="300258" y="1389"/>
          <a:ext cx="1519640" cy="15460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2AEE-4839-42B1-B95A-B73F0476EB11}">
      <dsp:nvSpPr>
        <dsp:cNvPr id="0" name=""/>
        <dsp:cNvSpPr/>
      </dsp:nvSpPr>
      <dsp:spPr>
        <a:xfrm>
          <a:off x="150620" y="1601217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NLP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What is BOW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When to use BOW</a:t>
          </a:r>
        </a:p>
      </dsp:txBody>
      <dsp:txXfrm>
        <a:off x="203816" y="1654413"/>
        <a:ext cx="1709839" cy="1709839"/>
      </dsp:txXfrm>
    </dsp:sp>
    <dsp:sp modelId="{0F6DA709-0A1D-4A5C-88AF-426921812F21}">
      <dsp:nvSpPr>
        <dsp:cNvPr id="0" name=""/>
        <dsp:cNvSpPr/>
      </dsp:nvSpPr>
      <dsp:spPr>
        <a:xfrm rot="169889">
          <a:off x="2181920" y="620678"/>
          <a:ext cx="362684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181986" y="705274"/>
        <a:ext cx="253879" cy="261849"/>
      </dsp:txXfrm>
    </dsp:sp>
    <dsp:sp modelId="{058D58F8-E631-40F5-8EA8-0736CA35F178}">
      <dsp:nvSpPr>
        <dsp:cNvPr id="0" name=""/>
        <dsp:cNvSpPr/>
      </dsp:nvSpPr>
      <dsp:spPr>
        <a:xfrm>
          <a:off x="2854876" y="0"/>
          <a:ext cx="1816231" cy="1816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8747-8A02-43BE-8ADD-B449880D6D1E}">
      <dsp:nvSpPr>
        <dsp:cNvPr id="0" name=""/>
        <dsp:cNvSpPr/>
      </dsp:nvSpPr>
      <dsp:spPr>
        <a:xfrm>
          <a:off x="2966412" y="1668753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Lexical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What is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When to use </a:t>
          </a:r>
          <a:endParaRPr lang="en-US" sz="1900" kern="1200" dirty="0"/>
        </a:p>
      </dsp:txBody>
      <dsp:txXfrm>
        <a:off x="3019608" y="1721949"/>
        <a:ext cx="1709839" cy="1709839"/>
      </dsp:txXfrm>
    </dsp:sp>
    <dsp:sp modelId="{B76CC752-CFEF-4D4A-B8FB-A7A4A0CFC02B}">
      <dsp:nvSpPr>
        <dsp:cNvPr id="0" name=""/>
        <dsp:cNvSpPr/>
      </dsp:nvSpPr>
      <dsp:spPr>
        <a:xfrm rot="21483340">
          <a:off x="5101408" y="637161"/>
          <a:ext cx="430672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101445" y="726636"/>
        <a:ext cx="301470" cy="261849"/>
      </dsp:txXfrm>
    </dsp:sp>
    <dsp:sp modelId="{2D0EA8B5-A3EF-43C4-9D24-3D015F8E1167}">
      <dsp:nvSpPr>
        <dsp:cNvPr id="0" name=""/>
        <dsp:cNvSpPr/>
      </dsp:nvSpPr>
      <dsp:spPr>
        <a:xfrm>
          <a:off x="5900892" y="187780"/>
          <a:ext cx="1103069" cy="12580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A3FDD-D320-4123-ABE0-71CFE5A62CE3}">
      <dsp:nvSpPr>
        <dsp:cNvPr id="0" name=""/>
        <dsp:cNvSpPr/>
      </dsp:nvSpPr>
      <dsp:spPr>
        <a:xfrm>
          <a:off x="5486539" y="1663032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TF-IDF 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Basics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When to use</a:t>
          </a:r>
          <a:endParaRPr lang="en-US" sz="1900" kern="1200" dirty="0"/>
        </a:p>
      </dsp:txBody>
      <dsp:txXfrm>
        <a:off x="5539735" y="1716228"/>
        <a:ext cx="1709839" cy="1709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2DBBA-F11B-4D76-A877-C2705E57AFDE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20344-C829-405C-A527-38AA87F52BEF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/>
            <a:t>Understand the grammatical structure</a:t>
          </a:r>
          <a:endParaRPr lang="en-IN" sz="1900" kern="1200" dirty="0"/>
        </a:p>
      </dsp:txBody>
      <dsp:txXfrm>
        <a:off x="460128" y="312440"/>
        <a:ext cx="5580684" cy="625205"/>
      </dsp:txXfrm>
    </dsp:sp>
    <dsp:sp modelId="{5773BDBE-09AF-4F12-B10B-BCF0AE69633E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52E50-616B-4D59-93B8-4F60A24428ED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3">
            <a:hueOff val="-3327773"/>
            <a:satOff val="28205"/>
            <a:lumOff val="28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Disambiguate words with multiple meanings</a:t>
          </a:r>
          <a:endParaRPr lang="en-IN" sz="1900" kern="1200" dirty="0"/>
        </a:p>
      </dsp:txBody>
      <dsp:txXfrm>
        <a:off x="818573" y="1250411"/>
        <a:ext cx="5222240" cy="625205"/>
      </dsp:txXfrm>
    </dsp:sp>
    <dsp:sp modelId="{50835950-F67C-44FE-A4C3-50330DB8AC37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3327773"/>
              <a:satOff val="28205"/>
              <a:lumOff val="28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D3ED0-67EC-4400-8052-F1D82213FC80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3">
            <a:hueOff val="-6655546"/>
            <a:satOff val="56410"/>
            <a:lumOff val="56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Improve the accuracy of NLP tasks</a:t>
          </a:r>
          <a:endParaRPr lang="en-IN" sz="1900" kern="1200" dirty="0"/>
        </a:p>
      </dsp:txBody>
      <dsp:txXfrm>
        <a:off x="818573" y="2188382"/>
        <a:ext cx="5222240" cy="625205"/>
      </dsp:txXfrm>
    </dsp:sp>
    <dsp:sp modelId="{3EA8C454-8ACA-4A2D-8F06-ABA9CF4CEF4D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6655546"/>
              <a:satOff val="56410"/>
              <a:lumOff val="5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D46A1-5F88-4F41-AD46-3EE3AE376C71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 dirty="0"/>
            <a:t>Facilitate research in linguistics</a:t>
          </a:r>
          <a:endParaRPr lang="en-IN" sz="1900" kern="1200" dirty="0"/>
        </a:p>
      </dsp:txBody>
      <dsp:txXfrm>
        <a:off x="460128" y="3126353"/>
        <a:ext cx="5580684" cy="625205"/>
      </dsp:txXfrm>
    </dsp:sp>
    <dsp:sp modelId="{4A82EB1F-D4E5-40B6-A7F5-4C22E840BCB4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2DBBA-F11B-4D76-A877-C2705E57AFDE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20344-C829-405C-A527-38AA87F52BEF}">
      <dsp:nvSpPr>
        <dsp:cNvPr id="0" name=""/>
        <dsp:cNvSpPr/>
      </dsp:nvSpPr>
      <dsp:spPr>
        <a:xfrm>
          <a:off x="384538" y="253918"/>
          <a:ext cx="5656275" cy="508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i="0" kern="1200" dirty="0"/>
            <a:t>Information extraction</a:t>
          </a:r>
          <a:endParaRPr lang="en-IN" sz="2700" kern="1200" dirty="0"/>
        </a:p>
      </dsp:txBody>
      <dsp:txXfrm>
        <a:off x="384538" y="253918"/>
        <a:ext cx="5656275" cy="508162"/>
      </dsp:txXfrm>
    </dsp:sp>
    <dsp:sp modelId="{5773BDBE-09AF-4F12-B10B-BCF0AE69633E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52E50-616B-4D59-93B8-4F60A24428ED}">
      <dsp:nvSpPr>
        <dsp:cNvPr id="0" name=""/>
        <dsp:cNvSpPr/>
      </dsp:nvSpPr>
      <dsp:spPr>
        <a:xfrm>
          <a:off x="748672" y="1015918"/>
          <a:ext cx="5292140" cy="508162"/>
        </a:xfrm>
        <a:prstGeom prst="rect">
          <a:avLst/>
        </a:prstGeom>
        <a:solidFill>
          <a:schemeClr val="accent3">
            <a:hueOff val="-2495830"/>
            <a:satOff val="21154"/>
            <a:lumOff val="21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i="0" kern="1200"/>
            <a:t>Named entity recognition</a:t>
          </a:r>
          <a:endParaRPr lang="en-IN" sz="2700" kern="1200" dirty="0"/>
        </a:p>
      </dsp:txBody>
      <dsp:txXfrm>
        <a:off x="748672" y="1015918"/>
        <a:ext cx="5292140" cy="508162"/>
      </dsp:txXfrm>
    </dsp:sp>
    <dsp:sp modelId="{50835950-F67C-44FE-A4C3-50330DB8AC37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95830"/>
              <a:satOff val="21154"/>
              <a:lumOff val="2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D3ED0-67EC-4400-8052-F1D82213FC80}">
      <dsp:nvSpPr>
        <dsp:cNvPr id="0" name=""/>
        <dsp:cNvSpPr/>
      </dsp:nvSpPr>
      <dsp:spPr>
        <a:xfrm>
          <a:off x="860432" y="1777918"/>
          <a:ext cx="5180380" cy="508162"/>
        </a:xfrm>
        <a:prstGeom prst="rect">
          <a:avLst/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i="0" kern="1200"/>
            <a:t>Text classification</a:t>
          </a:r>
          <a:endParaRPr lang="en-IN" sz="2700" kern="1200" dirty="0"/>
        </a:p>
      </dsp:txBody>
      <dsp:txXfrm>
        <a:off x="860432" y="1777918"/>
        <a:ext cx="5180380" cy="508162"/>
      </dsp:txXfrm>
    </dsp:sp>
    <dsp:sp modelId="{3EA8C454-8ACA-4A2D-8F06-ABA9CF4CEF4D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91659"/>
              <a:satOff val="42307"/>
              <a:lumOff val="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D46A1-5F88-4F41-AD46-3EE3AE376C71}">
      <dsp:nvSpPr>
        <dsp:cNvPr id="0" name=""/>
        <dsp:cNvSpPr/>
      </dsp:nvSpPr>
      <dsp:spPr>
        <a:xfrm>
          <a:off x="748672" y="2539918"/>
          <a:ext cx="5292140" cy="508162"/>
        </a:xfrm>
        <a:prstGeom prst="rect">
          <a:avLst/>
        </a:prstGeom>
        <a:solidFill>
          <a:schemeClr val="accent3">
            <a:hueOff val="-7487489"/>
            <a:satOff val="63461"/>
            <a:lumOff val="63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i="0" kern="1200" dirty="0"/>
            <a:t>Machine translation</a:t>
          </a:r>
          <a:endParaRPr lang="en-IN" sz="2700" kern="1200" dirty="0"/>
        </a:p>
      </dsp:txBody>
      <dsp:txXfrm>
        <a:off x="748672" y="2539918"/>
        <a:ext cx="5292140" cy="508162"/>
      </dsp:txXfrm>
    </dsp:sp>
    <dsp:sp modelId="{4A82EB1F-D4E5-40B6-A7F5-4C22E840BCB4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7487489"/>
              <a:satOff val="63461"/>
              <a:lumOff val="6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9B2BE-63D5-4A63-A31B-9B5E6E5DF539}">
      <dsp:nvSpPr>
        <dsp:cNvPr id="0" name=""/>
        <dsp:cNvSpPr/>
      </dsp:nvSpPr>
      <dsp:spPr>
        <a:xfrm>
          <a:off x="384538" y="3301918"/>
          <a:ext cx="5656275" cy="508162"/>
        </a:xfrm>
        <a:prstGeom prst="rec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i="0" kern="1200"/>
            <a:t>Natural language generation</a:t>
          </a:r>
          <a:endParaRPr lang="en-IN" sz="2700" kern="1200" dirty="0"/>
        </a:p>
      </dsp:txBody>
      <dsp:txXfrm>
        <a:off x="384538" y="3301918"/>
        <a:ext cx="5656275" cy="508162"/>
      </dsp:txXfrm>
    </dsp:sp>
    <dsp:sp modelId="{4CF6A651-F8DB-42BA-9EF5-08FEB4FDA1DD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1b3c7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9c1b3c7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c1b3c75e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9c1b3c75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1b3c75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9c1b3c75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3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92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218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4527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N" dirty="0"/>
              <a:t>Coding 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SGC Coaching: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Articulate your Journey | Activate </a:t>
            </a:r>
            <a:r>
              <a:rPr lang="en" i="1" dirty="0">
                <a:solidFill>
                  <a:schemeClr val="dk1"/>
                </a:solidFill>
              </a:rPr>
              <a:t>Your</a:t>
            </a: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Vigour| Accelerate Mutual Growth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17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 Tagging</a:t>
            </a: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6053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/>
              <a:t>Agenda</a:t>
            </a:r>
            <a:endParaRPr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33018363"/>
              </p:ext>
            </p:extLst>
          </p:nvPr>
        </p:nvGraphicFramePr>
        <p:xfrm>
          <a:off x="1650381" y="765718"/>
          <a:ext cx="6750204" cy="418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Recap: </a:t>
            </a:r>
            <a:r>
              <a:rPr lang="en" dirty="0"/>
              <a:t>What the learner have learnt in the week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293459" y="740290"/>
            <a:ext cx="3250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600" b="1" dirty="0"/>
              <a:t>Quick Glance at Key Learnings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47425932"/>
              </p:ext>
            </p:extLst>
          </p:nvPr>
        </p:nvGraphicFramePr>
        <p:xfrm>
          <a:off x="1126003" y="1251837"/>
          <a:ext cx="73060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9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3D0A00-EA89-47B5-B5FD-5FCAC47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F2AEE-4839-42B1-B95A-B73F0476E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6DA709-0A1D-4A5C-88AF-426921812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8D58F8-E631-40F5-8EA8-0736CA35F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598747-8A02-43BE-8ADD-B449880D6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6CC752-CFEF-4D4A-B8FB-A7A4A0CFC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0EA8B5-A3EF-43C4-9D24-3D015F8E1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0A3FDD-D320-4123-ABE0-71CFE5A6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POS-tagging: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0BCEE-184B-44A8-841C-0DF7DFBB4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3" y="852280"/>
            <a:ext cx="7832035" cy="41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4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POS-tagging: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159F0D2-D4A8-4FCD-BA7D-4A79E7BFD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076022"/>
              </p:ext>
            </p:extLst>
          </p:nvPr>
        </p:nvGraphicFramePr>
        <p:xfrm>
          <a:off x="1913614" y="82599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64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472DBBA-F11B-4D76-A877-C2705E57A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773BDBE-09AF-4F12-B10B-BCF0AE6963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8720344-C829-405C-A527-38AA87F52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0835950-F67C-44FE-A4C3-50330DB8A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6152E50-616B-4D59-93B8-4F60A2442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EA8C454-8ACA-4A2D-8F06-ABA9CF4CEF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B6D3ED0-67EC-4400-8052-F1D82213F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82EB1F-D4E5-40B6-A7F5-4C22E840B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28D46A1-5F88-4F41-AD46-3EE3AE376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POS-tagging: Use-cases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159F0D2-D4A8-4FCD-BA7D-4A79E7BFD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094152"/>
              </p:ext>
            </p:extLst>
          </p:nvPr>
        </p:nvGraphicFramePr>
        <p:xfrm>
          <a:off x="1913614" y="82599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9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472DBBA-F11B-4D76-A877-C2705E57A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773BDBE-09AF-4F12-B10B-BCF0AE6963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8720344-C829-405C-A527-38AA87F52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0835950-F67C-44FE-A4C3-50330DB8A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6152E50-616B-4D59-93B8-4F60A2442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EA8C454-8ACA-4A2D-8F06-ABA9CF4CEF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B6D3ED0-67EC-4400-8052-F1D82213F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82EB1F-D4E5-40B6-A7F5-4C22E840B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28D46A1-5F88-4F41-AD46-3EE3AE376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CF6A651-F8DB-42BA-9EF5-08FEB4FDA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39B2BE-63D5-4A63-A31B-9B5E6E5DF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/>
              <a:t>Coding Time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546303" y="1962614"/>
            <a:ext cx="603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6000" b="1" dirty="0">
                <a:solidFill>
                  <a:schemeClr val="dk1"/>
                </a:solidFill>
              </a:rPr>
              <a:t>Coding Time</a:t>
            </a:r>
          </a:p>
        </p:txBody>
      </p:sp>
    </p:spTree>
    <p:extLst>
      <p:ext uri="{BB962C8B-B14F-4D97-AF65-F5344CB8AC3E}">
        <p14:creationId xmlns:p14="http://schemas.microsoft.com/office/powerpoint/2010/main" val="346430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Doubts Resolutions</a:t>
            </a:r>
          </a:p>
        </p:txBody>
      </p:sp>
      <p:pic>
        <p:nvPicPr>
          <p:cNvPr id="4" name="Picture 3" descr="&lt;strong&gt;Questions&lt;/strong&gt; - Handwriting 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93" y="780121"/>
            <a:ext cx="6712337" cy="40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63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129</Words>
  <Application>Microsoft Office PowerPoint</Application>
  <PresentationFormat>On-screen Show (16:9)</PresentationFormat>
  <Paragraphs>41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Proxima Nova</vt:lpstr>
      <vt:lpstr>Simple Light</vt:lpstr>
      <vt:lpstr>PowerPoint Presentation</vt:lpstr>
      <vt:lpstr>PowerPoint Presentation</vt:lpstr>
      <vt:lpstr>Agenda</vt:lpstr>
      <vt:lpstr>Recap: What the learner have learnt in the week</vt:lpstr>
      <vt:lpstr>POS-tagging:</vt:lpstr>
      <vt:lpstr>POS-tagging:</vt:lpstr>
      <vt:lpstr>POS-tagging: Use-cases</vt:lpstr>
      <vt:lpstr>Coding Time</vt:lpstr>
      <vt:lpstr>Doubts Resolutions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Singh Chouhan</dc:creator>
  <cp:lastModifiedBy>Mahendra Singh Chouhan</cp:lastModifiedBy>
  <cp:revision>179</cp:revision>
  <dcterms:modified xsi:type="dcterms:W3CDTF">2023-07-22T09:24:15Z</dcterms:modified>
</cp:coreProperties>
</file>