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1"/>
  </p:notesMasterIdLst>
  <p:sldIdLst>
    <p:sldId id="256" r:id="rId2"/>
    <p:sldId id="257" r:id="rId3"/>
    <p:sldId id="258" r:id="rId4"/>
    <p:sldId id="291" r:id="rId5"/>
    <p:sldId id="319" r:id="rId6"/>
    <p:sldId id="320" r:id="rId7"/>
    <p:sldId id="321" r:id="rId8"/>
    <p:sldId id="316" r:id="rId9"/>
    <p:sldId id="282"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Proxima Nova"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0254" autoAdjust="0"/>
  </p:normalViewPr>
  <p:slideViewPr>
    <p:cSldViewPr snapToGrid="0">
      <p:cViewPr varScale="1">
        <p:scale>
          <a:sx n="51" d="100"/>
          <a:sy n="51" d="100"/>
        </p:scale>
        <p:origin x="812" y="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A3F01F-9EB0-4C14-8D3E-2F76872B084E}" type="doc">
      <dgm:prSet loTypeId="urn:microsoft.com/office/officeart/2005/8/layout/vProcess5" loCatId="process" qsTypeId="urn:microsoft.com/office/officeart/2005/8/quickstyle/simple1" qsCatId="simple" csTypeId="urn:microsoft.com/office/officeart/2005/8/colors/colorful3" csCatId="colorful" phldr="1"/>
      <dgm:spPr/>
      <dgm:t>
        <a:bodyPr/>
        <a:lstStyle/>
        <a:p>
          <a:endParaRPr lang="en-US"/>
        </a:p>
      </dgm:t>
    </dgm:pt>
    <dgm:pt modelId="{02868782-A37E-40A6-964A-F6B880BD7787}">
      <dgm:prSet phldrT="[Text]"/>
      <dgm:spPr/>
      <dgm:t>
        <a:bodyPr/>
        <a:lstStyle/>
        <a:p>
          <a:r>
            <a:rPr lang="en-IN" dirty="0" smtClean="0"/>
            <a:t>Quick Recap – (15 min)</a:t>
          </a:r>
          <a:endParaRPr lang="en-US" dirty="0"/>
        </a:p>
      </dgm:t>
    </dgm:pt>
    <dgm:pt modelId="{CDAD82E1-EC56-406C-AB8C-8D94CE193070}" type="parTrans" cxnId="{79FFDD73-55ED-497A-B35A-7D54DCD79F48}">
      <dgm:prSet/>
      <dgm:spPr/>
      <dgm:t>
        <a:bodyPr/>
        <a:lstStyle/>
        <a:p>
          <a:endParaRPr lang="en-US"/>
        </a:p>
      </dgm:t>
    </dgm:pt>
    <dgm:pt modelId="{32F1659A-899C-4925-BE1A-FFA2F14FFE23}" type="sibTrans" cxnId="{79FFDD73-55ED-497A-B35A-7D54DCD79F48}">
      <dgm:prSet/>
      <dgm:spPr/>
      <dgm:t>
        <a:bodyPr/>
        <a:lstStyle/>
        <a:p>
          <a:endParaRPr lang="en-US"/>
        </a:p>
      </dgm:t>
    </dgm:pt>
    <dgm:pt modelId="{0628B173-C0E7-43E4-9CB0-7E90F6258F7A}">
      <dgm:prSet phldrT="[Text]"/>
      <dgm:spPr/>
      <dgm:t>
        <a:bodyPr/>
        <a:lstStyle/>
        <a:p>
          <a:r>
            <a:rPr lang="en-IN" dirty="0" smtClean="0"/>
            <a:t>Focused Teaching (60 min)</a:t>
          </a:r>
          <a:endParaRPr lang="en-US" dirty="0"/>
        </a:p>
      </dgm:t>
    </dgm:pt>
    <dgm:pt modelId="{4D3D56FD-9AD9-49D1-A775-20D2BF5AD980}" type="parTrans" cxnId="{147479DD-E6B2-4DAB-B5F0-3FC0184DC73C}">
      <dgm:prSet/>
      <dgm:spPr/>
      <dgm:t>
        <a:bodyPr/>
        <a:lstStyle/>
        <a:p>
          <a:endParaRPr lang="en-US"/>
        </a:p>
      </dgm:t>
    </dgm:pt>
    <dgm:pt modelId="{1DA3BD06-A4FF-4C8A-9614-4EC4783ECF74}" type="sibTrans" cxnId="{147479DD-E6B2-4DAB-B5F0-3FC0184DC73C}">
      <dgm:prSet/>
      <dgm:spPr/>
      <dgm:t>
        <a:bodyPr/>
        <a:lstStyle/>
        <a:p>
          <a:endParaRPr lang="en-US"/>
        </a:p>
      </dgm:t>
    </dgm:pt>
    <dgm:pt modelId="{3937FB2B-3F1A-4403-879C-5E9FF9CB2B8B}">
      <dgm:prSet/>
      <dgm:spPr/>
      <dgm:t>
        <a:bodyPr/>
        <a:lstStyle/>
        <a:p>
          <a:r>
            <a:rPr lang="en-IN" dirty="0" smtClean="0">
              <a:solidFill>
                <a:srgbClr val="FFFFFF"/>
              </a:solidFill>
              <a:latin typeface="Arial"/>
              <a:sym typeface="Arial"/>
            </a:rPr>
            <a:t>Name Entity </a:t>
          </a:r>
          <a:r>
            <a:rPr lang="en-IN" dirty="0" smtClean="0">
              <a:solidFill>
                <a:srgbClr val="FFFFFF"/>
              </a:solidFill>
              <a:latin typeface="Arial"/>
              <a:sym typeface="Arial"/>
            </a:rPr>
            <a:t>Reorganization</a:t>
          </a:r>
          <a:endParaRPr lang="en-IN" dirty="0"/>
        </a:p>
      </dgm:t>
    </dgm:pt>
    <dgm:pt modelId="{4F48710B-1D7A-4473-BA30-4687A2197276}" type="parTrans" cxnId="{A02C3632-A9B4-4FF0-A9D4-F02A953299DC}">
      <dgm:prSet/>
      <dgm:spPr/>
      <dgm:t>
        <a:bodyPr/>
        <a:lstStyle/>
        <a:p>
          <a:endParaRPr lang="en-US"/>
        </a:p>
      </dgm:t>
    </dgm:pt>
    <dgm:pt modelId="{07186977-26E2-46F1-AD5B-7B3E5D708457}" type="sibTrans" cxnId="{A02C3632-A9B4-4FF0-A9D4-F02A953299DC}">
      <dgm:prSet/>
      <dgm:spPr/>
      <dgm:t>
        <a:bodyPr/>
        <a:lstStyle/>
        <a:p>
          <a:endParaRPr lang="en-US"/>
        </a:p>
      </dgm:t>
    </dgm:pt>
    <dgm:pt modelId="{10296C95-9ED4-4AFF-A6A7-BDAD31313D94}">
      <dgm:prSet/>
      <dgm:spPr/>
      <dgm:t>
        <a:bodyPr/>
        <a:lstStyle/>
        <a:p>
          <a:r>
            <a:rPr lang="en-IN" dirty="0" smtClean="0">
              <a:solidFill>
                <a:srgbClr val="FFFFFF"/>
              </a:solidFill>
              <a:latin typeface="Arial"/>
              <a:sym typeface="Arial"/>
            </a:rPr>
            <a:t>doubts resolutions</a:t>
          </a:r>
          <a:endParaRPr lang="en-IN" dirty="0"/>
        </a:p>
      </dgm:t>
    </dgm:pt>
    <dgm:pt modelId="{0F058B94-5D33-44BE-9D12-7634AE00588C}" type="parTrans" cxnId="{6BC39BB9-5BE8-4853-AA57-C26BB115643C}">
      <dgm:prSet/>
      <dgm:spPr/>
      <dgm:t>
        <a:bodyPr/>
        <a:lstStyle/>
        <a:p>
          <a:endParaRPr lang="en-US"/>
        </a:p>
      </dgm:t>
    </dgm:pt>
    <dgm:pt modelId="{D723580A-543A-469D-9E76-D60C0E2C605B}" type="sibTrans" cxnId="{6BC39BB9-5BE8-4853-AA57-C26BB115643C}">
      <dgm:prSet/>
      <dgm:spPr/>
      <dgm:t>
        <a:bodyPr/>
        <a:lstStyle/>
        <a:p>
          <a:endParaRPr lang="en-US"/>
        </a:p>
      </dgm:t>
    </dgm:pt>
    <dgm:pt modelId="{F1D5DAAE-448A-402F-8F42-E304934C09A5}">
      <dgm:prSet/>
      <dgm:spPr/>
      <dgm:t>
        <a:bodyPr/>
        <a:lstStyle/>
        <a:p>
          <a:r>
            <a:rPr lang="en-IN" dirty="0" smtClean="0"/>
            <a:t>Last 2 weeks </a:t>
          </a:r>
          <a:endParaRPr lang="en-IN" dirty="0"/>
        </a:p>
      </dgm:t>
    </dgm:pt>
    <dgm:pt modelId="{C7083AAB-7E50-42BB-9B6D-6F8D91642C9D}" type="parTrans" cxnId="{53C67524-2C43-42EC-83BE-7E87161A57FB}">
      <dgm:prSet/>
      <dgm:spPr/>
      <dgm:t>
        <a:bodyPr/>
        <a:lstStyle/>
        <a:p>
          <a:endParaRPr lang="en-US"/>
        </a:p>
      </dgm:t>
    </dgm:pt>
    <dgm:pt modelId="{DC8F1DD3-E78F-47EB-8247-F9364F8C2D07}" type="sibTrans" cxnId="{53C67524-2C43-42EC-83BE-7E87161A57FB}">
      <dgm:prSet/>
      <dgm:spPr/>
      <dgm:t>
        <a:bodyPr/>
        <a:lstStyle/>
        <a:p>
          <a:endParaRPr lang="en-US"/>
        </a:p>
      </dgm:t>
    </dgm:pt>
    <dgm:pt modelId="{B45449FC-2067-4809-A8D2-FDBA47BCC54A}">
      <dgm:prSet phldrT="[Text]"/>
      <dgm:spPr/>
      <dgm:t>
        <a:bodyPr/>
        <a:lstStyle/>
        <a:p>
          <a:r>
            <a:rPr lang="en-IN" dirty="0" smtClean="0"/>
            <a:t>Doubts Resolutions (15 min)</a:t>
          </a:r>
          <a:endParaRPr lang="en-US" dirty="0"/>
        </a:p>
      </dgm:t>
    </dgm:pt>
    <dgm:pt modelId="{20ED15FE-2C55-46F3-894A-FE74CD6EDB1D}" type="sibTrans" cxnId="{B13F6933-59F3-4655-8423-C89CCC40A9E5}">
      <dgm:prSet/>
      <dgm:spPr/>
      <dgm:t>
        <a:bodyPr/>
        <a:lstStyle/>
        <a:p>
          <a:endParaRPr lang="en-US"/>
        </a:p>
      </dgm:t>
    </dgm:pt>
    <dgm:pt modelId="{95A66B23-ABD6-469A-B68F-43CC6581E405}" type="parTrans" cxnId="{B13F6933-59F3-4655-8423-C89CCC40A9E5}">
      <dgm:prSet/>
      <dgm:spPr/>
      <dgm:t>
        <a:bodyPr/>
        <a:lstStyle/>
        <a:p>
          <a:endParaRPr lang="en-US"/>
        </a:p>
      </dgm:t>
    </dgm:pt>
    <dgm:pt modelId="{568BE6C4-ADC9-4F86-8A10-CD17090B3464}" type="pres">
      <dgm:prSet presAssocID="{78A3F01F-9EB0-4C14-8D3E-2F76872B084E}" presName="outerComposite" presStyleCnt="0">
        <dgm:presLayoutVars>
          <dgm:chMax val="5"/>
          <dgm:dir/>
          <dgm:resizeHandles val="exact"/>
        </dgm:presLayoutVars>
      </dgm:prSet>
      <dgm:spPr/>
      <dgm:t>
        <a:bodyPr/>
        <a:lstStyle/>
        <a:p>
          <a:endParaRPr lang="en-US"/>
        </a:p>
      </dgm:t>
    </dgm:pt>
    <dgm:pt modelId="{924BE979-1389-420A-95AE-806D96F6CB99}" type="pres">
      <dgm:prSet presAssocID="{78A3F01F-9EB0-4C14-8D3E-2F76872B084E}" presName="dummyMaxCanvas" presStyleCnt="0">
        <dgm:presLayoutVars/>
      </dgm:prSet>
      <dgm:spPr/>
    </dgm:pt>
    <dgm:pt modelId="{C32C0D88-79C1-4549-A049-C99A7904B1D4}" type="pres">
      <dgm:prSet presAssocID="{78A3F01F-9EB0-4C14-8D3E-2F76872B084E}" presName="ThreeNodes_1" presStyleLbl="node1" presStyleIdx="0" presStyleCnt="3" custLinFactNeighborX="-12917" custLinFactNeighborY="-41994">
        <dgm:presLayoutVars>
          <dgm:bulletEnabled val="1"/>
        </dgm:presLayoutVars>
      </dgm:prSet>
      <dgm:spPr/>
      <dgm:t>
        <a:bodyPr/>
        <a:lstStyle/>
        <a:p>
          <a:endParaRPr lang="en-US"/>
        </a:p>
      </dgm:t>
    </dgm:pt>
    <dgm:pt modelId="{C109B9BD-C2D8-407E-9ECB-EA65E487F50A}" type="pres">
      <dgm:prSet presAssocID="{78A3F01F-9EB0-4C14-8D3E-2F76872B084E}" presName="ThreeNodes_2" presStyleLbl="node1" presStyleIdx="1" presStyleCnt="3">
        <dgm:presLayoutVars>
          <dgm:bulletEnabled val="1"/>
        </dgm:presLayoutVars>
      </dgm:prSet>
      <dgm:spPr/>
      <dgm:t>
        <a:bodyPr/>
        <a:lstStyle/>
        <a:p>
          <a:endParaRPr lang="en-US"/>
        </a:p>
      </dgm:t>
    </dgm:pt>
    <dgm:pt modelId="{95FDD71E-3DE6-4042-A5E4-8A11EA388189}" type="pres">
      <dgm:prSet presAssocID="{78A3F01F-9EB0-4C14-8D3E-2F76872B084E}" presName="ThreeNodes_3" presStyleLbl="node1" presStyleIdx="2" presStyleCnt="3">
        <dgm:presLayoutVars>
          <dgm:bulletEnabled val="1"/>
        </dgm:presLayoutVars>
      </dgm:prSet>
      <dgm:spPr/>
      <dgm:t>
        <a:bodyPr/>
        <a:lstStyle/>
        <a:p>
          <a:endParaRPr lang="en-US"/>
        </a:p>
      </dgm:t>
    </dgm:pt>
    <dgm:pt modelId="{98E5FDA8-7D6D-4EEF-B6FA-1C0CEB1764BA}" type="pres">
      <dgm:prSet presAssocID="{78A3F01F-9EB0-4C14-8D3E-2F76872B084E}" presName="ThreeConn_1-2" presStyleLbl="fgAccFollowNode1" presStyleIdx="0" presStyleCnt="2">
        <dgm:presLayoutVars>
          <dgm:bulletEnabled val="1"/>
        </dgm:presLayoutVars>
      </dgm:prSet>
      <dgm:spPr/>
      <dgm:t>
        <a:bodyPr/>
        <a:lstStyle/>
        <a:p>
          <a:endParaRPr lang="en-US"/>
        </a:p>
      </dgm:t>
    </dgm:pt>
    <dgm:pt modelId="{9BA526AF-6B00-48BA-A86C-544E99505CA0}" type="pres">
      <dgm:prSet presAssocID="{78A3F01F-9EB0-4C14-8D3E-2F76872B084E}" presName="ThreeConn_2-3" presStyleLbl="fgAccFollowNode1" presStyleIdx="1" presStyleCnt="2">
        <dgm:presLayoutVars>
          <dgm:bulletEnabled val="1"/>
        </dgm:presLayoutVars>
      </dgm:prSet>
      <dgm:spPr/>
      <dgm:t>
        <a:bodyPr/>
        <a:lstStyle/>
        <a:p>
          <a:endParaRPr lang="en-US"/>
        </a:p>
      </dgm:t>
    </dgm:pt>
    <dgm:pt modelId="{04FC34A5-6965-4BB4-A07E-A46E80475946}" type="pres">
      <dgm:prSet presAssocID="{78A3F01F-9EB0-4C14-8D3E-2F76872B084E}" presName="ThreeNodes_1_text" presStyleLbl="node1" presStyleIdx="2" presStyleCnt="3">
        <dgm:presLayoutVars>
          <dgm:bulletEnabled val="1"/>
        </dgm:presLayoutVars>
      </dgm:prSet>
      <dgm:spPr/>
      <dgm:t>
        <a:bodyPr/>
        <a:lstStyle/>
        <a:p>
          <a:endParaRPr lang="en-US"/>
        </a:p>
      </dgm:t>
    </dgm:pt>
    <dgm:pt modelId="{FDA9B388-AC0B-45B0-8426-9E8E45530C5B}" type="pres">
      <dgm:prSet presAssocID="{78A3F01F-9EB0-4C14-8D3E-2F76872B084E}" presName="ThreeNodes_2_text" presStyleLbl="node1" presStyleIdx="2" presStyleCnt="3">
        <dgm:presLayoutVars>
          <dgm:bulletEnabled val="1"/>
        </dgm:presLayoutVars>
      </dgm:prSet>
      <dgm:spPr/>
      <dgm:t>
        <a:bodyPr/>
        <a:lstStyle/>
        <a:p>
          <a:endParaRPr lang="en-US"/>
        </a:p>
      </dgm:t>
    </dgm:pt>
    <dgm:pt modelId="{FA4F4CBD-301B-49CA-B240-B048B145DE09}" type="pres">
      <dgm:prSet presAssocID="{78A3F01F-9EB0-4C14-8D3E-2F76872B084E}" presName="ThreeNodes_3_text" presStyleLbl="node1" presStyleIdx="2" presStyleCnt="3">
        <dgm:presLayoutVars>
          <dgm:bulletEnabled val="1"/>
        </dgm:presLayoutVars>
      </dgm:prSet>
      <dgm:spPr/>
      <dgm:t>
        <a:bodyPr/>
        <a:lstStyle/>
        <a:p>
          <a:endParaRPr lang="en-US"/>
        </a:p>
      </dgm:t>
    </dgm:pt>
  </dgm:ptLst>
  <dgm:cxnLst>
    <dgm:cxn modelId="{6168869D-A1D8-46DE-83E3-5730E7F9F914}" type="presOf" srcId="{0628B173-C0E7-43E4-9CB0-7E90F6258F7A}" destId="{FDA9B388-AC0B-45B0-8426-9E8E45530C5B}" srcOrd="1" destOrd="0" presId="urn:microsoft.com/office/officeart/2005/8/layout/vProcess5"/>
    <dgm:cxn modelId="{9C00FD25-8B28-4F90-BB36-BE67131D5885}" type="presOf" srcId="{3937FB2B-3F1A-4403-879C-5E9FF9CB2B8B}" destId="{C109B9BD-C2D8-407E-9ECB-EA65E487F50A}" srcOrd="0" destOrd="1" presId="urn:microsoft.com/office/officeart/2005/8/layout/vProcess5"/>
    <dgm:cxn modelId="{450B6C27-BADF-452C-80B7-216DE1D26B98}" type="presOf" srcId="{02868782-A37E-40A6-964A-F6B880BD7787}" destId="{C32C0D88-79C1-4549-A049-C99A7904B1D4}" srcOrd="0" destOrd="0" presId="urn:microsoft.com/office/officeart/2005/8/layout/vProcess5"/>
    <dgm:cxn modelId="{893B723E-DB1C-4193-9187-A380321E11D6}" type="presOf" srcId="{B45449FC-2067-4809-A8D2-FDBA47BCC54A}" destId="{95FDD71E-3DE6-4042-A5E4-8A11EA388189}" srcOrd="0" destOrd="0" presId="urn:microsoft.com/office/officeart/2005/8/layout/vProcess5"/>
    <dgm:cxn modelId="{7203DB8D-FA59-4327-93AF-51ACD43A2346}" type="presOf" srcId="{10296C95-9ED4-4AFF-A6A7-BDAD31313D94}" destId="{95FDD71E-3DE6-4042-A5E4-8A11EA388189}" srcOrd="0" destOrd="1" presId="urn:microsoft.com/office/officeart/2005/8/layout/vProcess5"/>
    <dgm:cxn modelId="{B13F6933-59F3-4655-8423-C89CCC40A9E5}" srcId="{78A3F01F-9EB0-4C14-8D3E-2F76872B084E}" destId="{B45449FC-2067-4809-A8D2-FDBA47BCC54A}" srcOrd="2" destOrd="0" parTransId="{95A66B23-ABD6-469A-B68F-43CC6581E405}" sibTransId="{20ED15FE-2C55-46F3-894A-FE74CD6EDB1D}"/>
    <dgm:cxn modelId="{0D739FE6-D978-4E85-B1AF-AFE555B7E9D7}" type="presOf" srcId="{B45449FC-2067-4809-A8D2-FDBA47BCC54A}" destId="{FA4F4CBD-301B-49CA-B240-B048B145DE09}" srcOrd="1" destOrd="0" presId="urn:microsoft.com/office/officeart/2005/8/layout/vProcess5"/>
    <dgm:cxn modelId="{33F9CA7F-0592-4D1B-A93A-7A7C85A7C92A}" type="presOf" srcId="{02868782-A37E-40A6-964A-F6B880BD7787}" destId="{04FC34A5-6965-4BB4-A07E-A46E80475946}" srcOrd="1" destOrd="0" presId="urn:microsoft.com/office/officeart/2005/8/layout/vProcess5"/>
    <dgm:cxn modelId="{6BC39BB9-5BE8-4853-AA57-C26BB115643C}" srcId="{B45449FC-2067-4809-A8D2-FDBA47BCC54A}" destId="{10296C95-9ED4-4AFF-A6A7-BDAD31313D94}" srcOrd="0" destOrd="0" parTransId="{0F058B94-5D33-44BE-9D12-7634AE00588C}" sibTransId="{D723580A-543A-469D-9E76-D60C0E2C605B}"/>
    <dgm:cxn modelId="{EB6E8DE7-3196-4BD5-BDD4-5DDB375841EF}" type="presOf" srcId="{10296C95-9ED4-4AFF-A6A7-BDAD31313D94}" destId="{FA4F4CBD-301B-49CA-B240-B048B145DE09}" srcOrd="1" destOrd="1" presId="urn:microsoft.com/office/officeart/2005/8/layout/vProcess5"/>
    <dgm:cxn modelId="{53C67524-2C43-42EC-83BE-7E87161A57FB}" srcId="{02868782-A37E-40A6-964A-F6B880BD7787}" destId="{F1D5DAAE-448A-402F-8F42-E304934C09A5}" srcOrd="0" destOrd="0" parTransId="{C7083AAB-7E50-42BB-9B6D-6F8D91642C9D}" sibTransId="{DC8F1DD3-E78F-47EB-8247-F9364F8C2D07}"/>
    <dgm:cxn modelId="{11A53218-3D44-4E66-8AB5-EF86E76907DD}" type="presOf" srcId="{0628B173-C0E7-43E4-9CB0-7E90F6258F7A}" destId="{C109B9BD-C2D8-407E-9ECB-EA65E487F50A}" srcOrd="0" destOrd="0" presId="urn:microsoft.com/office/officeart/2005/8/layout/vProcess5"/>
    <dgm:cxn modelId="{AA07B249-E0B1-459C-AF52-50515E939901}" type="presOf" srcId="{1DA3BD06-A4FF-4C8A-9614-4EC4783ECF74}" destId="{9BA526AF-6B00-48BA-A86C-544E99505CA0}" srcOrd="0" destOrd="0" presId="urn:microsoft.com/office/officeart/2005/8/layout/vProcess5"/>
    <dgm:cxn modelId="{1EDF1A43-7F82-4113-8C9D-1F2952C404F7}" type="presOf" srcId="{F1D5DAAE-448A-402F-8F42-E304934C09A5}" destId="{04FC34A5-6965-4BB4-A07E-A46E80475946}" srcOrd="1" destOrd="1" presId="urn:microsoft.com/office/officeart/2005/8/layout/vProcess5"/>
    <dgm:cxn modelId="{147479DD-E6B2-4DAB-B5F0-3FC0184DC73C}" srcId="{78A3F01F-9EB0-4C14-8D3E-2F76872B084E}" destId="{0628B173-C0E7-43E4-9CB0-7E90F6258F7A}" srcOrd="1" destOrd="0" parTransId="{4D3D56FD-9AD9-49D1-A775-20D2BF5AD980}" sibTransId="{1DA3BD06-A4FF-4C8A-9614-4EC4783ECF74}"/>
    <dgm:cxn modelId="{79FFDD73-55ED-497A-B35A-7D54DCD79F48}" srcId="{78A3F01F-9EB0-4C14-8D3E-2F76872B084E}" destId="{02868782-A37E-40A6-964A-F6B880BD7787}" srcOrd="0" destOrd="0" parTransId="{CDAD82E1-EC56-406C-AB8C-8D94CE193070}" sibTransId="{32F1659A-899C-4925-BE1A-FFA2F14FFE23}"/>
    <dgm:cxn modelId="{FCD95BEE-0E72-429C-8F1B-C2F6023D00BA}" type="presOf" srcId="{32F1659A-899C-4925-BE1A-FFA2F14FFE23}" destId="{98E5FDA8-7D6D-4EEF-B6FA-1C0CEB1764BA}" srcOrd="0" destOrd="0" presId="urn:microsoft.com/office/officeart/2005/8/layout/vProcess5"/>
    <dgm:cxn modelId="{E453D232-F573-4969-A5BD-3A5A58BB6487}" type="presOf" srcId="{3937FB2B-3F1A-4403-879C-5E9FF9CB2B8B}" destId="{FDA9B388-AC0B-45B0-8426-9E8E45530C5B}" srcOrd="1" destOrd="1" presId="urn:microsoft.com/office/officeart/2005/8/layout/vProcess5"/>
    <dgm:cxn modelId="{9A86E84A-C881-486D-8E51-CB0FF55B4567}" type="presOf" srcId="{78A3F01F-9EB0-4C14-8D3E-2F76872B084E}" destId="{568BE6C4-ADC9-4F86-8A10-CD17090B3464}" srcOrd="0" destOrd="0" presId="urn:microsoft.com/office/officeart/2005/8/layout/vProcess5"/>
    <dgm:cxn modelId="{139D929D-F1AE-4192-9F29-774F7B556390}" type="presOf" srcId="{F1D5DAAE-448A-402F-8F42-E304934C09A5}" destId="{C32C0D88-79C1-4549-A049-C99A7904B1D4}" srcOrd="0" destOrd="1" presId="urn:microsoft.com/office/officeart/2005/8/layout/vProcess5"/>
    <dgm:cxn modelId="{A02C3632-A9B4-4FF0-A9D4-F02A953299DC}" srcId="{0628B173-C0E7-43E4-9CB0-7E90F6258F7A}" destId="{3937FB2B-3F1A-4403-879C-5E9FF9CB2B8B}" srcOrd="0" destOrd="0" parTransId="{4F48710B-1D7A-4473-BA30-4687A2197276}" sibTransId="{07186977-26E2-46F1-AD5B-7B3E5D708457}"/>
    <dgm:cxn modelId="{6924BE3A-560A-4EC4-8BD0-B2AC92E15218}" type="presParOf" srcId="{568BE6C4-ADC9-4F86-8A10-CD17090B3464}" destId="{924BE979-1389-420A-95AE-806D96F6CB99}" srcOrd="0" destOrd="0" presId="urn:microsoft.com/office/officeart/2005/8/layout/vProcess5"/>
    <dgm:cxn modelId="{04B55F05-F63F-4A1E-8043-AF23D1605171}" type="presParOf" srcId="{568BE6C4-ADC9-4F86-8A10-CD17090B3464}" destId="{C32C0D88-79C1-4549-A049-C99A7904B1D4}" srcOrd="1" destOrd="0" presId="urn:microsoft.com/office/officeart/2005/8/layout/vProcess5"/>
    <dgm:cxn modelId="{632131E3-DBAC-4A68-BF82-F58511C693DD}" type="presParOf" srcId="{568BE6C4-ADC9-4F86-8A10-CD17090B3464}" destId="{C109B9BD-C2D8-407E-9ECB-EA65E487F50A}" srcOrd="2" destOrd="0" presId="urn:microsoft.com/office/officeart/2005/8/layout/vProcess5"/>
    <dgm:cxn modelId="{65441677-E0BB-4AF4-81D3-7DD76159F3E2}" type="presParOf" srcId="{568BE6C4-ADC9-4F86-8A10-CD17090B3464}" destId="{95FDD71E-3DE6-4042-A5E4-8A11EA388189}" srcOrd="3" destOrd="0" presId="urn:microsoft.com/office/officeart/2005/8/layout/vProcess5"/>
    <dgm:cxn modelId="{0A2C0103-43BE-48B9-AC9A-D801B0734698}" type="presParOf" srcId="{568BE6C4-ADC9-4F86-8A10-CD17090B3464}" destId="{98E5FDA8-7D6D-4EEF-B6FA-1C0CEB1764BA}" srcOrd="4" destOrd="0" presId="urn:microsoft.com/office/officeart/2005/8/layout/vProcess5"/>
    <dgm:cxn modelId="{E05FCC89-0767-4608-A369-83893A3B3D9B}" type="presParOf" srcId="{568BE6C4-ADC9-4F86-8A10-CD17090B3464}" destId="{9BA526AF-6B00-48BA-A86C-544E99505CA0}" srcOrd="5" destOrd="0" presId="urn:microsoft.com/office/officeart/2005/8/layout/vProcess5"/>
    <dgm:cxn modelId="{9A2C8322-AC51-4F8C-9AE2-660B2EAB8598}" type="presParOf" srcId="{568BE6C4-ADC9-4F86-8A10-CD17090B3464}" destId="{04FC34A5-6965-4BB4-A07E-A46E80475946}" srcOrd="6" destOrd="0" presId="urn:microsoft.com/office/officeart/2005/8/layout/vProcess5"/>
    <dgm:cxn modelId="{E228B1BE-E1B6-4F01-ABD6-1DD0BA392E39}" type="presParOf" srcId="{568BE6C4-ADC9-4F86-8A10-CD17090B3464}" destId="{FDA9B388-AC0B-45B0-8426-9E8E45530C5B}" srcOrd="7" destOrd="0" presId="urn:microsoft.com/office/officeart/2005/8/layout/vProcess5"/>
    <dgm:cxn modelId="{A847F382-BF39-40EF-9671-34935462161C}" type="presParOf" srcId="{568BE6C4-ADC9-4F86-8A10-CD17090B3464}" destId="{FA4F4CBD-301B-49CA-B240-B048B145DE09}"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104303-E311-4C80-AB75-02E7151675B3}"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endParaRPr lang="en-US"/>
        </a:p>
      </dgm:t>
    </dgm:pt>
    <dgm:pt modelId="{D80227B8-3957-480E-8F7D-B793D3DE979B}">
      <dgm:prSet phldrT="[Text]"/>
      <dgm:spPr/>
      <dgm:t>
        <a:bodyPr/>
        <a:lstStyle/>
        <a:p>
          <a:r>
            <a:rPr lang="en-US" dirty="0" smtClean="0"/>
            <a:t>Name Entity</a:t>
          </a:r>
          <a:endParaRPr lang="en-US" dirty="0"/>
        </a:p>
      </dgm:t>
    </dgm:pt>
    <dgm:pt modelId="{4EF8473F-165A-47DF-8A13-618761EF7FE2}" type="parTrans" cxnId="{A23C4824-000E-4629-8B40-3F001173F5F0}">
      <dgm:prSet/>
      <dgm:spPr/>
      <dgm:t>
        <a:bodyPr/>
        <a:lstStyle/>
        <a:p>
          <a:endParaRPr lang="en-US"/>
        </a:p>
      </dgm:t>
    </dgm:pt>
    <dgm:pt modelId="{9F10039D-8D99-4543-9DC2-8F301D0A1DBC}" type="sibTrans" cxnId="{A23C4824-000E-4629-8B40-3F001173F5F0}">
      <dgm:prSet/>
      <dgm:spPr/>
      <dgm:t>
        <a:bodyPr/>
        <a:lstStyle/>
        <a:p>
          <a:endParaRPr lang="en-US"/>
        </a:p>
      </dgm:t>
    </dgm:pt>
    <dgm:pt modelId="{569E5B9D-7FD2-4F4A-87BB-ACC602CD4E45}">
      <dgm:prSet phldrT="[Text]"/>
      <dgm:spPr/>
      <dgm:t>
        <a:bodyPr/>
        <a:lstStyle/>
        <a:p>
          <a:r>
            <a:rPr lang="en-IN" dirty="0" smtClean="0"/>
            <a:t>Dependency parsing </a:t>
          </a:r>
          <a:endParaRPr lang="en-US" dirty="0"/>
        </a:p>
      </dgm:t>
    </dgm:pt>
    <dgm:pt modelId="{F9CEFD37-56BA-4F17-8A59-2DC217A1B0BB}" type="parTrans" cxnId="{57CE9747-6915-43ED-8576-27FB263EC7A1}">
      <dgm:prSet/>
      <dgm:spPr/>
      <dgm:t>
        <a:bodyPr/>
        <a:lstStyle/>
        <a:p>
          <a:endParaRPr lang="en-US"/>
        </a:p>
      </dgm:t>
    </dgm:pt>
    <dgm:pt modelId="{F9F42E5F-FBAB-4B19-8A89-55AF7597242C}" type="sibTrans" cxnId="{57CE9747-6915-43ED-8576-27FB263EC7A1}">
      <dgm:prSet/>
      <dgm:spPr/>
      <dgm:t>
        <a:bodyPr/>
        <a:lstStyle/>
        <a:p>
          <a:endParaRPr lang="en-US"/>
        </a:p>
      </dgm:t>
    </dgm:pt>
    <dgm:pt modelId="{489E05DD-FB7B-4894-8445-6BEB3EE73AA5}">
      <dgm:prSet phldrT="[Text]"/>
      <dgm:spPr/>
      <dgm:t>
        <a:bodyPr/>
        <a:lstStyle/>
        <a:p>
          <a:r>
            <a:rPr lang="en-IN" dirty="0" smtClean="0"/>
            <a:t>POS Tagging </a:t>
          </a:r>
          <a:endParaRPr lang="en-US" dirty="0"/>
        </a:p>
      </dgm:t>
    </dgm:pt>
    <dgm:pt modelId="{09F0BB23-AA22-43DC-ABD9-8AE979D7B926}" type="parTrans" cxnId="{1CCC39BE-3198-46EA-8183-389F73A78B51}">
      <dgm:prSet/>
      <dgm:spPr/>
      <dgm:t>
        <a:bodyPr/>
        <a:lstStyle/>
        <a:p>
          <a:endParaRPr lang="en-US"/>
        </a:p>
      </dgm:t>
    </dgm:pt>
    <dgm:pt modelId="{B8801746-F42B-43A2-8099-B90F2EDF7B07}" type="sibTrans" cxnId="{1CCC39BE-3198-46EA-8183-389F73A78B51}">
      <dgm:prSet/>
      <dgm:spPr/>
      <dgm:t>
        <a:bodyPr/>
        <a:lstStyle/>
        <a:p>
          <a:endParaRPr lang="en-US"/>
        </a:p>
      </dgm:t>
    </dgm:pt>
    <dgm:pt modelId="{D89C824B-7DB4-4B40-A04A-9C6D5D8F149B}">
      <dgm:prSet phldrT="[Text]"/>
      <dgm:spPr/>
      <dgm:t>
        <a:bodyPr/>
        <a:lstStyle/>
        <a:p>
          <a:r>
            <a:rPr lang="en-IN" dirty="0" smtClean="0"/>
            <a:t>Basics</a:t>
          </a:r>
          <a:endParaRPr lang="en-US" dirty="0"/>
        </a:p>
      </dgm:t>
    </dgm:pt>
    <dgm:pt modelId="{74217035-D9FB-4C6C-B61D-38BB65EBB707}" type="parTrans" cxnId="{B004D14B-6B1B-4848-9F68-C58E3E768CCC}">
      <dgm:prSet/>
      <dgm:spPr/>
      <dgm:t>
        <a:bodyPr/>
        <a:lstStyle/>
        <a:p>
          <a:endParaRPr lang="en-US"/>
        </a:p>
      </dgm:t>
    </dgm:pt>
    <dgm:pt modelId="{74C298BA-FB1E-462F-9FE6-C0FA69D62537}" type="sibTrans" cxnId="{B004D14B-6B1B-4848-9F68-C58E3E768CCC}">
      <dgm:prSet/>
      <dgm:spPr/>
      <dgm:t>
        <a:bodyPr/>
        <a:lstStyle/>
        <a:p>
          <a:endParaRPr lang="en-US"/>
        </a:p>
      </dgm:t>
    </dgm:pt>
    <dgm:pt modelId="{7197F6E8-9BE3-4337-8978-FFE185EE339F}">
      <dgm:prSet phldrT="[Text]"/>
      <dgm:spPr/>
      <dgm:t>
        <a:bodyPr/>
        <a:lstStyle/>
        <a:p>
          <a:r>
            <a:rPr lang="en-IN" dirty="0" smtClean="0"/>
            <a:t>When to use</a:t>
          </a:r>
          <a:endParaRPr lang="en-US" dirty="0"/>
        </a:p>
      </dgm:t>
    </dgm:pt>
    <dgm:pt modelId="{6675EFE4-8CA0-4DC2-A722-0327FBB2B9F9}" type="parTrans" cxnId="{8793449D-48AE-4A31-B2F1-F1D12BBCE257}">
      <dgm:prSet/>
      <dgm:spPr/>
      <dgm:t>
        <a:bodyPr/>
        <a:lstStyle/>
        <a:p>
          <a:endParaRPr lang="en-US"/>
        </a:p>
      </dgm:t>
    </dgm:pt>
    <dgm:pt modelId="{5DEB8E07-171F-48B8-860A-7018CA90C7D6}" type="sibTrans" cxnId="{8793449D-48AE-4A31-B2F1-F1D12BBCE257}">
      <dgm:prSet/>
      <dgm:spPr/>
      <dgm:t>
        <a:bodyPr/>
        <a:lstStyle/>
        <a:p>
          <a:endParaRPr lang="en-US"/>
        </a:p>
      </dgm:t>
    </dgm:pt>
    <dgm:pt modelId="{D222AFCE-AF41-485F-A5A0-B98BFC44E298}">
      <dgm:prSet phldrT="[Text]"/>
      <dgm:spPr/>
      <dgm:t>
        <a:bodyPr/>
        <a:lstStyle/>
        <a:p>
          <a:r>
            <a:rPr lang="en-US" dirty="0" smtClean="0"/>
            <a:t>When to use</a:t>
          </a:r>
          <a:endParaRPr lang="en-US" dirty="0"/>
        </a:p>
      </dgm:t>
    </dgm:pt>
    <dgm:pt modelId="{8480436C-EB03-4F7A-8FE9-05DB0873F318}" type="parTrans" cxnId="{BEECAB3B-3DEE-4145-BFC0-A3666699EFE5}">
      <dgm:prSet/>
      <dgm:spPr/>
      <dgm:t>
        <a:bodyPr/>
        <a:lstStyle/>
        <a:p>
          <a:endParaRPr lang="en-US"/>
        </a:p>
      </dgm:t>
    </dgm:pt>
    <dgm:pt modelId="{8329AC4B-1E1B-4527-834F-A439DD1A97D4}" type="sibTrans" cxnId="{BEECAB3B-3DEE-4145-BFC0-A3666699EFE5}">
      <dgm:prSet/>
      <dgm:spPr/>
      <dgm:t>
        <a:bodyPr/>
        <a:lstStyle/>
        <a:p>
          <a:endParaRPr lang="en-US"/>
        </a:p>
      </dgm:t>
    </dgm:pt>
    <dgm:pt modelId="{51322EED-10A2-4BFD-9CB2-BB64E92052E5}">
      <dgm:prSet phldrT="[Text]"/>
      <dgm:spPr/>
      <dgm:t>
        <a:bodyPr/>
        <a:lstStyle/>
        <a:p>
          <a:r>
            <a:rPr lang="en-IN" dirty="0" smtClean="0"/>
            <a:t>What is</a:t>
          </a:r>
          <a:endParaRPr lang="en-US" dirty="0"/>
        </a:p>
      </dgm:t>
    </dgm:pt>
    <dgm:pt modelId="{30879699-BC5B-4406-BA5F-F98D98791EE6}" type="sibTrans" cxnId="{B89BA3E9-87C1-4306-95F2-740605E340AF}">
      <dgm:prSet/>
      <dgm:spPr/>
      <dgm:t>
        <a:bodyPr/>
        <a:lstStyle/>
        <a:p>
          <a:endParaRPr lang="en-US"/>
        </a:p>
      </dgm:t>
    </dgm:pt>
    <dgm:pt modelId="{7EF5DD3B-E81C-4B10-9E12-F6B2B95671AD}" type="parTrans" cxnId="{B89BA3E9-87C1-4306-95F2-740605E340AF}">
      <dgm:prSet/>
      <dgm:spPr/>
      <dgm:t>
        <a:bodyPr/>
        <a:lstStyle/>
        <a:p>
          <a:endParaRPr lang="en-US"/>
        </a:p>
      </dgm:t>
    </dgm:pt>
    <dgm:pt modelId="{5CCA8DCD-6FD1-47A0-8D2A-05A924B35E2F}">
      <dgm:prSet phldrT="[Text]"/>
      <dgm:spPr/>
      <dgm:t>
        <a:bodyPr/>
        <a:lstStyle/>
        <a:p>
          <a:r>
            <a:rPr lang="en-IN" smtClean="0"/>
            <a:t>Basic </a:t>
          </a:r>
          <a:r>
            <a:rPr lang="en-IN" dirty="0" smtClean="0"/>
            <a:t>Understanding</a:t>
          </a:r>
          <a:endParaRPr lang="en-US" dirty="0"/>
        </a:p>
      </dgm:t>
    </dgm:pt>
    <dgm:pt modelId="{261B006E-69A2-4CCF-94C2-27398D23C7E3}" type="parTrans" cxnId="{68CAA162-A07B-496A-849E-7798096D06B4}">
      <dgm:prSet/>
      <dgm:spPr/>
      <dgm:t>
        <a:bodyPr/>
        <a:lstStyle/>
        <a:p>
          <a:endParaRPr lang="en-US"/>
        </a:p>
      </dgm:t>
    </dgm:pt>
    <dgm:pt modelId="{A1714D17-B5ED-4F0C-AA8A-7B4682A1FB74}" type="sibTrans" cxnId="{68CAA162-A07B-496A-849E-7798096D06B4}">
      <dgm:prSet/>
      <dgm:spPr/>
      <dgm:t>
        <a:bodyPr/>
        <a:lstStyle/>
        <a:p>
          <a:endParaRPr lang="en-US"/>
        </a:p>
      </dgm:t>
    </dgm:pt>
    <dgm:pt modelId="{93688BC0-3627-41B8-996E-98823C6B586D}">
      <dgm:prSet phldrT="[Text]"/>
      <dgm:spPr/>
      <dgm:t>
        <a:bodyPr/>
        <a:lstStyle/>
        <a:p>
          <a:r>
            <a:rPr lang="en-US" dirty="0" smtClean="0"/>
            <a:t>What is</a:t>
          </a:r>
          <a:endParaRPr lang="en-US" dirty="0"/>
        </a:p>
      </dgm:t>
    </dgm:pt>
    <dgm:pt modelId="{C94C5C3A-C4B5-40C2-85CD-7E6E66670A55}" type="sibTrans" cxnId="{EBB89CAD-7BA2-48EB-8090-F2BA7F3FD958}">
      <dgm:prSet/>
      <dgm:spPr/>
      <dgm:t>
        <a:bodyPr/>
        <a:lstStyle/>
        <a:p>
          <a:endParaRPr lang="en-US"/>
        </a:p>
      </dgm:t>
    </dgm:pt>
    <dgm:pt modelId="{26059A99-0F78-41E8-A6D6-5D48F9C9B5FA}" type="parTrans" cxnId="{EBB89CAD-7BA2-48EB-8090-F2BA7F3FD958}">
      <dgm:prSet/>
      <dgm:spPr/>
      <dgm:t>
        <a:bodyPr/>
        <a:lstStyle/>
        <a:p>
          <a:endParaRPr lang="en-US"/>
        </a:p>
      </dgm:t>
    </dgm:pt>
    <dgm:pt modelId="{B91EDC4C-948D-4384-B648-E8242876BAEF}" type="pres">
      <dgm:prSet presAssocID="{F3104303-E311-4C80-AB75-02E7151675B3}" presName="Name0" presStyleCnt="0">
        <dgm:presLayoutVars>
          <dgm:dir/>
          <dgm:resizeHandles val="exact"/>
        </dgm:presLayoutVars>
      </dgm:prSet>
      <dgm:spPr/>
      <dgm:t>
        <a:bodyPr/>
        <a:lstStyle/>
        <a:p>
          <a:endParaRPr lang="en-US"/>
        </a:p>
      </dgm:t>
    </dgm:pt>
    <dgm:pt modelId="{C4404648-1826-4CC1-8705-05E2C71C25B0}" type="pres">
      <dgm:prSet presAssocID="{D80227B8-3957-480E-8F7D-B793D3DE979B}" presName="composite" presStyleCnt="0"/>
      <dgm:spPr/>
    </dgm:pt>
    <dgm:pt modelId="{313D0A00-EA89-47B5-B5FD-5FCAC47FC883}" type="pres">
      <dgm:prSet presAssocID="{D80227B8-3957-480E-8F7D-B793D3DE979B}" presName="imagSh" presStyleLbl="bgImgPlace1" presStyleIdx="0" presStyleCnt="3" custScaleX="83670" custScaleY="85126" custLinFactNeighborX="16353" custLinFactNeighborY="-3552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405F2AEE-4839-42B1-B95A-B73F0476EB11}" type="pres">
      <dgm:prSet presAssocID="{D80227B8-3957-480E-8F7D-B793D3DE979B}" presName="txNode" presStyleLbl="node1" presStyleIdx="0" presStyleCnt="3">
        <dgm:presLayoutVars>
          <dgm:bulletEnabled val="1"/>
        </dgm:presLayoutVars>
      </dgm:prSet>
      <dgm:spPr/>
      <dgm:t>
        <a:bodyPr/>
        <a:lstStyle/>
        <a:p>
          <a:endParaRPr lang="en-US"/>
        </a:p>
      </dgm:t>
    </dgm:pt>
    <dgm:pt modelId="{0F6DA709-0A1D-4A5C-88AF-426921812F21}" type="pres">
      <dgm:prSet presAssocID="{9F10039D-8D99-4543-9DC2-8F301D0A1DBC}" presName="sibTrans" presStyleLbl="sibTrans2D1" presStyleIdx="0" presStyleCnt="2"/>
      <dgm:spPr/>
      <dgm:t>
        <a:bodyPr/>
        <a:lstStyle/>
        <a:p>
          <a:endParaRPr lang="en-US"/>
        </a:p>
      </dgm:t>
    </dgm:pt>
    <dgm:pt modelId="{8A968C79-7B79-4FEE-9017-A392EF4BBC7B}" type="pres">
      <dgm:prSet presAssocID="{9F10039D-8D99-4543-9DC2-8F301D0A1DBC}" presName="connTx" presStyleLbl="sibTrans2D1" presStyleIdx="0" presStyleCnt="2"/>
      <dgm:spPr/>
      <dgm:t>
        <a:bodyPr/>
        <a:lstStyle/>
        <a:p>
          <a:endParaRPr lang="en-US"/>
        </a:p>
      </dgm:t>
    </dgm:pt>
    <dgm:pt modelId="{7F24AA8C-5763-4245-93B5-77BFC4AE7916}" type="pres">
      <dgm:prSet presAssocID="{569E5B9D-7FD2-4F4A-87BB-ACC602CD4E45}" presName="composite" presStyleCnt="0"/>
      <dgm:spPr/>
    </dgm:pt>
    <dgm:pt modelId="{058D58F8-E631-40F5-8EA8-0736CA35F178}" type="pres">
      <dgm:prSet presAssocID="{569E5B9D-7FD2-4F4A-87BB-ACC602CD4E45}" presName="imagSh" presStyleLbl="bgImgPlace1" presStyleIdx="1" presStyleCnt="3" custLinFactNeighborX="10138" custLinFactNeighborY="-37816"/>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t>
        <a:bodyPr/>
        <a:lstStyle/>
        <a:p>
          <a:endParaRPr lang="en-US"/>
        </a:p>
      </dgm:t>
    </dgm:pt>
    <dgm:pt modelId="{BE598747-8A02-43BE-8ADD-B449880D6D1E}" type="pres">
      <dgm:prSet presAssocID="{569E5B9D-7FD2-4F4A-87BB-ACC602CD4E45}" presName="txNode" presStyleLbl="node1" presStyleIdx="1" presStyleCnt="3">
        <dgm:presLayoutVars>
          <dgm:bulletEnabled val="1"/>
        </dgm:presLayoutVars>
      </dgm:prSet>
      <dgm:spPr/>
      <dgm:t>
        <a:bodyPr/>
        <a:lstStyle/>
        <a:p>
          <a:endParaRPr lang="en-US"/>
        </a:p>
      </dgm:t>
    </dgm:pt>
    <dgm:pt modelId="{B76CC752-CFEF-4D4A-B8FB-A7A4A0CFC02B}" type="pres">
      <dgm:prSet presAssocID="{F9F42E5F-FBAB-4B19-8A89-55AF7597242C}" presName="sibTrans" presStyleLbl="sibTrans2D1" presStyleIdx="1" presStyleCnt="2"/>
      <dgm:spPr/>
      <dgm:t>
        <a:bodyPr/>
        <a:lstStyle/>
        <a:p>
          <a:endParaRPr lang="en-US"/>
        </a:p>
      </dgm:t>
    </dgm:pt>
    <dgm:pt modelId="{E9BC4EB9-A1E4-4FAA-A564-CA866D2B1917}" type="pres">
      <dgm:prSet presAssocID="{F9F42E5F-FBAB-4B19-8A89-55AF7597242C}" presName="connTx" presStyleLbl="sibTrans2D1" presStyleIdx="1" presStyleCnt="2"/>
      <dgm:spPr/>
      <dgm:t>
        <a:bodyPr/>
        <a:lstStyle/>
        <a:p>
          <a:endParaRPr lang="en-US"/>
        </a:p>
      </dgm:t>
    </dgm:pt>
    <dgm:pt modelId="{AF7CEE27-D223-4F03-9772-148DCF5591AF}" type="pres">
      <dgm:prSet presAssocID="{489E05DD-FB7B-4894-8445-6BEB3EE73AA5}" presName="composite" presStyleCnt="0"/>
      <dgm:spPr/>
    </dgm:pt>
    <dgm:pt modelId="{2D0EA8B5-A3EF-43C4-9D24-3D015F8E1167}" type="pres">
      <dgm:prSet presAssocID="{489E05DD-FB7B-4894-8445-6BEB3EE73AA5}" presName="imagSh" presStyleLbl="bgImgPlace1" presStyleIdx="2" presStyleCnt="3" custScaleX="60734" custScaleY="69268" custLinFactNeighborX="19460" custLinFactNeighborY="-2922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t>
        <a:bodyPr/>
        <a:lstStyle/>
        <a:p>
          <a:endParaRPr lang="en-US"/>
        </a:p>
      </dgm:t>
    </dgm:pt>
    <dgm:pt modelId="{440A3FDD-D320-4123-ABE0-71CFE5A62CE3}" type="pres">
      <dgm:prSet presAssocID="{489E05DD-FB7B-4894-8445-6BEB3EE73AA5}" presName="txNode" presStyleLbl="node1" presStyleIdx="2" presStyleCnt="3" custLinFactNeighborY="7368">
        <dgm:presLayoutVars>
          <dgm:bulletEnabled val="1"/>
        </dgm:presLayoutVars>
      </dgm:prSet>
      <dgm:spPr/>
      <dgm:t>
        <a:bodyPr/>
        <a:lstStyle/>
        <a:p>
          <a:endParaRPr lang="en-US"/>
        </a:p>
      </dgm:t>
    </dgm:pt>
  </dgm:ptLst>
  <dgm:cxnLst>
    <dgm:cxn modelId="{94D20FE3-10D7-43DA-B2AE-D9F203C1EFED}" type="presOf" srcId="{569E5B9D-7FD2-4F4A-87BB-ACC602CD4E45}" destId="{BE598747-8A02-43BE-8ADD-B449880D6D1E}" srcOrd="0" destOrd="0" presId="urn:microsoft.com/office/officeart/2005/8/layout/hProcess10"/>
    <dgm:cxn modelId="{EF734200-D50C-4C2A-B0E1-5F4C6029610B}" type="presOf" srcId="{F3104303-E311-4C80-AB75-02E7151675B3}" destId="{B91EDC4C-948D-4384-B648-E8242876BAEF}" srcOrd="0" destOrd="0" presId="urn:microsoft.com/office/officeart/2005/8/layout/hProcess10"/>
    <dgm:cxn modelId="{522497DD-1669-4EF6-8A13-44FC042C8EE6}" type="presOf" srcId="{F9F42E5F-FBAB-4B19-8A89-55AF7597242C}" destId="{B76CC752-CFEF-4D4A-B8FB-A7A4A0CFC02B}" srcOrd="0" destOrd="0" presId="urn:microsoft.com/office/officeart/2005/8/layout/hProcess10"/>
    <dgm:cxn modelId="{48240728-E629-4ADC-B882-20E24FDCAE66}" type="presOf" srcId="{7197F6E8-9BE3-4337-8978-FFE185EE339F}" destId="{440A3FDD-D320-4123-ABE0-71CFE5A62CE3}" srcOrd="0" destOrd="2" presId="urn:microsoft.com/office/officeart/2005/8/layout/hProcess10"/>
    <dgm:cxn modelId="{C0FDC86E-F690-412E-9DCA-18F177F14859}" type="presOf" srcId="{93688BC0-3627-41B8-996E-98823C6B586D}" destId="{405F2AEE-4839-42B1-B95A-B73F0476EB11}" srcOrd="0" destOrd="1" presId="urn:microsoft.com/office/officeart/2005/8/layout/hProcess10"/>
    <dgm:cxn modelId="{CC9611D1-AE35-4E34-8201-853BFD67C42E}" type="presOf" srcId="{D80227B8-3957-480E-8F7D-B793D3DE979B}" destId="{405F2AEE-4839-42B1-B95A-B73F0476EB11}" srcOrd="0" destOrd="0" presId="urn:microsoft.com/office/officeart/2005/8/layout/hProcess10"/>
    <dgm:cxn modelId="{57CE9747-6915-43ED-8576-27FB263EC7A1}" srcId="{F3104303-E311-4C80-AB75-02E7151675B3}" destId="{569E5B9D-7FD2-4F4A-87BB-ACC602CD4E45}" srcOrd="1" destOrd="0" parTransId="{F9CEFD37-56BA-4F17-8A59-2DC217A1B0BB}" sibTransId="{F9F42E5F-FBAB-4B19-8A89-55AF7597242C}"/>
    <dgm:cxn modelId="{71BEF950-9598-47CF-A103-2649E25CB7E3}" type="presOf" srcId="{D89C824B-7DB4-4B40-A04A-9C6D5D8F149B}" destId="{440A3FDD-D320-4123-ABE0-71CFE5A62CE3}" srcOrd="0" destOrd="1" presId="urn:microsoft.com/office/officeart/2005/8/layout/hProcess10"/>
    <dgm:cxn modelId="{AC2DD9F6-D712-47DC-983B-1ACE65D3DF9B}" type="presOf" srcId="{51322EED-10A2-4BFD-9CB2-BB64E92052E5}" destId="{BE598747-8A02-43BE-8ADD-B449880D6D1E}" srcOrd="0" destOrd="1" presId="urn:microsoft.com/office/officeart/2005/8/layout/hProcess10"/>
    <dgm:cxn modelId="{68CAA162-A07B-496A-849E-7798096D06B4}" srcId="{569E5B9D-7FD2-4F4A-87BB-ACC602CD4E45}" destId="{5CCA8DCD-6FD1-47A0-8D2A-05A924B35E2F}" srcOrd="1" destOrd="0" parTransId="{261B006E-69A2-4CCF-94C2-27398D23C7E3}" sibTransId="{A1714D17-B5ED-4F0C-AA8A-7B4682A1FB74}"/>
    <dgm:cxn modelId="{EDD0BC9F-2B07-488F-B211-88F425F72E5D}" type="presOf" srcId="{5CCA8DCD-6FD1-47A0-8D2A-05A924B35E2F}" destId="{BE598747-8A02-43BE-8ADD-B449880D6D1E}" srcOrd="0" destOrd="2" presId="urn:microsoft.com/office/officeart/2005/8/layout/hProcess10"/>
    <dgm:cxn modelId="{246DA49A-A3B9-4BB0-8A79-8E3B55E41569}" type="presOf" srcId="{F9F42E5F-FBAB-4B19-8A89-55AF7597242C}" destId="{E9BC4EB9-A1E4-4FAA-A564-CA866D2B1917}" srcOrd="1" destOrd="0" presId="urn:microsoft.com/office/officeart/2005/8/layout/hProcess10"/>
    <dgm:cxn modelId="{BEECAB3B-3DEE-4145-BFC0-A3666699EFE5}" srcId="{D80227B8-3957-480E-8F7D-B793D3DE979B}" destId="{D222AFCE-AF41-485F-A5A0-B98BFC44E298}" srcOrd="1" destOrd="0" parTransId="{8480436C-EB03-4F7A-8FE9-05DB0873F318}" sibTransId="{8329AC4B-1E1B-4527-834F-A439DD1A97D4}"/>
    <dgm:cxn modelId="{B004D14B-6B1B-4848-9F68-C58E3E768CCC}" srcId="{489E05DD-FB7B-4894-8445-6BEB3EE73AA5}" destId="{D89C824B-7DB4-4B40-A04A-9C6D5D8F149B}" srcOrd="0" destOrd="0" parTransId="{74217035-D9FB-4C6C-B61D-38BB65EBB707}" sibTransId="{74C298BA-FB1E-462F-9FE6-C0FA69D62537}"/>
    <dgm:cxn modelId="{EBB89CAD-7BA2-48EB-8090-F2BA7F3FD958}" srcId="{D80227B8-3957-480E-8F7D-B793D3DE979B}" destId="{93688BC0-3627-41B8-996E-98823C6B586D}" srcOrd="0" destOrd="0" parTransId="{26059A99-0F78-41E8-A6D6-5D48F9C9B5FA}" sibTransId="{C94C5C3A-C4B5-40C2-85CD-7E6E66670A55}"/>
    <dgm:cxn modelId="{1CCC39BE-3198-46EA-8183-389F73A78B51}" srcId="{F3104303-E311-4C80-AB75-02E7151675B3}" destId="{489E05DD-FB7B-4894-8445-6BEB3EE73AA5}" srcOrd="2" destOrd="0" parTransId="{09F0BB23-AA22-43DC-ABD9-8AE979D7B926}" sibTransId="{B8801746-F42B-43A2-8099-B90F2EDF7B07}"/>
    <dgm:cxn modelId="{B89BA3E9-87C1-4306-95F2-740605E340AF}" srcId="{569E5B9D-7FD2-4F4A-87BB-ACC602CD4E45}" destId="{51322EED-10A2-4BFD-9CB2-BB64E92052E5}" srcOrd="0" destOrd="0" parTransId="{7EF5DD3B-E81C-4B10-9E12-F6B2B95671AD}" sibTransId="{30879699-BC5B-4406-BA5F-F98D98791EE6}"/>
    <dgm:cxn modelId="{384FD57F-66A0-4DDE-9655-DCEC6BBB60A4}" type="presOf" srcId="{9F10039D-8D99-4543-9DC2-8F301D0A1DBC}" destId="{8A968C79-7B79-4FEE-9017-A392EF4BBC7B}" srcOrd="1" destOrd="0" presId="urn:microsoft.com/office/officeart/2005/8/layout/hProcess10"/>
    <dgm:cxn modelId="{8793449D-48AE-4A31-B2F1-F1D12BBCE257}" srcId="{489E05DD-FB7B-4894-8445-6BEB3EE73AA5}" destId="{7197F6E8-9BE3-4337-8978-FFE185EE339F}" srcOrd="1" destOrd="0" parTransId="{6675EFE4-8CA0-4DC2-A722-0327FBB2B9F9}" sibTransId="{5DEB8E07-171F-48B8-860A-7018CA90C7D6}"/>
    <dgm:cxn modelId="{F1FE522F-AC5D-486A-9EC6-A9DD5569C60C}" type="presOf" srcId="{D222AFCE-AF41-485F-A5A0-B98BFC44E298}" destId="{405F2AEE-4839-42B1-B95A-B73F0476EB11}" srcOrd="0" destOrd="2" presId="urn:microsoft.com/office/officeart/2005/8/layout/hProcess10"/>
    <dgm:cxn modelId="{CAEADE71-0D85-449E-A061-B3C3ECC1DAD1}" type="presOf" srcId="{489E05DD-FB7B-4894-8445-6BEB3EE73AA5}" destId="{440A3FDD-D320-4123-ABE0-71CFE5A62CE3}" srcOrd="0" destOrd="0" presId="urn:microsoft.com/office/officeart/2005/8/layout/hProcess10"/>
    <dgm:cxn modelId="{4B5E5176-AF7A-4399-A219-3D5F48066111}" type="presOf" srcId="{9F10039D-8D99-4543-9DC2-8F301D0A1DBC}" destId="{0F6DA709-0A1D-4A5C-88AF-426921812F21}" srcOrd="0" destOrd="0" presId="urn:microsoft.com/office/officeart/2005/8/layout/hProcess10"/>
    <dgm:cxn modelId="{A23C4824-000E-4629-8B40-3F001173F5F0}" srcId="{F3104303-E311-4C80-AB75-02E7151675B3}" destId="{D80227B8-3957-480E-8F7D-B793D3DE979B}" srcOrd="0" destOrd="0" parTransId="{4EF8473F-165A-47DF-8A13-618761EF7FE2}" sibTransId="{9F10039D-8D99-4543-9DC2-8F301D0A1DBC}"/>
    <dgm:cxn modelId="{BC86C1BF-8D8F-46A8-A98E-ED4A85815ABB}" type="presParOf" srcId="{B91EDC4C-948D-4384-B648-E8242876BAEF}" destId="{C4404648-1826-4CC1-8705-05E2C71C25B0}" srcOrd="0" destOrd="0" presId="urn:microsoft.com/office/officeart/2005/8/layout/hProcess10"/>
    <dgm:cxn modelId="{C220BD0D-5F22-4D8E-8C7C-0F59B441B909}" type="presParOf" srcId="{C4404648-1826-4CC1-8705-05E2C71C25B0}" destId="{313D0A00-EA89-47B5-B5FD-5FCAC47FC883}" srcOrd="0" destOrd="0" presId="urn:microsoft.com/office/officeart/2005/8/layout/hProcess10"/>
    <dgm:cxn modelId="{22E197AE-93FA-4739-80B0-BAFC290464D1}" type="presParOf" srcId="{C4404648-1826-4CC1-8705-05E2C71C25B0}" destId="{405F2AEE-4839-42B1-B95A-B73F0476EB11}" srcOrd="1" destOrd="0" presId="urn:microsoft.com/office/officeart/2005/8/layout/hProcess10"/>
    <dgm:cxn modelId="{C352D0AD-8A5C-4B75-A03B-94D068087F28}" type="presParOf" srcId="{B91EDC4C-948D-4384-B648-E8242876BAEF}" destId="{0F6DA709-0A1D-4A5C-88AF-426921812F21}" srcOrd="1" destOrd="0" presId="urn:microsoft.com/office/officeart/2005/8/layout/hProcess10"/>
    <dgm:cxn modelId="{C93CF655-0168-46A4-B2C0-7B84D300E806}" type="presParOf" srcId="{0F6DA709-0A1D-4A5C-88AF-426921812F21}" destId="{8A968C79-7B79-4FEE-9017-A392EF4BBC7B}" srcOrd="0" destOrd="0" presId="urn:microsoft.com/office/officeart/2005/8/layout/hProcess10"/>
    <dgm:cxn modelId="{00C217AF-B847-4964-90A0-4014E41D8412}" type="presParOf" srcId="{B91EDC4C-948D-4384-B648-E8242876BAEF}" destId="{7F24AA8C-5763-4245-93B5-77BFC4AE7916}" srcOrd="2" destOrd="0" presId="urn:microsoft.com/office/officeart/2005/8/layout/hProcess10"/>
    <dgm:cxn modelId="{062BC4DB-9454-4E41-B569-800C9803DB6C}" type="presParOf" srcId="{7F24AA8C-5763-4245-93B5-77BFC4AE7916}" destId="{058D58F8-E631-40F5-8EA8-0736CA35F178}" srcOrd="0" destOrd="0" presId="urn:microsoft.com/office/officeart/2005/8/layout/hProcess10"/>
    <dgm:cxn modelId="{9C6082F0-DAED-421A-B547-7461E6E19107}" type="presParOf" srcId="{7F24AA8C-5763-4245-93B5-77BFC4AE7916}" destId="{BE598747-8A02-43BE-8ADD-B449880D6D1E}" srcOrd="1" destOrd="0" presId="urn:microsoft.com/office/officeart/2005/8/layout/hProcess10"/>
    <dgm:cxn modelId="{9EF3C8D3-3688-4A00-BB92-8351B4418083}" type="presParOf" srcId="{B91EDC4C-948D-4384-B648-E8242876BAEF}" destId="{B76CC752-CFEF-4D4A-B8FB-A7A4A0CFC02B}" srcOrd="3" destOrd="0" presId="urn:microsoft.com/office/officeart/2005/8/layout/hProcess10"/>
    <dgm:cxn modelId="{08BFCC55-0287-46DB-9AB7-6FCFAF5D9C98}" type="presParOf" srcId="{B76CC752-CFEF-4D4A-B8FB-A7A4A0CFC02B}" destId="{E9BC4EB9-A1E4-4FAA-A564-CA866D2B1917}" srcOrd="0" destOrd="0" presId="urn:microsoft.com/office/officeart/2005/8/layout/hProcess10"/>
    <dgm:cxn modelId="{FAB4776A-A8A7-44C8-AC03-31040AA98133}" type="presParOf" srcId="{B91EDC4C-948D-4384-B648-E8242876BAEF}" destId="{AF7CEE27-D223-4F03-9772-148DCF5591AF}" srcOrd="4" destOrd="0" presId="urn:microsoft.com/office/officeart/2005/8/layout/hProcess10"/>
    <dgm:cxn modelId="{859B10D6-07FE-4B6A-8095-994B4BD438B0}" type="presParOf" srcId="{AF7CEE27-D223-4F03-9772-148DCF5591AF}" destId="{2D0EA8B5-A3EF-43C4-9D24-3D015F8E1167}" srcOrd="0" destOrd="0" presId="urn:microsoft.com/office/officeart/2005/8/layout/hProcess10"/>
    <dgm:cxn modelId="{D6BB4487-399B-42C8-BD91-6E537B509387}" type="presParOf" srcId="{AF7CEE27-D223-4F03-9772-148DCF5591AF}" destId="{440A3FDD-D320-4123-ABE0-71CFE5A62CE3}"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2C0D88-79C1-4549-A049-C99A7904B1D4}">
      <dsp:nvSpPr>
        <dsp:cNvPr id="0" name=""/>
        <dsp:cNvSpPr/>
      </dsp:nvSpPr>
      <dsp:spPr>
        <a:xfrm>
          <a:off x="0" y="0"/>
          <a:ext cx="5737673" cy="125562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IN" sz="2500" kern="1200" dirty="0" smtClean="0"/>
            <a:t>Quick Recap – (15 min)</a:t>
          </a:r>
          <a:endParaRPr lang="en-US" sz="2500" kern="1200" dirty="0"/>
        </a:p>
        <a:p>
          <a:pPr marL="228600" lvl="1" indent="-228600" algn="l" defTabSz="889000">
            <a:lnSpc>
              <a:spcPct val="90000"/>
            </a:lnSpc>
            <a:spcBef>
              <a:spcPct val="0"/>
            </a:spcBef>
            <a:spcAft>
              <a:spcPct val="15000"/>
            </a:spcAft>
            <a:buChar char="••"/>
          </a:pPr>
          <a:r>
            <a:rPr lang="en-IN" sz="2000" kern="1200" dirty="0" smtClean="0"/>
            <a:t>Last 2 weeks </a:t>
          </a:r>
          <a:endParaRPr lang="en-IN" sz="2000" kern="1200" dirty="0"/>
        </a:p>
      </dsp:txBody>
      <dsp:txXfrm>
        <a:off x="36776" y="36776"/>
        <a:ext cx="4382753" cy="1182075"/>
      </dsp:txXfrm>
    </dsp:sp>
    <dsp:sp modelId="{C109B9BD-C2D8-407E-9ECB-EA65E487F50A}">
      <dsp:nvSpPr>
        <dsp:cNvPr id="0" name=""/>
        <dsp:cNvSpPr/>
      </dsp:nvSpPr>
      <dsp:spPr>
        <a:xfrm>
          <a:off x="506265" y="1464898"/>
          <a:ext cx="5737673" cy="1255627"/>
        </a:xfrm>
        <a:prstGeom prst="roundRect">
          <a:avLst>
            <a:gd name="adj" fmla="val 10000"/>
          </a:avLst>
        </a:prstGeom>
        <a:solidFill>
          <a:schemeClr val="accent3">
            <a:hueOff val="-4991659"/>
            <a:satOff val="42307"/>
            <a:lumOff val="42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IN" sz="2500" kern="1200" dirty="0" smtClean="0"/>
            <a:t>Focused Teaching (60 min)</a:t>
          </a:r>
          <a:endParaRPr lang="en-US" sz="2500" kern="1200" dirty="0"/>
        </a:p>
        <a:p>
          <a:pPr marL="228600" lvl="1" indent="-228600" algn="l" defTabSz="889000">
            <a:lnSpc>
              <a:spcPct val="90000"/>
            </a:lnSpc>
            <a:spcBef>
              <a:spcPct val="0"/>
            </a:spcBef>
            <a:spcAft>
              <a:spcPct val="15000"/>
            </a:spcAft>
            <a:buChar char="••"/>
          </a:pPr>
          <a:r>
            <a:rPr lang="en-IN" sz="2000" kern="1200" dirty="0" smtClean="0">
              <a:solidFill>
                <a:srgbClr val="FFFFFF"/>
              </a:solidFill>
              <a:latin typeface="Arial"/>
              <a:sym typeface="Arial"/>
            </a:rPr>
            <a:t>Name Entity </a:t>
          </a:r>
          <a:r>
            <a:rPr lang="en-IN" sz="2000" kern="1200" dirty="0" smtClean="0">
              <a:solidFill>
                <a:srgbClr val="FFFFFF"/>
              </a:solidFill>
              <a:latin typeface="Arial"/>
              <a:sym typeface="Arial"/>
            </a:rPr>
            <a:t>Reorganization</a:t>
          </a:r>
          <a:endParaRPr lang="en-IN" sz="2000" kern="1200" dirty="0"/>
        </a:p>
      </dsp:txBody>
      <dsp:txXfrm>
        <a:off x="543041" y="1501674"/>
        <a:ext cx="4341698" cy="1182075"/>
      </dsp:txXfrm>
    </dsp:sp>
    <dsp:sp modelId="{95FDD71E-3DE6-4042-A5E4-8A11EA388189}">
      <dsp:nvSpPr>
        <dsp:cNvPr id="0" name=""/>
        <dsp:cNvSpPr/>
      </dsp:nvSpPr>
      <dsp:spPr>
        <a:xfrm>
          <a:off x="1012530" y="2929796"/>
          <a:ext cx="5737673" cy="1255627"/>
        </a:xfrm>
        <a:prstGeom prst="roundRect">
          <a:avLst>
            <a:gd name="adj" fmla="val 10000"/>
          </a:avLst>
        </a:prstGeom>
        <a:solidFill>
          <a:schemeClr val="accent3">
            <a:hueOff val="-9983318"/>
            <a:satOff val="84615"/>
            <a:lumOff val="84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IN" sz="2500" kern="1200" dirty="0" smtClean="0"/>
            <a:t>Doubts Resolutions (15 min)</a:t>
          </a:r>
          <a:endParaRPr lang="en-US" sz="2500" kern="1200" dirty="0"/>
        </a:p>
        <a:p>
          <a:pPr marL="228600" lvl="1" indent="-228600" algn="l" defTabSz="889000">
            <a:lnSpc>
              <a:spcPct val="90000"/>
            </a:lnSpc>
            <a:spcBef>
              <a:spcPct val="0"/>
            </a:spcBef>
            <a:spcAft>
              <a:spcPct val="15000"/>
            </a:spcAft>
            <a:buChar char="••"/>
          </a:pPr>
          <a:r>
            <a:rPr lang="en-IN" sz="2000" kern="1200" dirty="0" smtClean="0">
              <a:solidFill>
                <a:srgbClr val="FFFFFF"/>
              </a:solidFill>
              <a:latin typeface="Arial"/>
              <a:sym typeface="Arial"/>
            </a:rPr>
            <a:t>doubts resolutions</a:t>
          </a:r>
          <a:endParaRPr lang="en-IN" sz="2000" kern="1200" dirty="0"/>
        </a:p>
      </dsp:txBody>
      <dsp:txXfrm>
        <a:off x="1049306" y="2966572"/>
        <a:ext cx="4341698" cy="1182075"/>
      </dsp:txXfrm>
    </dsp:sp>
    <dsp:sp modelId="{98E5FDA8-7D6D-4EEF-B6FA-1C0CEB1764BA}">
      <dsp:nvSpPr>
        <dsp:cNvPr id="0" name=""/>
        <dsp:cNvSpPr/>
      </dsp:nvSpPr>
      <dsp:spPr>
        <a:xfrm>
          <a:off x="4921515" y="952183"/>
          <a:ext cx="816157" cy="816157"/>
        </a:xfrm>
        <a:prstGeom prst="downArrow">
          <a:avLst>
            <a:gd name="adj1" fmla="val 55000"/>
            <a:gd name="adj2" fmla="val 45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105150" y="952183"/>
        <a:ext cx="448887" cy="614158"/>
      </dsp:txXfrm>
    </dsp:sp>
    <dsp:sp modelId="{9BA526AF-6B00-48BA-A86C-544E99505CA0}">
      <dsp:nvSpPr>
        <dsp:cNvPr id="0" name=""/>
        <dsp:cNvSpPr/>
      </dsp:nvSpPr>
      <dsp:spPr>
        <a:xfrm>
          <a:off x="5427781" y="2408711"/>
          <a:ext cx="816157" cy="816157"/>
        </a:xfrm>
        <a:prstGeom prst="downArrow">
          <a:avLst>
            <a:gd name="adj1" fmla="val 55000"/>
            <a:gd name="adj2" fmla="val 45000"/>
          </a:avLst>
        </a:prstGeom>
        <a:solidFill>
          <a:schemeClr val="accent3">
            <a:tint val="40000"/>
            <a:alpha val="90000"/>
            <a:hueOff val="-10641928"/>
            <a:satOff val="89138"/>
            <a:lumOff val="4857"/>
            <a:alphaOff val="0"/>
          </a:schemeClr>
        </a:solidFill>
        <a:ln w="25400" cap="flat" cmpd="sng" algn="ctr">
          <a:solidFill>
            <a:schemeClr val="accent3">
              <a:tint val="40000"/>
              <a:alpha val="90000"/>
              <a:hueOff val="-10641928"/>
              <a:satOff val="89138"/>
              <a:lumOff val="48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611416" y="2408711"/>
        <a:ext cx="448887" cy="6141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D0A00-EA89-47B5-B5FD-5FCAC47FC883}">
      <dsp:nvSpPr>
        <dsp:cNvPr id="0" name=""/>
        <dsp:cNvSpPr/>
      </dsp:nvSpPr>
      <dsp:spPr>
        <a:xfrm>
          <a:off x="300258" y="1389"/>
          <a:ext cx="1519640" cy="1546084"/>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5F2AEE-4839-42B1-B95A-B73F0476EB11}">
      <dsp:nvSpPr>
        <dsp:cNvPr id="0" name=""/>
        <dsp:cNvSpPr/>
      </dsp:nvSpPr>
      <dsp:spPr>
        <a:xfrm>
          <a:off x="150620" y="1601217"/>
          <a:ext cx="1816231" cy="18162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t>Name Entity</a:t>
          </a:r>
          <a:endParaRPr lang="en-US" sz="2100" kern="1200" dirty="0"/>
        </a:p>
        <a:p>
          <a:pPr marL="171450" lvl="1" indent="-171450" algn="l" defTabSz="711200">
            <a:lnSpc>
              <a:spcPct val="90000"/>
            </a:lnSpc>
            <a:spcBef>
              <a:spcPct val="0"/>
            </a:spcBef>
            <a:spcAft>
              <a:spcPct val="15000"/>
            </a:spcAft>
            <a:buChar char="••"/>
          </a:pPr>
          <a:r>
            <a:rPr lang="en-US" sz="1600" kern="1200" dirty="0" smtClean="0"/>
            <a:t>What is</a:t>
          </a:r>
          <a:endParaRPr lang="en-US" sz="1600" kern="1200" dirty="0"/>
        </a:p>
        <a:p>
          <a:pPr marL="171450" lvl="1" indent="-171450" algn="l" defTabSz="711200">
            <a:lnSpc>
              <a:spcPct val="90000"/>
            </a:lnSpc>
            <a:spcBef>
              <a:spcPct val="0"/>
            </a:spcBef>
            <a:spcAft>
              <a:spcPct val="15000"/>
            </a:spcAft>
            <a:buChar char="••"/>
          </a:pPr>
          <a:r>
            <a:rPr lang="en-US" sz="1600" kern="1200" dirty="0" smtClean="0"/>
            <a:t>When to use</a:t>
          </a:r>
          <a:endParaRPr lang="en-US" sz="1600" kern="1200" dirty="0"/>
        </a:p>
      </dsp:txBody>
      <dsp:txXfrm>
        <a:off x="203816" y="1654413"/>
        <a:ext cx="1709839" cy="1709839"/>
      </dsp:txXfrm>
    </dsp:sp>
    <dsp:sp modelId="{0F6DA709-0A1D-4A5C-88AF-426921812F21}">
      <dsp:nvSpPr>
        <dsp:cNvPr id="0" name=""/>
        <dsp:cNvSpPr/>
      </dsp:nvSpPr>
      <dsp:spPr>
        <a:xfrm rot="169889">
          <a:off x="2181920" y="620678"/>
          <a:ext cx="362684" cy="4364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181986" y="705274"/>
        <a:ext cx="253879" cy="261849"/>
      </dsp:txXfrm>
    </dsp:sp>
    <dsp:sp modelId="{058D58F8-E631-40F5-8EA8-0736CA35F178}">
      <dsp:nvSpPr>
        <dsp:cNvPr id="0" name=""/>
        <dsp:cNvSpPr/>
      </dsp:nvSpPr>
      <dsp:spPr>
        <a:xfrm>
          <a:off x="2854876" y="0"/>
          <a:ext cx="1816231" cy="1816231"/>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598747-8A02-43BE-8ADD-B449880D6D1E}">
      <dsp:nvSpPr>
        <dsp:cNvPr id="0" name=""/>
        <dsp:cNvSpPr/>
      </dsp:nvSpPr>
      <dsp:spPr>
        <a:xfrm>
          <a:off x="2966412" y="1668753"/>
          <a:ext cx="1816231" cy="18162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IN" sz="2100" kern="1200" dirty="0" smtClean="0"/>
            <a:t>Dependency parsing </a:t>
          </a:r>
          <a:endParaRPr lang="en-US" sz="2100" kern="1200" dirty="0"/>
        </a:p>
        <a:p>
          <a:pPr marL="171450" lvl="1" indent="-171450" algn="l" defTabSz="711200">
            <a:lnSpc>
              <a:spcPct val="90000"/>
            </a:lnSpc>
            <a:spcBef>
              <a:spcPct val="0"/>
            </a:spcBef>
            <a:spcAft>
              <a:spcPct val="15000"/>
            </a:spcAft>
            <a:buChar char="••"/>
          </a:pPr>
          <a:r>
            <a:rPr lang="en-IN" sz="1600" kern="1200" dirty="0" smtClean="0"/>
            <a:t>What is</a:t>
          </a:r>
          <a:endParaRPr lang="en-US" sz="1600" kern="1200" dirty="0"/>
        </a:p>
        <a:p>
          <a:pPr marL="171450" lvl="1" indent="-171450" algn="l" defTabSz="711200">
            <a:lnSpc>
              <a:spcPct val="90000"/>
            </a:lnSpc>
            <a:spcBef>
              <a:spcPct val="0"/>
            </a:spcBef>
            <a:spcAft>
              <a:spcPct val="15000"/>
            </a:spcAft>
            <a:buChar char="••"/>
          </a:pPr>
          <a:r>
            <a:rPr lang="en-IN" sz="1600" kern="1200" smtClean="0"/>
            <a:t>Basic </a:t>
          </a:r>
          <a:r>
            <a:rPr lang="en-IN" sz="1600" kern="1200" dirty="0" smtClean="0"/>
            <a:t>Understanding</a:t>
          </a:r>
          <a:endParaRPr lang="en-US" sz="1600" kern="1200" dirty="0"/>
        </a:p>
      </dsp:txBody>
      <dsp:txXfrm>
        <a:off x="3019608" y="1721949"/>
        <a:ext cx="1709839" cy="1709839"/>
      </dsp:txXfrm>
    </dsp:sp>
    <dsp:sp modelId="{B76CC752-CFEF-4D4A-B8FB-A7A4A0CFC02B}">
      <dsp:nvSpPr>
        <dsp:cNvPr id="0" name=""/>
        <dsp:cNvSpPr/>
      </dsp:nvSpPr>
      <dsp:spPr>
        <a:xfrm rot="21483340">
          <a:off x="5101408" y="637161"/>
          <a:ext cx="430672" cy="4364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5101445" y="726636"/>
        <a:ext cx="301470" cy="261849"/>
      </dsp:txXfrm>
    </dsp:sp>
    <dsp:sp modelId="{2D0EA8B5-A3EF-43C4-9D24-3D015F8E1167}">
      <dsp:nvSpPr>
        <dsp:cNvPr id="0" name=""/>
        <dsp:cNvSpPr/>
      </dsp:nvSpPr>
      <dsp:spPr>
        <a:xfrm>
          <a:off x="5900892" y="187780"/>
          <a:ext cx="1103069" cy="1258066"/>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0A3FDD-D320-4123-ABE0-71CFE5A62CE3}">
      <dsp:nvSpPr>
        <dsp:cNvPr id="0" name=""/>
        <dsp:cNvSpPr/>
      </dsp:nvSpPr>
      <dsp:spPr>
        <a:xfrm>
          <a:off x="5486539" y="1663032"/>
          <a:ext cx="1816231" cy="18162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IN" sz="2100" kern="1200" dirty="0" smtClean="0"/>
            <a:t>POS Tagging </a:t>
          </a:r>
          <a:endParaRPr lang="en-US" sz="2100" kern="1200" dirty="0"/>
        </a:p>
        <a:p>
          <a:pPr marL="171450" lvl="1" indent="-171450" algn="l" defTabSz="711200">
            <a:lnSpc>
              <a:spcPct val="90000"/>
            </a:lnSpc>
            <a:spcBef>
              <a:spcPct val="0"/>
            </a:spcBef>
            <a:spcAft>
              <a:spcPct val="15000"/>
            </a:spcAft>
            <a:buChar char="••"/>
          </a:pPr>
          <a:r>
            <a:rPr lang="en-IN" sz="1600" kern="1200" dirty="0" smtClean="0"/>
            <a:t>Basics</a:t>
          </a:r>
          <a:endParaRPr lang="en-US" sz="1600" kern="1200" dirty="0"/>
        </a:p>
        <a:p>
          <a:pPr marL="171450" lvl="1" indent="-171450" algn="l" defTabSz="711200">
            <a:lnSpc>
              <a:spcPct val="90000"/>
            </a:lnSpc>
            <a:spcBef>
              <a:spcPct val="0"/>
            </a:spcBef>
            <a:spcAft>
              <a:spcPct val="15000"/>
            </a:spcAft>
            <a:buChar char="••"/>
          </a:pPr>
          <a:r>
            <a:rPr lang="en-IN" sz="1600" kern="1200" dirty="0" smtClean="0"/>
            <a:t>When to use</a:t>
          </a:r>
          <a:endParaRPr lang="en-US" sz="1600" kern="1200" dirty="0"/>
        </a:p>
      </dsp:txBody>
      <dsp:txXfrm>
        <a:off x="5539735" y="1716228"/>
        <a:ext cx="1709839" cy="170983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9c1b3c75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9c1b3c75e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9c1b3c75e3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7" name="Google Shape;77;g9c1b3c75e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9c1b3c75e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g9c1b3c75e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a97104d7b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a97104d7b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238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smtClean="0"/>
              <a:t>Much of the statistical theory relies on the data being independent and identically distributed</a:t>
            </a:r>
          </a:p>
          <a:p>
            <a:pPr marL="285750" lvl="2" indent="-285750" algn="just">
              <a:buFont typeface="Arial" panose="020B0604020202020204" pitchFamily="34" charset="0"/>
              <a:buChar char="•"/>
            </a:pPr>
            <a:r>
              <a:rPr lang="en-US" dirty="0" smtClean="0"/>
              <a:t>Series often change with time, so bigger isn’t always better</a:t>
            </a:r>
          </a:p>
          <a:p>
            <a:pPr marL="158750" marR="0" lvl="1"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smtClean="0"/>
          </a:p>
          <a:p>
            <a:endParaRPr lang="en-IN" dirty="0"/>
          </a:p>
        </p:txBody>
      </p:sp>
    </p:spTree>
    <p:extLst>
      <p:ext uri="{BB962C8B-B14F-4D97-AF65-F5344CB8AC3E}">
        <p14:creationId xmlns:p14="http://schemas.microsoft.com/office/powerpoint/2010/main" val="1330470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smtClean="0"/>
              <a:t>Much of the statistical theory relies on the data being independent and identically distributed</a:t>
            </a:r>
          </a:p>
          <a:p>
            <a:pPr marL="285750" lvl="2" indent="-285750" algn="just">
              <a:buFont typeface="Arial" panose="020B0604020202020204" pitchFamily="34" charset="0"/>
              <a:buChar char="•"/>
            </a:pPr>
            <a:r>
              <a:rPr lang="en-US" dirty="0" smtClean="0"/>
              <a:t>Series often change with time, so bigger isn’t always better</a:t>
            </a:r>
          </a:p>
          <a:p>
            <a:pPr marL="158750" marR="0" lvl="1"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smtClean="0"/>
          </a:p>
          <a:p>
            <a:endParaRPr lang="en-IN" dirty="0"/>
          </a:p>
        </p:txBody>
      </p:sp>
    </p:spTree>
    <p:extLst>
      <p:ext uri="{BB962C8B-B14F-4D97-AF65-F5344CB8AC3E}">
        <p14:creationId xmlns:p14="http://schemas.microsoft.com/office/powerpoint/2010/main" val="2711836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smtClean="0"/>
              <a:t>Much of the statistical theory relies on the data being independent and identically distributed</a:t>
            </a:r>
          </a:p>
          <a:p>
            <a:pPr marL="285750" lvl="2" indent="-285750" algn="just">
              <a:buFont typeface="Arial" panose="020B0604020202020204" pitchFamily="34" charset="0"/>
              <a:buChar char="•"/>
            </a:pPr>
            <a:r>
              <a:rPr lang="en-US" dirty="0" smtClean="0"/>
              <a:t>Series often change with time, so bigger isn’t always better</a:t>
            </a:r>
          </a:p>
          <a:p>
            <a:pPr marL="158750" marR="0" lvl="1"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smtClean="0"/>
          </a:p>
          <a:p>
            <a:endParaRPr lang="en-IN" dirty="0"/>
          </a:p>
        </p:txBody>
      </p:sp>
    </p:spTree>
    <p:extLst>
      <p:ext uri="{BB962C8B-B14F-4D97-AF65-F5344CB8AC3E}">
        <p14:creationId xmlns:p14="http://schemas.microsoft.com/office/powerpoint/2010/main" val="2480478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c1b3c75e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9c1b3c75e3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IN" dirty="0" smtClean="0"/>
              <a:t>Coding time</a:t>
            </a:r>
            <a:endParaRPr dirty="0"/>
          </a:p>
        </p:txBody>
      </p:sp>
    </p:spTree>
    <p:extLst>
      <p:ext uri="{BB962C8B-B14F-4D97-AF65-F5344CB8AC3E}">
        <p14:creationId xmlns:p14="http://schemas.microsoft.com/office/powerpoint/2010/main" val="37726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icture and caption">
  <p:cSld name="Title, picture and caption">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9841" y="600075"/>
            <a:ext cx="4072800" cy="416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rgbClr val="F5333F"/>
              </a:buClr>
              <a:buSzPts val="3600"/>
              <a:buFont typeface="Arial"/>
              <a:buNone/>
              <a:defRPr sz="3600">
                <a:solidFill>
                  <a:srgbClr val="F5333F"/>
                </a:solidFill>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52" name="Google Shape;52;p13"/>
          <p:cNvSpPr>
            <a:spLocks noGrp="1"/>
          </p:cNvSpPr>
          <p:nvPr>
            <p:ph type="pic" idx="2"/>
          </p:nvPr>
        </p:nvSpPr>
        <p:spPr>
          <a:xfrm>
            <a:off x="629842" y="1681163"/>
            <a:ext cx="4535400" cy="28254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body" idx="1"/>
          </p:nvPr>
        </p:nvSpPr>
        <p:spPr>
          <a:xfrm>
            <a:off x="5381625" y="1681163"/>
            <a:ext cx="3140100" cy="2825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1600"/>
              </a:spcBef>
              <a:spcAft>
                <a:spcPts val="160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4500"/>
              <a:buFont typeface="Arial"/>
              <a:buNone/>
              <a:defRPr sz="4500"/>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58" name="Google Shape;58;p14"/>
          <p:cNvSpPr txBox="1">
            <a:spLocks noGrp="1"/>
          </p:cNvSpPr>
          <p:nvPr>
            <p:ph type="subTitle" idx="1"/>
          </p:nvPr>
        </p:nvSpPr>
        <p:spPr>
          <a:xfrm>
            <a:off x="1143000" y="2701528"/>
            <a:ext cx="6858000" cy="124170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16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1600"/>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1600"/>
              </a:spcBef>
              <a:spcAft>
                <a:spcPts val="160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9" name="Google Shape;59;p14"/>
          <p:cNvSpPr txBox="1">
            <a:spLocks noGrp="1"/>
          </p:cNvSpPr>
          <p:nvPr>
            <p:ph type="dt" idx="10"/>
          </p:nvPr>
        </p:nvSpPr>
        <p:spPr>
          <a:xfrm>
            <a:off x="663921" y="4653887"/>
            <a:ext cx="20574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E72D4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 name="Google Shape;60;p14"/>
          <p:cNvSpPr txBox="1">
            <a:spLocks noGrp="1"/>
          </p:cNvSpPr>
          <p:nvPr>
            <p:ph type="sldNum" idx="12"/>
          </p:nvPr>
        </p:nvSpPr>
        <p:spPr>
          <a:xfrm>
            <a:off x="6616976" y="4012406"/>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p:nvPr/>
        </p:nvSpPr>
        <p:spPr>
          <a:xfrm>
            <a:off x="0" y="0"/>
            <a:ext cx="9144000" cy="46539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62" name="Google Shape;62;p14"/>
          <p:cNvPicPr preferRelativeResize="0"/>
          <p:nvPr/>
        </p:nvPicPr>
        <p:blipFill rotWithShape="1">
          <a:blip r:embed="rId2">
            <a:alphaModFix/>
          </a:blip>
          <a:srcRect/>
          <a:stretch/>
        </p:blipFill>
        <p:spPr>
          <a:xfrm>
            <a:off x="663922" y="571887"/>
            <a:ext cx="2057399" cy="548993"/>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2 Line Title and Content">
  <p:cSld name="1_2 Line Title and Content">
    <p:spTree>
      <p:nvGrpSpPr>
        <p:cNvPr id="1" name="Shape 63"/>
        <p:cNvGrpSpPr/>
        <p:nvPr/>
      </p:nvGrpSpPr>
      <p:grpSpPr>
        <a:xfrm>
          <a:off x="0" y="0"/>
          <a:ext cx="0" cy="0"/>
          <a:chOff x="0" y="0"/>
          <a:chExt cx="0" cy="0"/>
        </a:xfrm>
      </p:grpSpPr>
      <p:sp>
        <p:nvSpPr>
          <p:cNvPr id="64" name="Google Shape;64;p15"/>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 name="Google Shape;65;p15"/>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66" name="Google Shape;66;p15"/>
          <p:cNvSpPr txBox="1">
            <a:spLocks noGrp="1"/>
          </p:cNvSpPr>
          <p:nvPr>
            <p:ph type="body" idx="1"/>
          </p:nvPr>
        </p:nvSpPr>
        <p:spPr>
          <a:xfrm>
            <a:off x="3303588" y="1816100"/>
            <a:ext cx="5265600" cy="2619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1600"/>
              </a:spcBef>
              <a:spcAft>
                <a:spcPts val="160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7" name="Google Shape;67;p15"/>
          <p:cNvSpPr/>
          <p:nvPr/>
        </p:nvSpPr>
        <p:spPr>
          <a:xfrm>
            <a:off x="0" y="0"/>
            <a:ext cx="9144000" cy="636900"/>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68" name="Google Shape;68;p15"/>
          <p:cNvSpPr txBox="1">
            <a:spLocks noGrp="1"/>
          </p:cNvSpPr>
          <p:nvPr>
            <p:ph type="title"/>
          </p:nvPr>
        </p:nvSpPr>
        <p:spPr>
          <a:xfrm>
            <a:off x="316679" y="121966"/>
            <a:ext cx="3735900" cy="3825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pic>
        <p:nvPicPr>
          <p:cNvPr id="69" name="Google Shape;69;p15"/>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6"/>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p:nvPr/>
        </p:nvSpPr>
        <p:spPr>
          <a:xfrm>
            <a:off x="1067232" y="3040212"/>
            <a:ext cx="6895200" cy="11721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100"/>
              <a:buFont typeface="Arial"/>
              <a:buNone/>
            </a:pPr>
            <a:r>
              <a:rPr lang="en" sz="5200" b="0" i="1" u="none" strike="noStrike" cap="none" dirty="0">
                <a:solidFill>
                  <a:schemeClr val="dk1"/>
                </a:solidFill>
                <a:latin typeface="Arial"/>
                <a:ea typeface="Arial"/>
                <a:cs typeface="Arial"/>
                <a:sym typeface="Arial"/>
              </a:rPr>
              <a:t>SGC Coaching:</a:t>
            </a:r>
            <a:endParaRPr dirty="0"/>
          </a:p>
          <a:p>
            <a:pPr marL="0" marR="0" lvl="0" indent="0" algn="ctr" rtl="0">
              <a:lnSpc>
                <a:spcPct val="100000"/>
              </a:lnSpc>
              <a:spcBef>
                <a:spcPts val="0"/>
              </a:spcBef>
              <a:spcAft>
                <a:spcPts val="0"/>
              </a:spcAft>
              <a:buNone/>
            </a:pPr>
            <a:r>
              <a:rPr lang="en" sz="1400" b="0" i="1" u="none" strike="noStrike" cap="none" dirty="0">
                <a:solidFill>
                  <a:schemeClr val="dk1"/>
                </a:solidFill>
                <a:latin typeface="Arial"/>
                <a:ea typeface="Arial"/>
                <a:cs typeface="Arial"/>
                <a:sym typeface="Arial"/>
              </a:rPr>
              <a:t>Articulate your Journey | Activate </a:t>
            </a:r>
            <a:r>
              <a:rPr lang="en" i="1" dirty="0" smtClean="0">
                <a:solidFill>
                  <a:schemeClr val="dk1"/>
                </a:solidFill>
              </a:rPr>
              <a:t>Your</a:t>
            </a:r>
            <a:r>
              <a:rPr lang="en" sz="1400" b="0" i="1" u="none" strike="noStrike" cap="none" dirty="0" smtClean="0">
                <a:solidFill>
                  <a:schemeClr val="dk1"/>
                </a:solidFill>
                <a:latin typeface="Arial"/>
                <a:ea typeface="Arial"/>
                <a:cs typeface="Arial"/>
                <a:sym typeface="Arial"/>
              </a:rPr>
              <a:t> </a:t>
            </a:r>
            <a:r>
              <a:rPr lang="en" sz="1400" b="0" i="1" u="none" strike="noStrike" cap="none" dirty="0">
                <a:solidFill>
                  <a:schemeClr val="dk1"/>
                </a:solidFill>
                <a:latin typeface="Arial"/>
                <a:ea typeface="Arial"/>
                <a:cs typeface="Arial"/>
                <a:sym typeface="Arial"/>
              </a:rPr>
              <a:t>Vigour| Accelerate Mutual Growth</a:t>
            </a:r>
            <a:endParaRPr dirty="0"/>
          </a:p>
          <a:p>
            <a:pPr marL="0" marR="0" lvl="0" indent="0" algn="ctr" rtl="0">
              <a:lnSpc>
                <a:spcPct val="100000"/>
              </a:lnSpc>
              <a:spcBef>
                <a:spcPts val="0"/>
              </a:spcBef>
              <a:spcAft>
                <a:spcPts val="0"/>
              </a:spcAft>
              <a:buNone/>
            </a:pPr>
            <a:endParaRPr sz="2400" b="0" i="1"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 sz="2800" b="0" i="1" u="none" strike="noStrike" cap="none" dirty="0" smtClean="0">
                <a:solidFill>
                  <a:schemeClr val="dk1"/>
                </a:solidFill>
                <a:latin typeface="Arial"/>
                <a:ea typeface="Arial"/>
                <a:cs typeface="Arial"/>
                <a:sym typeface="Arial"/>
              </a:rPr>
              <a:t>Session 16</a:t>
            </a:r>
          </a:p>
          <a:p>
            <a:pPr marL="0" marR="0" lvl="0" indent="0" algn="ctr" rtl="0">
              <a:lnSpc>
                <a:spcPct val="100000"/>
              </a:lnSpc>
              <a:spcBef>
                <a:spcPts val="0"/>
              </a:spcBef>
              <a:spcAft>
                <a:spcPts val="0"/>
              </a:spcAft>
              <a:buNone/>
            </a:pPr>
            <a:r>
              <a:rPr lang="en-IN" sz="2000" b="0" u="none" strike="noStrike" cap="none" dirty="0" smtClean="0">
                <a:solidFill>
                  <a:schemeClr val="dk1"/>
                </a:solidFill>
                <a:latin typeface="Arial"/>
                <a:ea typeface="Arial"/>
                <a:cs typeface="Arial"/>
                <a:sym typeface="Arial"/>
              </a:rPr>
              <a:t>NER</a:t>
            </a:r>
            <a:endParaRPr dirty="0"/>
          </a:p>
        </p:txBody>
      </p:sp>
      <p:pic>
        <p:nvPicPr>
          <p:cNvPr id="80" name="Google Shape;80;p17"/>
          <p:cNvPicPr preferRelativeResize="0"/>
          <p:nvPr/>
        </p:nvPicPr>
        <p:blipFill rotWithShape="1">
          <a:blip r:embed="rId3">
            <a:alphaModFix/>
          </a:blip>
          <a:srcRect/>
          <a:stretch/>
        </p:blipFill>
        <p:spPr>
          <a:xfrm>
            <a:off x="7582370" y="0"/>
            <a:ext cx="1356542" cy="1577482"/>
          </a:xfrm>
          <a:prstGeom prst="rect">
            <a:avLst/>
          </a:prstGeom>
          <a:noFill/>
          <a:ln>
            <a:noFill/>
          </a:ln>
        </p:spPr>
      </p:pic>
      <p:sp>
        <p:nvSpPr>
          <p:cNvPr id="81" name="Google Shape;81;p17"/>
          <p:cNvSpPr txBox="1"/>
          <p:nvPr/>
        </p:nvSpPr>
        <p:spPr>
          <a:xfrm>
            <a:off x="1157111" y="716037"/>
            <a:ext cx="1655700" cy="1311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endParaRPr sz="1400" b="0" i="0" u="none" strike="noStrike" cap="none">
              <a:solidFill>
                <a:schemeClr val="lt1"/>
              </a:solidFill>
              <a:latin typeface="Proxima Nova"/>
              <a:ea typeface="Proxima Nova"/>
              <a:cs typeface="Proxima Nova"/>
              <a:sym typeface="Proxima Nova"/>
            </a:endParaRPr>
          </a:p>
          <a:p>
            <a:pPr marL="0" marR="0" lvl="0" indent="0" algn="l" rtl="0">
              <a:lnSpc>
                <a:spcPct val="90000"/>
              </a:lnSpc>
              <a:spcBef>
                <a:spcPts val="1000"/>
              </a:spcBef>
              <a:spcAft>
                <a:spcPts val="0"/>
              </a:spcAft>
              <a:buClr>
                <a:schemeClr val="dk1"/>
              </a:buClr>
              <a:buSzPts val="1400"/>
              <a:buFont typeface="Arial"/>
              <a:buNone/>
            </a:pPr>
            <a:r>
              <a:rPr lang="en" sz="1400" b="0" i="1" u="none" strike="noStrike" cap="none">
                <a:solidFill>
                  <a:schemeClr val="dk1"/>
                </a:solidFill>
                <a:latin typeface="Proxima Nova"/>
                <a:ea typeface="Proxima Nova"/>
                <a:cs typeface="Proxima Nova"/>
                <a:sym typeface="Proxima Nova"/>
              </a:rPr>
              <a:t>    #LifeKoKaroLift</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6679" y="121966"/>
            <a:ext cx="76053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 dirty="0" smtClean="0"/>
              <a:t>Agenda</a:t>
            </a:r>
            <a:endParaRPr dirty="0"/>
          </a:p>
        </p:txBody>
      </p:sp>
      <p:graphicFrame>
        <p:nvGraphicFramePr>
          <p:cNvPr id="11" name="Diagram 10"/>
          <p:cNvGraphicFramePr/>
          <p:nvPr>
            <p:extLst>
              <p:ext uri="{D42A27DB-BD31-4B8C-83A1-F6EECF244321}">
                <p14:modId xmlns:p14="http://schemas.microsoft.com/office/powerpoint/2010/main" val="1284986799"/>
              </p:ext>
            </p:extLst>
          </p:nvPr>
        </p:nvGraphicFramePr>
        <p:xfrm>
          <a:off x="1650381" y="765718"/>
          <a:ext cx="6750204" cy="418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graphicEl>
                                              <a:dgm id="{C32C0D88-79C1-4549-A049-C99A7904B1D4}"/>
                                            </p:graphicEl>
                                          </p:spTgt>
                                        </p:tgtEl>
                                        <p:attrNameLst>
                                          <p:attrName>style.visibility</p:attrName>
                                        </p:attrNameLst>
                                      </p:cBhvr>
                                      <p:to>
                                        <p:strVal val="visible"/>
                                      </p:to>
                                    </p:set>
                                    <p:animEffect transition="in" filter="fade">
                                      <p:cBhvr>
                                        <p:cTn id="7" dur="500"/>
                                        <p:tgtEl>
                                          <p:spTgt spid="11">
                                            <p:graphicEl>
                                              <a:dgm id="{C32C0D88-79C1-4549-A049-C99A7904B1D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graphicEl>
                                              <a:dgm id="{98E5FDA8-7D6D-4EEF-B6FA-1C0CEB1764BA}"/>
                                            </p:graphicEl>
                                          </p:spTgt>
                                        </p:tgtEl>
                                        <p:attrNameLst>
                                          <p:attrName>style.visibility</p:attrName>
                                        </p:attrNameLst>
                                      </p:cBhvr>
                                      <p:to>
                                        <p:strVal val="visible"/>
                                      </p:to>
                                    </p:set>
                                    <p:animEffect transition="in" filter="fade">
                                      <p:cBhvr>
                                        <p:cTn id="12" dur="500"/>
                                        <p:tgtEl>
                                          <p:spTgt spid="11">
                                            <p:graphicEl>
                                              <a:dgm id="{98E5FDA8-7D6D-4EEF-B6FA-1C0CEB1764BA}"/>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graphicEl>
                                              <a:dgm id="{C109B9BD-C2D8-407E-9ECB-EA65E487F50A}"/>
                                            </p:graphicEl>
                                          </p:spTgt>
                                        </p:tgtEl>
                                        <p:attrNameLst>
                                          <p:attrName>style.visibility</p:attrName>
                                        </p:attrNameLst>
                                      </p:cBhvr>
                                      <p:to>
                                        <p:strVal val="visible"/>
                                      </p:to>
                                    </p:set>
                                    <p:animEffect transition="in" filter="fade">
                                      <p:cBhvr>
                                        <p:cTn id="15" dur="500"/>
                                        <p:tgtEl>
                                          <p:spTgt spid="11">
                                            <p:graphicEl>
                                              <a:dgm id="{C109B9BD-C2D8-407E-9ECB-EA65E487F50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graphicEl>
                                              <a:dgm id="{9BA526AF-6B00-48BA-A86C-544E99505CA0}"/>
                                            </p:graphicEl>
                                          </p:spTgt>
                                        </p:tgtEl>
                                        <p:attrNameLst>
                                          <p:attrName>style.visibility</p:attrName>
                                        </p:attrNameLst>
                                      </p:cBhvr>
                                      <p:to>
                                        <p:strVal val="visible"/>
                                      </p:to>
                                    </p:set>
                                    <p:animEffect transition="in" filter="fade">
                                      <p:cBhvr>
                                        <p:cTn id="20" dur="500"/>
                                        <p:tgtEl>
                                          <p:spTgt spid="11">
                                            <p:graphicEl>
                                              <a:dgm id="{9BA526AF-6B00-48BA-A86C-544E99505CA0}"/>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graphicEl>
                                              <a:dgm id="{95FDD71E-3DE6-4042-A5E4-8A11EA388189}"/>
                                            </p:graphicEl>
                                          </p:spTgt>
                                        </p:tgtEl>
                                        <p:attrNameLst>
                                          <p:attrName>style.visibility</p:attrName>
                                        </p:attrNameLst>
                                      </p:cBhvr>
                                      <p:to>
                                        <p:strVal val="visible"/>
                                      </p:to>
                                    </p:set>
                                    <p:animEffect transition="in" filter="fade">
                                      <p:cBhvr>
                                        <p:cTn id="23" dur="500"/>
                                        <p:tgtEl>
                                          <p:spTgt spid="11">
                                            <p:graphicEl>
                                              <a:dgm id="{95FDD71E-3DE6-4042-A5E4-8A11EA38818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20"/>
          <p:cNvSpPr txBox="1">
            <a:spLocks noGrp="1"/>
          </p:cNvSpPr>
          <p:nvPr>
            <p:ph type="title"/>
          </p:nvPr>
        </p:nvSpPr>
        <p:spPr>
          <a:xfrm>
            <a:off x="316675" y="121975"/>
            <a:ext cx="6804316"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dirty="0"/>
              <a:t>Recap: </a:t>
            </a:r>
            <a:r>
              <a:rPr lang="en" dirty="0"/>
              <a:t>What the learner have learnt in the week</a:t>
            </a:r>
            <a:endParaRPr dirty="0"/>
          </a:p>
        </p:txBody>
      </p:sp>
      <p:sp>
        <p:nvSpPr>
          <p:cNvPr id="2" name="Rectangle 1">
            <a:extLst>
              <a:ext uri="{FF2B5EF4-FFF2-40B4-BE49-F238E27FC236}">
                <a16:creationId xmlns:a16="http://schemas.microsoft.com/office/drawing/2014/main" id="{B9DF8E88-4808-4905-9329-C4377A50F57F}"/>
              </a:ext>
            </a:extLst>
          </p:cNvPr>
          <p:cNvSpPr/>
          <p:nvPr/>
        </p:nvSpPr>
        <p:spPr>
          <a:xfrm>
            <a:off x="3293459" y="740290"/>
            <a:ext cx="3250191" cy="338554"/>
          </a:xfrm>
          <a:prstGeom prst="rect">
            <a:avLst/>
          </a:prstGeom>
        </p:spPr>
        <p:txBody>
          <a:bodyPr wrap="square">
            <a:spAutoFit/>
          </a:bodyPr>
          <a:lstStyle/>
          <a:p>
            <a:pPr lvl="0">
              <a:spcBef>
                <a:spcPts val="750"/>
              </a:spcBef>
              <a:spcAft>
                <a:spcPts val="1600"/>
              </a:spcAft>
            </a:pPr>
            <a:r>
              <a:rPr lang="en-IN" sz="1600" b="1" dirty="0"/>
              <a:t>Quick Glance at Key Learnings</a:t>
            </a:r>
          </a:p>
        </p:txBody>
      </p:sp>
      <p:graphicFrame>
        <p:nvGraphicFramePr>
          <p:cNvPr id="3" name="Diagram 2"/>
          <p:cNvGraphicFramePr/>
          <p:nvPr>
            <p:extLst>
              <p:ext uri="{D42A27DB-BD31-4B8C-83A1-F6EECF244321}">
                <p14:modId xmlns:p14="http://schemas.microsoft.com/office/powerpoint/2010/main" val="2176314371"/>
              </p:ext>
            </p:extLst>
          </p:nvPr>
        </p:nvGraphicFramePr>
        <p:xfrm>
          <a:off x="1126003" y="1251837"/>
          <a:ext cx="730602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938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313D0A00-EA89-47B5-B5FD-5FCAC47FC883}"/>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graphicEl>
                                              <a:dgm id="{405F2AEE-4839-42B1-B95A-B73F0476EB11}"/>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graphicEl>
                                              <a:dgm id="{0F6DA709-0A1D-4A5C-88AF-426921812F21}"/>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graphicEl>
                                              <a:dgm id="{058D58F8-E631-40F5-8EA8-0736CA35F178}"/>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graphicEl>
                                              <a:dgm id="{BE598747-8A02-43BE-8ADD-B449880D6D1E}"/>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graphicEl>
                                              <a:dgm id="{B76CC752-CFEF-4D4A-B8FB-A7A4A0CFC02B}"/>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graphicEl>
                                              <a:dgm id="{2D0EA8B5-A3EF-43C4-9D24-3D015F8E1167}"/>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graphicEl>
                                              <a:dgm id="{440A3FDD-D320-4123-ABE0-71CFE5A62CE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6679" y="121966"/>
            <a:ext cx="6115118" cy="382500"/>
          </a:xfrm>
        </p:spPr>
        <p:txBody>
          <a:bodyPr/>
          <a:lstStyle/>
          <a:p>
            <a:r>
              <a:rPr lang="en-IN" dirty="0" smtClean="0"/>
              <a:t>Named Entity</a:t>
            </a:r>
            <a:endParaRPr lang="en-IN" dirty="0"/>
          </a:p>
        </p:txBody>
      </p:sp>
      <p:sp>
        <p:nvSpPr>
          <p:cNvPr id="4" name="TextBox 3"/>
          <p:cNvSpPr txBox="1"/>
          <p:nvPr/>
        </p:nvSpPr>
        <p:spPr>
          <a:xfrm>
            <a:off x="101434" y="666236"/>
            <a:ext cx="8455362" cy="369332"/>
          </a:xfrm>
          <a:prstGeom prst="rect">
            <a:avLst/>
          </a:prstGeom>
          <a:noFill/>
        </p:spPr>
        <p:txBody>
          <a:bodyPr wrap="square" rtlCol="0">
            <a:spAutoFit/>
          </a:bodyPr>
          <a:lstStyle/>
          <a:p>
            <a:pPr algn="ctr"/>
            <a:r>
              <a:rPr lang="en-IN" sz="1800" dirty="0" smtClean="0"/>
              <a:t>What is NER</a:t>
            </a:r>
            <a:endParaRPr lang="en-IN" sz="1800" dirty="0"/>
          </a:p>
        </p:txBody>
      </p:sp>
      <p:sp>
        <p:nvSpPr>
          <p:cNvPr id="5" name="TextBox 4"/>
          <p:cNvSpPr txBox="1"/>
          <p:nvPr/>
        </p:nvSpPr>
        <p:spPr>
          <a:xfrm>
            <a:off x="265792" y="1197338"/>
            <a:ext cx="8126646" cy="3354765"/>
          </a:xfrm>
          <a:prstGeom prst="rect">
            <a:avLst/>
          </a:prstGeom>
          <a:noFill/>
        </p:spPr>
        <p:txBody>
          <a:bodyPr wrap="square" rtlCol="0">
            <a:spAutoFit/>
          </a:bodyPr>
          <a:lstStyle/>
          <a:p>
            <a:pPr marL="285750" indent="-285750">
              <a:buFont typeface="Arial" panose="020B0604020202020204" pitchFamily="34" charset="0"/>
              <a:buChar char="•"/>
            </a:pPr>
            <a:r>
              <a:rPr lang="en-US" sz="2200" dirty="0" smtClean="0"/>
              <a:t>NER </a:t>
            </a:r>
            <a:r>
              <a:rPr lang="en-US" sz="2200" dirty="0"/>
              <a:t>involves identification of proper names in texts, and classification into a set of predefined categories of interest.</a:t>
            </a:r>
          </a:p>
          <a:p>
            <a:pPr marL="285750" indent="-285750">
              <a:buFont typeface="Arial" panose="020B0604020202020204" pitchFamily="34" charset="0"/>
              <a:buChar char="•"/>
            </a:pPr>
            <a:r>
              <a:rPr lang="en-US" sz="2200" dirty="0"/>
              <a:t>Three universally accepted categories</a:t>
            </a:r>
            <a:r>
              <a:rPr lang="en-US" sz="2200" dirty="0" smtClean="0"/>
              <a:t>:</a:t>
            </a:r>
          </a:p>
          <a:p>
            <a:pPr marL="285750" indent="-285750">
              <a:buFont typeface="Arial" panose="020B0604020202020204" pitchFamily="34" charset="0"/>
              <a:buChar char="•"/>
            </a:pPr>
            <a:r>
              <a:rPr lang="en-US" sz="2200" dirty="0" smtClean="0"/>
              <a:t>Person</a:t>
            </a:r>
            <a:r>
              <a:rPr lang="en-US" sz="2200" dirty="0"/>
              <a:t>, location and </a:t>
            </a:r>
            <a:r>
              <a:rPr lang="en-US" sz="2200" dirty="0" smtClean="0"/>
              <a:t>organization</a:t>
            </a:r>
            <a:endParaRPr lang="en-US" sz="2200" dirty="0"/>
          </a:p>
          <a:p>
            <a:pPr marL="285750" indent="-285750">
              <a:buFont typeface="Arial" panose="020B0604020202020204" pitchFamily="34" charset="0"/>
              <a:buChar char="•"/>
            </a:pPr>
            <a:r>
              <a:rPr lang="en-US" sz="2200" dirty="0"/>
              <a:t>Other common tasks: recognition of date/time expressions, measures (percent, money, weight </a:t>
            </a:r>
            <a:r>
              <a:rPr lang="en-US" sz="2200" dirty="0" err="1"/>
              <a:t>etc</a:t>
            </a:r>
            <a:r>
              <a:rPr lang="en-US" sz="2200" dirty="0"/>
              <a:t>), email addresses etc.</a:t>
            </a:r>
          </a:p>
          <a:p>
            <a:pPr marL="285750" indent="-285750">
              <a:buFont typeface="Arial" panose="020B0604020202020204" pitchFamily="34" charset="0"/>
              <a:buChar char="•"/>
            </a:pPr>
            <a:r>
              <a:rPr lang="en-US" sz="2200" dirty="0"/>
              <a:t>Other domain-specific entities: names of Drugs, Genes, medical conditions, names of ships, bibliographic references etc.</a:t>
            </a:r>
          </a:p>
          <a:p>
            <a:endParaRPr lang="en-IN" dirty="0"/>
          </a:p>
        </p:txBody>
      </p:sp>
    </p:spTree>
    <p:extLst>
      <p:ext uri="{BB962C8B-B14F-4D97-AF65-F5344CB8AC3E}">
        <p14:creationId xmlns:p14="http://schemas.microsoft.com/office/powerpoint/2010/main" val="405957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6679" y="121966"/>
            <a:ext cx="6115118" cy="382500"/>
          </a:xfrm>
        </p:spPr>
        <p:txBody>
          <a:bodyPr/>
          <a:lstStyle/>
          <a:p>
            <a:r>
              <a:rPr lang="en-IN" dirty="0" smtClean="0"/>
              <a:t>Named Entity</a:t>
            </a:r>
            <a:endParaRPr lang="en-IN" dirty="0"/>
          </a:p>
        </p:txBody>
      </p:sp>
      <p:sp>
        <p:nvSpPr>
          <p:cNvPr id="4" name="TextBox 3"/>
          <p:cNvSpPr txBox="1"/>
          <p:nvPr/>
        </p:nvSpPr>
        <p:spPr>
          <a:xfrm>
            <a:off x="101434" y="666236"/>
            <a:ext cx="8455362" cy="369332"/>
          </a:xfrm>
          <a:prstGeom prst="rect">
            <a:avLst/>
          </a:prstGeom>
          <a:noFill/>
        </p:spPr>
        <p:txBody>
          <a:bodyPr wrap="square" rtlCol="0">
            <a:spAutoFit/>
          </a:bodyPr>
          <a:lstStyle/>
          <a:p>
            <a:pPr algn="ctr"/>
            <a:r>
              <a:rPr lang="en-IN" sz="1800" dirty="0" smtClean="0"/>
              <a:t>NER Definition</a:t>
            </a:r>
            <a:endParaRPr lang="en-IN" sz="1800" dirty="0"/>
          </a:p>
        </p:txBody>
      </p:sp>
      <p:sp>
        <p:nvSpPr>
          <p:cNvPr id="5" name="TextBox 4"/>
          <p:cNvSpPr txBox="1"/>
          <p:nvPr/>
        </p:nvSpPr>
        <p:spPr>
          <a:xfrm>
            <a:off x="265792" y="1197338"/>
            <a:ext cx="8126646"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Named entity recognition (NER) (also known as entity identification (EI) and entity extraction) is the task that  locate and classify atomic elements in text into predefined categories such as the names of persons, organizations, locations, expressions of times, quantities, monetary values, percentages, etc. </a:t>
            </a:r>
            <a:endParaRPr lang="en-US"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679" y="2990324"/>
            <a:ext cx="8240117" cy="1806076"/>
          </a:xfrm>
          <a:prstGeom prst="rect">
            <a:avLst/>
          </a:prstGeom>
        </p:spPr>
      </p:pic>
    </p:spTree>
    <p:extLst>
      <p:ext uri="{BB962C8B-B14F-4D97-AF65-F5344CB8AC3E}">
        <p14:creationId xmlns:p14="http://schemas.microsoft.com/office/powerpoint/2010/main" val="285919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6679" y="121966"/>
            <a:ext cx="6115118" cy="382500"/>
          </a:xfrm>
        </p:spPr>
        <p:txBody>
          <a:bodyPr/>
          <a:lstStyle/>
          <a:p>
            <a:r>
              <a:rPr lang="en-IN" dirty="0" smtClean="0"/>
              <a:t>Named Entity</a:t>
            </a:r>
            <a:endParaRPr lang="en-IN" dirty="0"/>
          </a:p>
        </p:txBody>
      </p:sp>
      <p:sp>
        <p:nvSpPr>
          <p:cNvPr id="4" name="TextBox 3"/>
          <p:cNvSpPr txBox="1"/>
          <p:nvPr/>
        </p:nvSpPr>
        <p:spPr>
          <a:xfrm>
            <a:off x="101434" y="666236"/>
            <a:ext cx="8455362" cy="369332"/>
          </a:xfrm>
          <a:prstGeom prst="rect">
            <a:avLst/>
          </a:prstGeom>
          <a:noFill/>
        </p:spPr>
        <p:txBody>
          <a:bodyPr wrap="square" rtlCol="0">
            <a:spAutoFit/>
          </a:bodyPr>
          <a:lstStyle/>
          <a:p>
            <a:pPr algn="ctr"/>
            <a:r>
              <a:rPr lang="en-IN" sz="1800" dirty="0" smtClean="0"/>
              <a:t>Why do NER</a:t>
            </a:r>
            <a:endParaRPr lang="en-IN" sz="1800" dirty="0"/>
          </a:p>
        </p:txBody>
      </p:sp>
      <p:sp>
        <p:nvSpPr>
          <p:cNvPr id="5" name="TextBox 4"/>
          <p:cNvSpPr txBox="1"/>
          <p:nvPr/>
        </p:nvSpPr>
        <p:spPr>
          <a:xfrm>
            <a:off x="316679" y="1435332"/>
            <a:ext cx="8126646"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Key part of Information Extraction system</a:t>
            </a:r>
          </a:p>
          <a:p>
            <a:pPr marL="285750" indent="-285750">
              <a:buFont typeface="Arial" panose="020B0604020202020204" pitchFamily="34" charset="0"/>
              <a:buChar char="•"/>
            </a:pPr>
            <a:r>
              <a:rPr lang="en-US" sz="2400" dirty="0"/>
              <a:t>Robust handling of proper names essential for many applications such as Summarization, IR, Anaphora,.........</a:t>
            </a:r>
          </a:p>
          <a:p>
            <a:pPr marL="285750" indent="-285750">
              <a:buFont typeface="Arial" panose="020B0604020202020204" pitchFamily="34" charset="0"/>
              <a:buChar char="•"/>
            </a:pPr>
            <a:r>
              <a:rPr lang="en-US" sz="2400" dirty="0"/>
              <a:t>Pre-processing for different classification levels</a:t>
            </a:r>
          </a:p>
          <a:p>
            <a:pPr marL="285750" indent="-285750">
              <a:buFont typeface="Arial" panose="020B0604020202020204" pitchFamily="34" charset="0"/>
              <a:buChar char="•"/>
            </a:pPr>
            <a:r>
              <a:rPr lang="en-US" sz="2400" dirty="0"/>
              <a:t>Information filtering </a:t>
            </a:r>
          </a:p>
          <a:p>
            <a:pPr marL="285750" indent="-285750">
              <a:buFont typeface="Arial" panose="020B0604020202020204" pitchFamily="34" charset="0"/>
              <a:buChar char="•"/>
            </a:pPr>
            <a:r>
              <a:rPr lang="en-US" sz="2400" dirty="0"/>
              <a:t>Information linking</a:t>
            </a:r>
            <a:endParaRPr lang="en-US" sz="2400" dirty="0"/>
          </a:p>
        </p:txBody>
      </p:sp>
    </p:spTree>
    <p:extLst>
      <p:ext uri="{BB962C8B-B14F-4D97-AF65-F5344CB8AC3E}">
        <p14:creationId xmlns:p14="http://schemas.microsoft.com/office/powerpoint/2010/main" val="10409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9"/>
          <p:cNvSpPr txBox="1">
            <a:spLocks noGrp="1"/>
          </p:cNvSpPr>
          <p:nvPr>
            <p:ph type="title"/>
          </p:nvPr>
        </p:nvSpPr>
        <p:spPr>
          <a:xfrm>
            <a:off x="316679" y="121966"/>
            <a:ext cx="68157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smtClean="0"/>
              <a:t>Coding Time</a:t>
            </a:r>
            <a:endParaRPr dirty="0"/>
          </a:p>
        </p:txBody>
      </p:sp>
      <p:sp>
        <p:nvSpPr>
          <p:cNvPr id="3" name="TextBox 2"/>
          <p:cNvSpPr txBox="1"/>
          <p:nvPr/>
        </p:nvSpPr>
        <p:spPr>
          <a:xfrm>
            <a:off x="1546303" y="1962614"/>
            <a:ext cx="6036526" cy="1015663"/>
          </a:xfrm>
          <a:prstGeom prst="rect">
            <a:avLst/>
          </a:prstGeom>
          <a:noFill/>
        </p:spPr>
        <p:txBody>
          <a:bodyPr wrap="square" rtlCol="0">
            <a:spAutoFit/>
          </a:bodyPr>
          <a:lstStyle/>
          <a:p>
            <a:pPr lvl="0" algn="ctr"/>
            <a:r>
              <a:rPr lang="en-IN" sz="6000" b="1" dirty="0">
                <a:solidFill>
                  <a:schemeClr val="dk1"/>
                </a:solidFill>
              </a:rPr>
              <a:t>Coding </a:t>
            </a:r>
            <a:r>
              <a:rPr lang="en-IN" sz="6000" b="1" dirty="0" smtClean="0">
                <a:solidFill>
                  <a:schemeClr val="dk1"/>
                </a:solidFill>
              </a:rPr>
              <a:t>Time</a:t>
            </a:r>
            <a:endParaRPr lang="en-IN" sz="6000" b="1" dirty="0">
              <a:solidFill>
                <a:schemeClr val="dk1"/>
              </a:solidFill>
            </a:endParaRPr>
          </a:p>
        </p:txBody>
      </p:sp>
    </p:spTree>
    <p:extLst>
      <p:ext uri="{BB962C8B-B14F-4D97-AF65-F5344CB8AC3E}">
        <p14:creationId xmlns:p14="http://schemas.microsoft.com/office/powerpoint/2010/main" val="346430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Doubts Resolutions</a:t>
            </a:r>
          </a:p>
        </p:txBody>
      </p:sp>
      <p:pic>
        <p:nvPicPr>
          <p:cNvPr id="4" name="Picture 3" descr="&lt;strong&gt;Questions&lt;/strong&gt; - Handwriting 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593" y="780121"/>
            <a:ext cx="6712337" cy="4089245"/>
          </a:xfrm>
          <a:prstGeom prst="rect">
            <a:avLst/>
          </a:prstGeom>
        </p:spPr>
      </p:pic>
    </p:spTree>
    <p:extLst>
      <p:ext uri="{BB962C8B-B14F-4D97-AF65-F5344CB8AC3E}">
        <p14:creationId xmlns:p14="http://schemas.microsoft.com/office/powerpoint/2010/main" val="1000106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5530</TotalTime>
  <Words>341</Words>
  <Application>Microsoft Office PowerPoint</Application>
  <PresentationFormat>On-screen Show (16:9)</PresentationFormat>
  <Paragraphs>52</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Proxima Nova</vt:lpstr>
      <vt:lpstr>Simple Light</vt:lpstr>
      <vt:lpstr>PowerPoint Presentation</vt:lpstr>
      <vt:lpstr>PowerPoint Presentation</vt:lpstr>
      <vt:lpstr>Agenda</vt:lpstr>
      <vt:lpstr>Recap: What the learner have learnt in the week</vt:lpstr>
      <vt:lpstr>Named Entity</vt:lpstr>
      <vt:lpstr>Named Entity</vt:lpstr>
      <vt:lpstr>Named Entity</vt:lpstr>
      <vt:lpstr>Coding Time</vt:lpstr>
      <vt:lpstr>Doubts Resolutions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Mahendra Singh Chouhan</dc:creator>
  <cp:lastModifiedBy>Mahendra Singh Chouhan</cp:lastModifiedBy>
  <cp:revision>194</cp:revision>
  <dcterms:modified xsi:type="dcterms:W3CDTF">2021-12-03T18:05:22Z</dcterms:modified>
</cp:coreProperties>
</file>