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62" r:id="rId1"/>
  </p:sldMasterIdLst>
  <p:notesMasterIdLst>
    <p:notesMasterId r:id="rId11"/>
  </p:notesMasterIdLst>
  <p:sldIdLst>
    <p:sldId id="256" r:id="rId2"/>
    <p:sldId id="257" r:id="rId3"/>
    <p:sldId id="258" r:id="rId4"/>
    <p:sldId id="291" r:id="rId5"/>
    <p:sldId id="336" r:id="rId6"/>
    <p:sldId id="337" r:id="rId7"/>
    <p:sldId id="338" r:id="rId8"/>
    <p:sldId id="316" r:id="rId9"/>
    <p:sldId id="282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S PGothic" panose="020B0600070205080204" pitchFamily="34" charset="-128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0254" autoAdjust="0"/>
  </p:normalViewPr>
  <p:slideViewPr>
    <p:cSldViewPr snapToGrid="0">
      <p:cViewPr varScale="1">
        <p:scale>
          <a:sx n="82" d="100"/>
          <a:sy n="82" d="100"/>
        </p:scale>
        <p:origin x="86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3F01F-9EB0-4C14-8D3E-2F76872B084E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868782-A37E-40A6-964A-F6B880BD7787}">
      <dgm:prSet phldrT="[Text]"/>
      <dgm:spPr/>
      <dgm:t>
        <a:bodyPr/>
        <a:lstStyle/>
        <a:p>
          <a:r>
            <a:rPr lang="en-IN" dirty="0" smtClean="0"/>
            <a:t>Quick Recap – (15 min)</a:t>
          </a:r>
          <a:endParaRPr lang="en-US" dirty="0"/>
        </a:p>
      </dgm:t>
    </dgm:pt>
    <dgm:pt modelId="{CDAD82E1-EC56-406C-AB8C-8D94CE193070}" type="parTrans" cxnId="{79FFDD73-55ED-497A-B35A-7D54DCD79F48}">
      <dgm:prSet/>
      <dgm:spPr/>
      <dgm:t>
        <a:bodyPr/>
        <a:lstStyle/>
        <a:p>
          <a:endParaRPr lang="en-US"/>
        </a:p>
      </dgm:t>
    </dgm:pt>
    <dgm:pt modelId="{32F1659A-899C-4925-BE1A-FFA2F14FFE23}" type="sibTrans" cxnId="{79FFDD73-55ED-497A-B35A-7D54DCD79F48}">
      <dgm:prSet/>
      <dgm:spPr/>
      <dgm:t>
        <a:bodyPr/>
        <a:lstStyle/>
        <a:p>
          <a:endParaRPr lang="en-US"/>
        </a:p>
      </dgm:t>
    </dgm:pt>
    <dgm:pt modelId="{0628B173-C0E7-43E4-9CB0-7E90F6258F7A}">
      <dgm:prSet phldrT="[Text]"/>
      <dgm:spPr/>
      <dgm:t>
        <a:bodyPr/>
        <a:lstStyle/>
        <a:p>
          <a:r>
            <a:rPr lang="en-IN" dirty="0" smtClean="0"/>
            <a:t>Focused Teaching (60 min)</a:t>
          </a:r>
          <a:endParaRPr lang="en-US" dirty="0"/>
        </a:p>
      </dgm:t>
    </dgm:pt>
    <dgm:pt modelId="{4D3D56FD-9AD9-49D1-A775-20D2BF5AD980}" type="parTrans" cxnId="{147479DD-E6B2-4DAB-B5F0-3FC0184DC73C}">
      <dgm:prSet/>
      <dgm:spPr/>
      <dgm:t>
        <a:bodyPr/>
        <a:lstStyle/>
        <a:p>
          <a:endParaRPr lang="en-US"/>
        </a:p>
      </dgm:t>
    </dgm:pt>
    <dgm:pt modelId="{1DA3BD06-A4FF-4C8A-9614-4EC4783ECF74}" type="sibTrans" cxnId="{147479DD-E6B2-4DAB-B5F0-3FC0184DC73C}">
      <dgm:prSet/>
      <dgm:spPr/>
      <dgm:t>
        <a:bodyPr/>
        <a:lstStyle/>
        <a:p>
          <a:endParaRPr lang="en-US"/>
        </a:p>
      </dgm:t>
    </dgm:pt>
    <dgm:pt modelId="{B45449FC-2067-4809-A8D2-FDBA47BCC54A}">
      <dgm:prSet phldrT="[Text]"/>
      <dgm:spPr/>
      <dgm:t>
        <a:bodyPr/>
        <a:lstStyle/>
        <a:p>
          <a:r>
            <a:rPr lang="en-IN" dirty="0" smtClean="0"/>
            <a:t>Doubts Resolutions (15 min)</a:t>
          </a:r>
          <a:endParaRPr lang="en-US" dirty="0"/>
        </a:p>
      </dgm:t>
    </dgm:pt>
    <dgm:pt modelId="{95A66B23-ABD6-469A-B68F-43CC6581E405}" type="parTrans" cxnId="{B13F6933-59F3-4655-8423-C89CCC40A9E5}">
      <dgm:prSet/>
      <dgm:spPr/>
      <dgm:t>
        <a:bodyPr/>
        <a:lstStyle/>
        <a:p>
          <a:endParaRPr lang="en-US"/>
        </a:p>
      </dgm:t>
    </dgm:pt>
    <dgm:pt modelId="{20ED15FE-2C55-46F3-894A-FE74CD6EDB1D}" type="sibTrans" cxnId="{B13F6933-59F3-4655-8423-C89CCC40A9E5}">
      <dgm:prSet/>
      <dgm:spPr/>
      <dgm:t>
        <a:bodyPr/>
        <a:lstStyle/>
        <a:p>
          <a:endParaRPr lang="en-US"/>
        </a:p>
      </dgm:t>
    </dgm:pt>
    <dgm:pt modelId="{3937FB2B-3F1A-4403-879C-5E9FF9CB2B8B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Arial"/>
              <a:sym typeface="Arial"/>
            </a:rPr>
            <a:t>Transfer Learning</a:t>
          </a:r>
          <a:endParaRPr lang="en-IN" dirty="0"/>
        </a:p>
      </dgm:t>
    </dgm:pt>
    <dgm:pt modelId="{4F48710B-1D7A-4473-BA30-4687A2197276}" type="parTrans" cxnId="{A02C3632-A9B4-4FF0-A9D4-F02A953299DC}">
      <dgm:prSet/>
      <dgm:spPr/>
      <dgm:t>
        <a:bodyPr/>
        <a:lstStyle/>
        <a:p>
          <a:endParaRPr lang="en-US"/>
        </a:p>
      </dgm:t>
    </dgm:pt>
    <dgm:pt modelId="{07186977-26E2-46F1-AD5B-7B3E5D708457}" type="sibTrans" cxnId="{A02C3632-A9B4-4FF0-A9D4-F02A953299DC}">
      <dgm:prSet/>
      <dgm:spPr/>
      <dgm:t>
        <a:bodyPr/>
        <a:lstStyle/>
        <a:p>
          <a:endParaRPr lang="en-US"/>
        </a:p>
      </dgm:t>
    </dgm:pt>
    <dgm:pt modelId="{10296C95-9ED4-4AFF-A6A7-BDAD31313D94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Arial"/>
              <a:sym typeface="Arial"/>
            </a:rPr>
            <a:t>doubts resolutions</a:t>
          </a:r>
          <a:endParaRPr lang="en-IN" dirty="0"/>
        </a:p>
      </dgm:t>
    </dgm:pt>
    <dgm:pt modelId="{0F058B94-5D33-44BE-9D12-7634AE00588C}" type="parTrans" cxnId="{6BC39BB9-5BE8-4853-AA57-C26BB115643C}">
      <dgm:prSet/>
      <dgm:spPr/>
      <dgm:t>
        <a:bodyPr/>
        <a:lstStyle/>
        <a:p>
          <a:endParaRPr lang="en-US"/>
        </a:p>
      </dgm:t>
    </dgm:pt>
    <dgm:pt modelId="{D723580A-543A-469D-9E76-D60C0E2C605B}" type="sibTrans" cxnId="{6BC39BB9-5BE8-4853-AA57-C26BB115643C}">
      <dgm:prSet/>
      <dgm:spPr/>
      <dgm:t>
        <a:bodyPr/>
        <a:lstStyle/>
        <a:p>
          <a:endParaRPr lang="en-US"/>
        </a:p>
      </dgm:t>
    </dgm:pt>
    <dgm:pt modelId="{F1D5DAAE-448A-402F-8F42-E304934C09A5}">
      <dgm:prSet/>
      <dgm:spPr/>
      <dgm:t>
        <a:bodyPr/>
        <a:lstStyle/>
        <a:p>
          <a:r>
            <a:rPr lang="en-IN" dirty="0" smtClean="0"/>
            <a:t>Last 2 weeks </a:t>
          </a:r>
          <a:endParaRPr lang="en-IN" dirty="0"/>
        </a:p>
      </dgm:t>
    </dgm:pt>
    <dgm:pt modelId="{C7083AAB-7E50-42BB-9B6D-6F8D91642C9D}" type="parTrans" cxnId="{53C67524-2C43-42EC-83BE-7E87161A57FB}">
      <dgm:prSet/>
      <dgm:spPr/>
      <dgm:t>
        <a:bodyPr/>
        <a:lstStyle/>
        <a:p>
          <a:endParaRPr lang="en-US"/>
        </a:p>
      </dgm:t>
    </dgm:pt>
    <dgm:pt modelId="{DC8F1DD3-E78F-47EB-8247-F9364F8C2D07}" type="sibTrans" cxnId="{53C67524-2C43-42EC-83BE-7E87161A57FB}">
      <dgm:prSet/>
      <dgm:spPr/>
      <dgm:t>
        <a:bodyPr/>
        <a:lstStyle/>
        <a:p>
          <a:endParaRPr lang="en-US"/>
        </a:p>
      </dgm:t>
    </dgm:pt>
    <dgm:pt modelId="{568BE6C4-ADC9-4F86-8A10-CD17090B3464}" type="pres">
      <dgm:prSet presAssocID="{78A3F01F-9EB0-4C14-8D3E-2F76872B084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4BE979-1389-420A-95AE-806D96F6CB99}" type="pres">
      <dgm:prSet presAssocID="{78A3F01F-9EB0-4C14-8D3E-2F76872B084E}" presName="dummyMaxCanvas" presStyleCnt="0">
        <dgm:presLayoutVars/>
      </dgm:prSet>
      <dgm:spPr/>
    </dgm:pt>
    <dgm:pt modelId="{C32C0D88-79C1-4549-A049-C99A7904B1D4}" type="pres">
      <dgm:prSet presAssocID="{78A3F01F-9EB0-4C14-8D3E-2F76872B084E}" presName="ThreeNodes_1" presStyleLbl="node1" presStyleIdx="0" presStyleCnt="3" custLinFactNeighborX="-12917" custLinFactNeighborY="-41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9B9BD-C2D8-407E-9ECB-EA65E487F50A}" type="pres">
      <dgm:prSet presAssocID="{78A3F01F-9EB0-4C14-8D3E-2F76872B084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DD71E-3DE6-4042-A5E4-8A11EA388189}" type="pres">
      <dgm:prSet presAssocID="{78A3F01F-9EB0-4C14-8D3E-2F76872B084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5FDA8-7D6D-4EEF-B6FA-1C0CEB1764BA}" type="pres">
      <dgm:prSet presAssocID="{78A3F01F-9EB0-4C14-8D3E-2F76872B084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526AF-6B00-48BA-A86C-544E99505CA0}" type="pres">
      <dgm:prSet presAssocID="{78A3F01F-9EB0-4C14-8D3E-2F76872B084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C34A5-6965-4BB4-A07E-A46E80475946}" type="pres">
      <dgm:prSet presAssocID="{78A3F01F-9EB0-4C14-8D3E-2F76872B084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9B388-AC0B-45B0-8426-9E8E45530C5B}" type="pres">
      <dgm:prSet presAssocID="{78A3F01F-9EB0-4C14-8D3E-2F76872B084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F4CBD-301B-49CA-B240-B048B145DE09}" type="pres">
      <dgm:prSet presAssocID="{78A3F01F-9EB0-4C14-8D3E-2F76872B084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68869D-A1D8-46DE-83E3-5730E7F9F914}" type="presOf" srcId="{0628B173-C0E7-43E4-9CB0-7E90F6258F7A}" destId="{FDA9B388-AC0B-45B0-8426-9E8E45530C5B}" srcOrd="1" destOrd="0" presId="urn:microsoft.com/office/officeart/2005/8/layout/vProcess5"/>
    <dgm:cxn modelId="{9C00FD25-8B28-4F90-BB36-BE67131D5885}" type="presOf" srcId="{3937FB2B-3F1A-4403-879C-5E9FF9CB2B8B}" destId="{C109B9BD-C2D8-407E-9ECB-EA65E487F50A}" srcOrd="0" destOrd="1" presId="urn:microsoft.com/office/officeart/2005/8/layout/vProcess5"/>
    <dgm:cxn modelId="{450B6C27-BADF-452C-80B7-216DE1D26B98}" type="presOf" srcId="{02868782-A37E-40A6-964A-F6B880BD7787}" destId="{C32C0D88-79C1-4549-A049-C99A7904B1D4}" srcOrd="0" destOrd="0" presId="urn:microsoft.com/office/officeart/2005/8/layout/vProcess5"/>
    <dgm:cxn modelId="{893B723E-DB1C-4193-9187-A380321E11D6}" type="presOf" srcId="{B45449FC-2067-4809-A8D2-FDBA47BCC54A}" destId="{95FDD71E-3DE6-4042-A5E4-8A11EA388189}" srcOrd="0" destOrd="0" presId="urn:microsoft.com/office/officeart/2005/8/layout/vProcess5"/>
    <dgm:cxn modelId="{7203DB8D-FA59-4327-93AF-51ACD43A2346}" type="presOf" srcId="{10296C95-9ED4-4AFF-A6A7-BDAD31313D94}" destId="{95FDD71E-3DE6-4042-A5E4-8A11EA388189}" srcOrd="0" destOrd="1" presId="urn:microsoft.com/office/officeart/2005/8/layout/vProcess5"/>
    <dgm:cxn modelId="{B13F6933-59F3-4655-8423-C89CCC40A9E5}" srcId="{78A3F01F-9EB0-4C14-8D3E-2F76872B084E}" destId="{B45449FC-2067-4809-A8D2-FDBA47BCC54A}" srcOrd="2" destOrd="0" parTransId="{95A66B23-ABD6-469A-B68F-43CC6581E405}" sibTransId="{20ED15FE-2C55-46F3-894A-FE74CD6EDB1D}"/>
    <dgm:cxn modelId="{0D739FE6-D978-4E85-B1AF-AFE555B7E9D7}" type="presOf" srcId="{B45449FC-2067-4809-A8D2-FDBA47BCC54A}" destId="{FA4F4CBD-301B-49CA-B240-B048B145DE09}" srcOrd="1" destOrd="0" presId="urn:microsoft.com/office/officeart/2005/8/layout/vProcess5"/>
    <dgm:cxn modelId="{33F9CA7F-0592-4D1B-A93A-7A7C85A7C92A}" type="presOf" srcId="{02868782-A37E-40A6-964A-F6B880BD7787}" destId="{04FC34A5-6965-4BB4-A07E-A46E80475946}" srcOrd="1" destOrd="0" presId="urn:microsoft.com/office/officeart/2005/8/layout/vProcess5"/>
    <dgm:cxn modelId="{6BC39BB9-5BE8-4853-AA57-C26BB115643C}" srcId="{B45449FC-2067-4809-A8D2-FDBA47BCC54A}" destId="{10296C95-9ED4-4AFF-A6A7-BDAD31313D94}" srcOrd="0" destOrd="0" parTransId="{0F058B94-5D33-44BE-9D12-7634AE00588C}" sibTransId="{D723580A-543A-469D-9E76-D60C0E2C605B}"/>
    <dgm:cxn modelId="{EB6E8DE7-3196-4BD5-BDD4-5DDB375841EF}" type="presOf" srcId="{10296C95-9ED4-4AFF-A6A7-BDAD31313D94}" destId="{FA4F4CBD-301B-49CA-B240-B048B145DE09}" srcOrd="1" destOrd="1" presId="urn:microsoft.com/office/officeart/2005/8/layout/vProcess5"/>
    <dgm:cxn modelId="{53C67524-2C43-42EC-83BE-7E87161A57FB}" srcId="{02868782-A37E-40A6-964A-F6B880BD7787}" destId="{F1D5DAAE-448A-402F-8F42-E304934C09A5}" srcOrd="0" destOrd="0" parTransId="{C7083AAB-7E50-42BB-9B6D-6F8D91642C9D}" sibTransId="{DC8F1DD3-E78F-47EB-8247-F9364F8C2D07}"/>
    <dgm:cxn modelId="{11A53218-3D44-4E66-8AB5-EF86E76907DD}" type="presOf" srcId="{0628B173-C0E7-43E4-9CB0-7E90F6258F7A}" destId="{C109B9BD-C2D8-407E-9ECB-EA65E487F50A}" srcOrd="0" destOrd="0" presId="urn:microsoft.com/office/officeart/2005/8/layout/vProcess5"/>
    <dgm:cxn modelId="{AA07B249-E0B1-459C-AF52-50515E939901}" type="presOf" srcId="{1DA3BD06-A4FF-4C8A-9614-4EC4783ECF74}" destId="{9BA526AF-6B00-48BA-A86C-544E99505CA0}" srcOrd="0" destOrd="0" presId="urn:microsoft.com/office/officeart/2005/8/layout/vProcess5"/>
    <dgm:cxn modelId="{1EDF1A43-7F82-4113-8C9D-1F2952C404F7}" type="presOf" srcId="{F1D5DAAE-448A-402F-8F42-E304934C09A5}" destId="{04FC34A5-6965-4BB4-A07E-A46E80475946}" srcOrd="1" destOrd="1" presId="urn:microsoft.com/office/officeart/2005/8/layout/vProcess5"/>
    <dgm:cxn modelId="{147479DD-E6B2-4DAB-B5F0-3FC0184DC73C}" srcId="{78A3F01F-9EB0-4C14-8D3E-2F76872B084E}" destId="{0628B173-C0E7-43E4-9CB0-7E90F6258F7A}" srcOrd="1" destOrd="0" parTransId="{4D3D56FD-9AD9-49D1-A775-20D2BF5AD980}" sibTransId="{1DA3BD06-A4FF-4C8A-9614-4EC4783ECF74}"/>
    <dgm:cxn modelId="{79FFDD73-55ED-497A-B35A-7D54DCD79F48}" srcId="{78A3F01F-9EB0-4C14-8D3E-2F76872B084E}" destId="{02868782-A37E-40A6-964A-F6B880BD7787}" srcOrd="0" destOrd="0" parTransId="{CDAD82E1-EC56-406C-AB8C-8D94CE193070}" sibTransId="{32F1659A-899C-4925-BE1A-FFA2F14FFE23}"/>
    <dgm:cxn modelId="{FCD95BEE-0E72-429C-8F1B-C2F6023D00BA}" type="presOf" srcId="{32F1659A-899C-4925-BE1A-FFA2F14FFE23}" destId="{98E5FDA8-7D6D-4EEF-B6FA-1C0CEB1764BA}" srcOrd="0" destOrd="0" presId="urn:microsoft.com/office/officeart/2005/8/layout/vProcess5"/>
    <dgm:cxn modelId="{E453D232-F573-4969-A5BD-3A5A58BB6487}" type="presOf" srcId="{3937FB2B-3F1A-4403-879C-5E9FF9CB2B8B}" destId="{FDA9B388-AC0B-45B0-8426-9E8E45530C5B}" srcOrd="1" destOrd="1" presId="urn:microsoft.com/office/officeart/2005/8/layout/vProcess5"/>
    <dgm:cxn modelId="{9A86E84A-C881-486D-8E51-CB0FF55B4567}" type="presOf" srcId="{78A3F01F-9EB0-4C14-8D3E-2F76872B084E}" destId="{568BE6C4-ADC9-4F86-8A10-CD17090B3464}" srcOrd="0" destOrd="0" presId="urn:microsoft.com/office/officeart/2005/8/layout/vProcess5"/>
    <dgm:cxn modelId="{139D929D-F1AE-4192-9F29-774F7B556390}" type="presOf" srcId="{F1D5DAAE-448A-402F-8F42-E304934C09A5}" destId="{C32C0D88-79C1-4549-A049-C99A7904B1D4}" srcOrd="0" destOrd="1" presId="urn:microsoft.com/office/officeart/2005/8/layout/vProcess5"/>
    <dgm:cxn modelId="{A02C3632-A9B4-4FF0-A9D4-F02A953299DC}" srcId="{0628B173-C0E7-43E4-9CB0-7E90F6258F7A}" destId="{3937FB2B-3F1A-4403-879C-5E9FF9CB2B8B}" srcOrd="0" destOrd="0" parTransId="{4F48710B-1D7A-4473-BA30-4687A2197276}" sibTransId="{07186977-26E2-46F1-AD5B-7B3E5D708457}"/>
    <dgm:cxn modelId="{6924BE3A-560A-4EC4-8BD0-B2AC92E15218}" type="presParOf" srcId="{568BE6C4-ADC9-4F86-8A10-CD17090B3464}" destId="{924BE979-1389-420A-95AE-806D96F6CB99}" srcOrd="0" destOrd="0" presId="urn:microsoft.com/office/officeart/2005/8/layout/vProcess5"/>
    <dgm:cxn modelId="{04B55F05-F63F-4A1E-8043-AF23D1605171}" type="presParOf" srcId="{568BE6C4-ADC9-4F86-8A10-CD17090B3464}" destId="{C32C0D88-79C1-4549-A049-C99A7904B1D4}" srcOrd="1" destOrd="0" presId="urn:microsoft.com/office/officeart/2005/8/layout/vProcess5"/>
    <dgm:cxn modelId="{632131E3-DBAC-4A68-BF82-F58511C693DD}" type="presParOf" srcId="{568BE6C4-ADC9-4F86-8A10-CD17090B3464}" destId="{C109B9BD-C2D8-407E-9ECB-EA65E487F50A}" srcOrd="2" destOrd="0" presId="urn:microsoft.com/office/officeart/2005/8/layout/vProcess5"/>
    <dgm:cxn modelId="{65441677-E0BB-4AF4-81D3-7DD76159F3E2}" type="presParOf" srcId="{568BE6C4-ADC9-4F86-8A10-CD17090B3464}" destId="{95FDD71E-3DE6-4042-A5E4-8A11EA388189}" srcOrd="3" destOrd="0" presId="urn:microsoft.com/office/officeart/2005/8/layout/vProcess5"/>
    <dgm:cxn modelId="{0A2C0103-43BE-48B9-AC9A-D801B0734698}" type="presParOf" srcId="{568BE6C4-ADC9-4F86-8A10-CD17090B3464}" destId="{98E5FDA8-7D6D-4EEF-B6FA-1C0CEB1764BA}" srcOrd="4" destOrd="0" presId="urn:microsoft.com/office/officeart/2005/8/layout/vProcess5"/>
    <dgm:cxn modelId="{E05FCC89-0767-4608-A369-83893A3B3D9B}" type="presParOf" srcId="{568BE6C4-ADC9-4F86-8A10-CD17090B3464}" destId="{9BA526AF-6B00-48BA-A86C-544E99505CA0}" srcOrd="5" destOrd="0" presId="urn:microsoft.com/office/officeart/2005/8/layout/vProcess5"/>
    <dgm:cxn modelId="{9A2C8322-AC51-4F8C-9AE2-660B2EAB8598}" type="presParOf" srcId="{568BE6C4-ADC9-4F86-8A10-CD17090B3464}" destId="{04FC34A5-6965-4BB4-A07E-A46E80475946}" srcOrd="6" destOrd="0" presId="urn:microsoft.com/office/officeart/2005/8/layout/vProcess5"/>
    <dgm:cxn modelId="{E228B1BE-E1B6-4F01-ABD6-1DD0BA392E39}" type="presParOf" srcId="{568BE6C4-ADC9-4F86-8A10-CD17090B3464}" destId="{FDA9B388-AC0B-45B0-8426-9E8E45530C5B}" srcOrd="7" destOrd="0" presId="urn:microsoft.com/office/officeart/2005/8/layout/vProcess5"/>
    <dgm:cxn modelId="{A847F382-BF39-40EF-9671-34935462161C}" type="presParOf" srcId="{568BE6C4-ADC9-4F86-8A10-CD17090B3464}" destId="{FA4F4CBD-301B-49CA-B240-B048B145DE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04303-E311-4C80-AB75-02E7151675B3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0227B8-3957-480E-8F7D-B793D3DE979B}">
      <dgm:prSet phldrT="[Text]"/>
      <dgm:spPr/>
      <dgm:t>
        <a:bodyPr/>
        <a:lstStyle/>
        <a:p>
          <a:r>
            <a:rPr lang="en-US" dirty="0" smtClean="0"/>
            <a:t>Neural Network</a:t>
          </a:r>
          <a:endParaRPr lang="en-US" dirty="0"/>
        </a:p>
      </dgm:t>
    </dgm:pt>
    <dgm:pt modelId="{4EF8473F-165A-47DF-8A13-618761EF7FE2}" type="parTrans" cxnId="{A23C4824-000E-4629-8B40-3F001173F5F0}">
      <dgm:prSet/>
      <dgm:spPr/>
      <dgm:t>
        <a:bodyPr/>
        <a:lstStyle/>
        <a:p>
          <a:endParaRPr lang="en-US"/>
        </a:p>
      </dgm:t>
    </dgm:pt>
    <dgm:pt modelId="{9F10039D-8D99-4543-9DC2-8F301D0A1DBC}" type="sibTrans" cxnId="{A23C4824-000E-4629-8B40-3F001173F5F0}">
      <dgm:prSet/>
      <dgm:spPr/>
      <dgm:t>
        <a:bodyPr/>
        <a:lstStyle/>
        <a:p>
          <a:endParaRPr lang="en-US"/>
        </a:p>
      </dgm:t>
    </dgm:pt>
    <dgm:pt modelId="{569E5B9D-7FD2-4F4A-87BB-ACC602CD4E45}">
      <dgm:prSet phldrT="[Text]"/>
      <dgm:spPr/>
      <dgm:t>
        <a:bodyPr/>
        <a:lstStyle/>
        <a:p>
          <a:r>
            <a:rPr lang="en-IN" dirty="0" smtClean="0"/>
            <a:t>Forward Propagation </a:t>
          </a:r>
          <a:endParaRPr lang="en-US" dirty="0"/>
        </a:p>
      </dgm:t>
    </dgm:pt>
    <dgm:pt modelId="{F9CEFD37-56BA-4F17-8A59-2DC217A1B0BB}" type="parTrans" cxnId="{57CE9747-6915-43ED-8576-27FB263EC7A1}">
      <dgm:prSet/>
      <dgm:spPr/>
      <dgm:t>
        <a:bodyPr/>
        <a:lstStyle/>
        <a:p>
          <a:endParaRPr lang="en-US"/>
        </a:p>
      </dgm:t>
    </dgm:pt>
    <dgm:pt modelId="{F9F42E5F-FBAB-4B19-8A89-55AF7597242C}" type="sibTrans" cxnId="{57CE9747-6915-43ED-8576-27FB263EC7A1}">
      <dgm:prSet/>
      <dgm:spPr/>
      <dgm:t>
        <a:bodyPr/>
        <a:lstStyle/>
        <a:p>
          <a:endParaRPr lang="en-US"/>
        </a:p>
      </dgm:t>
    </dgm:pt>
    <dgm:pt modelId="{489E05DD-FB7B-4894-8445-6BEB3EE73AA5}">
      <dgm:prSet phldrT="[Text]"/>
      <dgm:spPr/>
      <dgm:t>
        <a:bodyPr/>
        <a:lstStyle/>
        <a:p>
          <a:r>
            <a:rPr lang="en-IN" dirty="0" smtClean="0"/>
            <a:t>Backward Propagation </a:t>
          </a:r>
          <a:endParaRPr lang="en-US" dirty="0"/>
        </a:p>
      </dgm:t>
    </dgm:pt>
    <dgm:pt modelId="{09F0BB23-AA22-43DC-ABD9-8AE979D7B926}" type="parTrans" cxnId="{1CCC39BE-3198-46EA-8183-389F73A78B51}">
      <dgm:prSet/>
      <dgm:spPr/>
      <dgm:t>
        <a:bodyPr/>
        <a:lstStyle/>
        <a:p>
          <a:endParaRPr lang="en-US"/>
        </a:p>
      </dgm:t>
    </dgm:pt>
    <dgm:pt modelId="{B8801746-F42B-43A2-8099-B90F2EDF7B07}" type="sibTrans" cxnId="{1CCC39BE-3198-46EA-8183-389F73A78B51}">
      <dgm:prSet/>
      <dgm:spPr/>
      <dgm:t>
        <a:bodyPr/>
        <a:lstStyle/>
        <a:p>
          <a:endParaRPr lang="en-US"/>
        </a:p>
      </dgm:t>
    </dgm:pt>
    <dgm:pt modelId="{D89C824B-7DB4-4B40-A04A-9C6D5D8F149B}">
      <dgm:prSet phldrT="[Text]"/>
      <dgm:spPr/>
      <dgm:t>
        <a:bodyPr/>
        <a:lstStyle/>
        <a:p>
          <a:r>
            <a:rPr lang="en-IN" dirty="0" smtClean="0"/>
            <a:t>Basics</a:t>
          </a:r>
          <a:endParaRPr lang="en-US" dirty="0"/>
        </a:p>
      </dgm:t>
    </dgm:pt>
    <dgm:pt modelId="{74217035-D9FB-4C6C-B61D-38BB65EBB707}" type="parTrans" cxnId="{B004D14B-6B1B-4848-9F68-C58E3E768CCC}">
      <dgm:prSet/>
      <dgm:spPr/>
      <dgm:t>
        <a:bodyPr/>
        <a:lstStyle/>
        <a:p>
          <a:endParaRPr lang="en-US"/>
        </a:p>
      </dgm:t>
    </dgm:pt>
    <dgm:pt modelId="{74C298BA-FB1E-462F-9FE6-C0FA69D62537}" type="sibTrans" cxnId="{B004D14B-6B1B-4848-9F68-C58E3E768CCC}">
      <dgm:prSet/>
      <dgm:spPr/>
      <dgm:t>
        <a:bodyPr/>
        <a:lstStyle/>
        <a:p>
          <a:endParaRPr lang="en-US"/>
        </a:p>
      </dgm:t>
    </dgm:pt>
    <dgm:pt modelId="{7197F6E8-9BE3-4337-8978-FFE185EE339F}">
      <dgm:prSet phldrT="[Text]"/>
      <dgm:spPr/>
      <dgm:t>
        <a:bodyPr/>
        <a:lstStyle/>
        <a:p>
          <a:r>
            <a:rPr lang="en-IN" dirty="0" smtClean="0"/>
            <a:t>When to use</a:t>
          </a:r>
          <a:endParaRPr lang="en-US" dirty="0"/>
        </a:p>
      </dgm:t>
    </dgm:pt>
    <dgm:pt modelId="{6675EFE4-8CA0-4DC2-A722-0327FBB2B9F9}" type="parTrans" cxnId="{8793449D-48AE-4A31-B2F1-F1D12BBCE257}">
      <dgm:prSet/>
      <dgm:spPr/>
      <dgm:t>
        <a:bodyPr/>
        <a:lstStyle/>
        <a:p>
          <a:endParaRPr lang="en-US"/>
        </a:p>
      </dgm:t>
    </dgm:pt>
    <dgm:pt modelId="{5DEB8E07-171F-48B8-860A-7018CA90C7D6}" type="sibTrans" cxnId="{8793449D-48AE-4A31-B2F1-F1D12BBCE257}">
      <dgm:prSet/>
      <dgm:spPr/>
      <dgm:t>
        <a:bodyPr/>
        <a:lstStyle/>
        <a:p>
          <a:endParaRPr lang="en-US"/>
        </a:p>
      </dgm:t>
    </dgm:pt>
    <dgm:pt modelId="{93688BC0-3627-41B8-996E-98823C6B586D}">
      <dgm:prSet phldrT="[Text]"/>
      <dgm:spPr/>
      <dgm:t>
        <a:bodyPr/>
        <a:lstStyle/>
        <a:p>
          <a:r>
            <a:rPr lang="en-US" dirty="0" smtClean="0"/>
            <a:t>What is</a:t>
          </a:r>
          <a:endParaRPr lang="en-US" dirty="0"/>
        </a:p>
      </dgm:t>
    </dgm:pt>
    <dgm:pt modelId="{26059A99-0F78-41E8-A6D6-5D48F9C9B5FA}" type="parTrans" cxnId="{EBB89CAD-7BA2-48EB-8090-F2BA7F3FD958}">
      <dgm:prSet/>
      <dgm:spPr/>
      <dgm:t>
        <a:bodyPr/>
        <a:lstStyle/>
        <a:p>
          <a:endParaRPr lang="en-US"/>
        </a:p>
      </dgm:t>
    </dgm:pt>
    <dgm:pt modelId="{C94C5C3A-C4B5-40C2-85CD-7E6E66670A55}" type="sibTrans" cxnId="{EBB89CAD-7BA2-48EB-8090-F2BA7F3FD958}">
      <dgm:prSet/>
      <dgm:spPr/>
      <dgm:t>
        <a:bodyPr/>
        <a:lstStyle/>
        <a:p>
          <a:endParaRPr lang="en-US"/>
        </a:p>
      </dgm:t>
    </dgm:pt>
    <dgm:pt modelId="{D222AFCE-AF41-485F-A5A0-B98BFC44E298}">
      <dgm:prSet phldrT="[Text]"/>
      <dgm:spPr/>
      <dgm:t>
        <a:bodyPr/>
        <a:lstStyle/>
        <a:p>
          <a:r>
            <a:rPr lang="en-US" dirty="0" smtClean="0"/>
            <a:t>When to use</a:t>
          </a:r>
          <a:endParaRPr lang="en-US" dirty="0"/>
        </a:p>
      </dgm:t>
    </dgm:pt>
    <dgm:pt modelId="{8480436C-EB03-4F7A-8FE9-05DB0873F318}" type="parTrans" cxnId="{BEECAB3B-3DEE-4145-BFC0-A3666699EFE5}">
      <dgm:prSet/>
      <dgm:spPr/>
      <dgm:t>
        <a:bodyPr/>
        <a:lstStyle/>
        <a:p>
          <a:endParaRPr lang="en-US"/>
        </a:p>
      </dgm:t>
    </dgm:pt>
    <dgm:pt modelId="{8329AC4B-1E1B-4527-834F-A439DD1A97D4}" type="sibTrans" cxnId="{BEECAB3B-3DEE-4145-BFC0-A3666699EFE5}">
      <dgm:prSet/>
      <dgm:spPr/>
      <dgm:t>
        <a:bodyPr/>
        <a:lstStyle/>
        <a:p>
          <a:endParaRPr lang="en-US"/>
        </a:p>
      </dgm:t>
    </dgm:pt>
    <dgm:pt modelId="{51322EED-10A2-4BFD-9CB2-BB64E92052E5}">
      <dgm:prSet phldrT="[Text]"/>
      <dgm:spPr/>
      <dgm:t>
        <a:bodyPr/>
        <a:lstStyle/>
        <a:p>
          <a:r>
            <a:rPr lang="en-IN" dirty="0" smtClean="0"/>
            <a:t>What is</a:t>
          </a:r>
          <a:endParaRPr lang="en-US" dirty="0"/>
        </a:p>
      </dgm:t>
    </dgm:pt>
    <dgm:pt modelId="{30879699-BC5B-4406-BA5F-F98D98791EE6}" type="sibTrans" cxnId="{B89BA3E9-87C1-4306-95F2-740605E340AF}">
      <dgm:prSet/>
      <dgm:spPr/>
      <dgm:t>
        <a:bodyPr/>
        <a:lstStyle/>
        <a:p>
          <a:endParaRPr lang="en-US"/>
        </a:p>
      </dgm:t>
    </dgm:pt>
    <dgm:pt modelId="{7EF5DD3B-E81C-4B10-9E12-F6B2B95671AD}" type="parTrans" cxnId="{B89BA3E9-87C1-4306-95F2-740605E340AF}">
      <dgm:prSet/>
      <dgm:spPr/>
      <dgm:t>
        <a:bodyPr/>
        <a:lstStyle/>
        <a:p>
          <a:endParaRPr lang="en-US"/>
        </a:p>
      </dgm:t>
    </dgm:pt>
    <dgm:pt modelId="{5CCA8DCD-6FD1-47A0-8D2A-05A924B35E2F}">
      <dgm:prSet phldrT="[Text]"/>
      <dgm:spPr/>
      <dgm:t>
        <a:bodyPr/>
        <a:lstStyle/>
        <a:p>
          <a:r>
            <a:rPr lang="en-IN" smtClean="0"/>
            <a:t>Basic </a:t>
          </a:r>
          <a:r>
            <a:rPr lang="en-IN" dirty="0" smtClean="0"/>
            <a:t>Understanding</a:t>
          </a:r>
          <a:endParaRPr lang="en-US" dirty="0"/>
        </a:p>
      </dgm:t>
    </dgm:pt>
    <dgm:pt modelId="{261B006E-69A2-4CCF-94C2-27398D23C7E3}" type="parTrans" cxnId="{68CAA162-A07B-496A-849E-7798096D06B4}">
      <dgm:prSet/>
      <dgm:spPr/>
      <dgm:t>
        <a:bodyPr/>
        <a:lstStyle/>
        <a:p>
          <a:endParaRPr lang="en-US"/>
        </a:p>
      </dgm:t>
    </dgm:pt>
    <dgm:pt modelId="{A1714D17-B5ED-4F0C-AA8A-7B4682A1FB74}" type="sibTrans" cxnId="{68CAA162-A07B-496A-849E-7798096D06B4}">
      <dgm:prSet/>
      <dgm:spPr/>
      <dgm:t>
        <a:bodyPr/>
        <a:lstStyle/>
        <a:p>
          <a:endParaRPr lang="en-US"/>
        </a:p>
      </dgm:t>
    </dgm:pt>
    <dgm:pt modelId="{B91EDC4C-948D-4384-B648-E8242876BAEF}" type="pres">
      <dgm:prSet presAssocID="{F3104303-E311-4C80-AB75-02E7151675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4648-1826-4CC1-8705-05E2C71C25B0}" type="pres">
      <dgm:prSet presAssocID="{D80227B8-3957-480E-8F7D-B793D3DE979B}" presName="composite" presStyleCnt="0"/>
      <dgm:spPr/>
    </dgm:pt>
    <dgm:pt modelId="{313D0A00-EA89-47B5-B5FD-5FCAC47FC883}" type="pres">
      <dgm:prSet presAssocID="{D80227B8-3957-480E-8F7D-B793D3DE979B}" presName="imagSh" presStyleLbl="bgImgPlace1" presStyleIdx="0" presStyleCnt="3" custScaleX="83670" custScaleY="85126" custLinFactNeighborX="16353" custLinFactNeighborY="-355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05F2AEE-4839-42B1-B95A-B73F0476EB11}" type="pres">
      <dgm:prSet presAssocID="{D80227B8-3957-480E-8F7D-B793D3DE979B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DA709-0A1D-4A5C-88AF-426921812F21}" type="pres">
      <dgm:prSet presAssocID="{9F10039D-8D99-4543-9DC2-8F301D0A1DB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A968C79-7B79-4FEE-9017-A392EF4BBC7B}" type="pres">
      <dgm:prSet presAssocID="{9F10039D-8D99-4543-9DC2-8F301D0A1DBC}" presName="connTx" presStyleLbl="sibTrans2D1" presStyleIdx="0" presStyleCnt="2"/>
      <dgm:spPr/>
      <dgm:t>
        <a:bodyPr/>
        <a:lstStyle/>
        <a:p>
          <a:endParaRPr lang="en-US"/>
        </a:p>
      </dgm:t>
    </dgm:pt>
    <dgm:pt modelId="{7F24AA8C-5763-4245-93B5-77BFC4AE7916}" type="pres">
      <dgm:prSet presAssocID="{569E5B9D-7FD2-4F4A-87BB-ACC602CD4E45}" presName="composite" presStyleCnt="0"/>
      <dgm:spPr/>
    </dgm:pt>
    <dgm:pt modelId="{058D58F8-E631-40F5-8EA8-0736CA35F178}" type="pres">
      <dgm:prSet presAssocID="{569E5B9D-7FD2-4F4A-87BB-ACC602CD4E45}" presName="imagSh" presStyleLbl="bgImgPlace1" presStyleIdx="1" presStyleCnt="3" custLinFactNeighborX="10138" custLinFactNeighborY="-3781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E598747-8A02-43BE-8ADD-B449880D6D1E}" type="pres">
      <dgm:prSet presAssocID="{569E5B9D-7FD2-4F4A-87BB-ACC602CD4E45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CC752-CFEF-4D4A-B8FB-A7A4A0CFC02B}" type="pres">
      <dgm:prSet presAssocID="{F9F42E5F-FBAB-4B19-8A89-55AF7597242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9BC4EB9-A1E4-4FAA-A564-CA866D2B1917}" type="pres">
      <dgm:prSet presAssocID="{F9F42E5F-FBAB-4B19-8A89-55AF7597242C}" presName="connTx" presStyleLbl="sibTrans2D1" presStyleIdx="1" presStyleCnt="2"/>
      <dgm:spPr/>
      <dgm:t>
        <a:bodyPr/>
        <a:lstStyle/>
        <a:p>
          <a:endParaRPr lang="en-US"/>
        </a:p>
      </dgm:t>
    </dgm:pt>
    <dgm:pt modelId="{AF7CEE27-D223-4F03-9772-148DCF5591AF}" type="pres">
      <dgm:prSet presAssocID="{489E05DD-FB7B-4894-8445-6BEB3EE73AA5}" presName="composite" presStyleCnt="0"/>
      <dgm:spPr/>
    </dgm:pt>
    <dgm:pt modelId="{2D0EA8B5-A3EF-43C4-9D24-3D015F8E1167}" type="pres">
      <dgm:prSet presAssocID="{489E05DD-FB7B-4894-8445-6BEB3EE73AA5}" presName="imagSh" presStyleLbl="bgImgPlace1" presStyleIdx="2" presStyleCnt="3" custScaleX="60734" custScaleY="69268" custLinFactNeighborX="19460" custLinFactNeighborY="-292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40A3FDD-D320-4123-ABE0-71CFE5A62CE3}" type="pres">
      <dgm:prSet presAssocID="{489E05DD-FB7B-4894-8445-6BEB3EE73AA5}" presName="txNode" presStyleLbl="node1" presStyleIdx="2" presStyleCnt="3" custLinFactNeighborY="73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ECAB3B-3DEE-4145-BFC0-A3666699EFE5}" srcId="{D80227B8-3957-480E-8F7D-B793D3DE979B}" destId="{D222AFCE-AF41-485F-A5A0-B98BFC44E298}" srcOrd="1" destOrd="0" parTransId="{8480436C-EB03-4F7A-8FE9-05DB0873F318}" sibTransId="{8329AC4B-1E1B-4527-834F-A439DD1A97D4}"/>
    <dgm:cxn modelId="{B89BA3E9-87C1-4306-95F2-740605E340AF}" srcId="{569E5B9D-7FD2-4F4A-87BB-ACC602CD4E45}" destId="{51322EED-10A2-4BFD-9CB2-BB64E92052E5}" srcOrd="0" destOrd="0" parTransId="{7EF5DD3B-E81C-4B10-9E12-F6B2B95671AD}" sibTransId="{30879699-BC5B-4406-BA5F-F98D98791EE6}"/>
    <dgm:cxn modelId="{8793449D-48AE-4A31-B2F1-F1D12BBCE257}" srcId="{489E05DD-FB7B-4894-8445-6BEB3EE73AA5}" destId="{7197F6E8-9BE3-4337-8978-FFE185EE339F}" srcOrd="1" destOrd="0" parTransId="{6675EFE4-8CA0-4DC2-A722-0327FBB2B9F9}" sibTransId="{5DEB8E07-171F-48B8-860A-7018CA90C7D6}"/>
    <dgm:cxn modelId="{CC9611D1-AE35-4E34-8201-853BFD67C42E}" type="presOf" srcId="{D80227B8-3957-480E-8F7D-B793D3DE979B}" destId="{405F2AEE-4839-42B1-B95A-B73F0476EB11}" srcOrd="0" destOrd="0" presId="urn:microsoft.com/office/officeart/2005/8/layout/hProcess10"/>
    <dgm:cxn modelId="{C0FDC86E-F690-412E-9DCA-18F177F14859}" type="presOf" srcId="{93688BC0-3627-41B8-996E-98823C6B586D}" destId="{405F2AEE-4839-42B1-B95A-B73F0476EB11}" srcOrd="0" destOrd="1" presId="urn:microsoft.com/office/officeart/2005/8/layout/hProcess10"/>
    <dgm:cxn modelId="{F1FE522F-AC5D-486A-9EC6-A9DD5569C60C}" type="presOf" srcId="{D222AFCE-AF41-485F-A5A0-B98BFC44E298}" destId="{405F2AEE-4839-42B1-B95A-B73F0476EB11}" srcOrd="0" destOrd="2" presId="urn:microsoft.com/office/officeart/2005/8/layout/hProcess10"/>
    <dgm:cxn modelId="{EF734200-D50C-4C2A-B0E1-5F4C6029610B}" type="presOf" srcId="{F3104303-E311-4C80-AB75-02E7151675B3}" destId="{B91EDC4C-948D-4384-B648-E8242876BAEF}" srcOrd="0" destOrd="0" presId="urn:microsoft.com/office/officeart/2005/8/layout/hProcess10"/>
    <dgm:cxn modelId="{EBB89CAD-7BA2-48EB-8090-F2BA7F3FD958}" srcId="{D80227B8-3957-480E-8F7D-B793D3DE979B}" destId="{93688BC0-3627-41B8-996E-98823C6B586D}" srcOrd="0" destOrd="0" parTransId="{26059A99-0F78-41E8-A6D6-5D48F9C9B5FA}" sibTransId="{C94C5C3A-C4B5-40C2-85CD-7E6E66670A55}"/>
    <dgm:cxn modelId="{522497DD-1669-4EF6-8A13-44FC042C8EE6}" type="presOf" srcId="{F9F42E5F-FBAB-4B19-8A89-55AF7597242C}" destId="{B76CC752-CFEF-4D4A-B8FB-A7A4A0CFC02B}" srcOrd="0" destOrd="0" presId="urn:microsoft.com/office/officeart/2005/8/layout/hProcess10"/>
    <dgm:cxn modelId="{EDD0BC9F-2B07-488F-B211-88F425F72E5D}" type="presOf" srcId="{5CCA8DCD-6FD1-47A0-8D2A-05A924B35E2F}" destId="{BE598747-8A02-43BE-8ADD-B449880D6D1E}" srcOrd="0" destOrd="2" presId="urn:microsoft.com/office/officeart/2005/8/layout/hProcess10"/>
    <dgm:cxn modelId="{68CAA162-A07B-496A-849E-7798096D06B4}" srcId="{569E5B9D-7FD2-4F4A-87BB-ACC602CD4E45}" destId="{5CCA8DCD-6FD1-47A0-8D2A-05A924B35E2F}" srcOrd="1" destOrd="0" parTransId="{261B006E-69A2-4CCF-94C2-27398D23C7E3}" sibTransId="{A1714D17-B5ED-4F0C-AA8A-7B4682A1FB74}"/>
    <dgm:cxn modelId="{246DA49A-A3B9-4BB0-8A79-8E3B55E41569}" type="presOf" srcId="{F9F42E5F-FBAB-4B19-8A89-55AF7597242C}" destId="{E9BC4EB9-A1E4-4FAA-A564-CA866D2B1917}" srcOrd="1" destOrd="0" presId="urn:microsoft.com/office/officeart/2005/8/layout/hProcess10"/>
    <dgm:cxn modelId="{CAEADE71-0D85-449E-A061-B3C3ECC1DAD1}" type="presOf" srcId="{489E05DD-FB7B-4894-8445-6BEB3EE73AA5}" destId="{440A3FDD-D320-4123-ABE0-71CFE5A62CE3}" srcOrd="0" destOrd="0" presId="urn:microsoft.com/office/officeart/2005/8/layout/hProcess10"/>
    <dgm:cxn modelId="{1CCC39BE-3198-46EA-8183-389F73A78B51}" srcId="{F3104303-E311-4C80-AB75-02E7151675B3}" destId="{489E05DD-FB7B-4894-8445-6BEB3EE73AA5}" srcOrd="2" destOrd="0" parTransId="{09F0BB23-AA22-43DC-ABD9-8AE979D7B926}" sibTransId="{B8801746-F42B-43A2-8099-B90F2EDF7B07}"/>
    <dgm:cxn modelId="{48240728-E629-4ADC-B882-20E24FDCAE66}" type="presOf" srcId="{7197F6E8-9BE3-4337-8978-FFE185EE339F}" destId="{440A3FDD-D320-4123-ABE0-71CFE5A62CE3}" srcOrd="0" destOrd="2" presId="urn:microsoft.com/office/officeart/2005/8/layout/hProcess10"/>
    <dgm:cxn modelId="{94D20FE3-10D7-43DA-B2AE-D9F203C1EFED}" type="presOf" srcId="{569E5B9D-7FD2-4F4A-87BB-ACC602CD4E45}" destId="{BE598747-8A02-43BE-8ADD-B449880D6D1E}" srcOrd="0" destOrd="0" presId="urn:microsoft.com/office/officeart/2005/8/layout/hProcess10"/>
    <dgm:cxn modelId="{57CE9747-6915-43ED-8576-27FB263EC7A1}" srcId="{F3104303-E311-4C80-AB75-02E7151675B3}" destId="{569E5B9D-7FD2-4F4A-87BB-ACC602CD4E45}" srcOrd="1" destOrd="0" parTransId="{F9CEFD37-56BA-4F17-8A59-2DC217A1B0BB}" sibTransId="{F9F42E5F-FBAB-4B19-8A89-55AF7597242C}"/>
    <dgm:cxn modelId="{B004D14B-6B1B-4848-9F68-C58E3E768CCC}" srcId="{489E05DD-FB7B-4894-8445-6BEB3EE73AA5}" destId="{D89C824B-7DB4-4B40-A04A-9C6D5D8F149B}" srcOrd="0" destOrd="0" parTransId="{74217035-D9FB-4C6C-B61D-38BB65EBB707}" sibTransId="{74C298BA-FB1E-462F-9FE6-C0FA69D62537}"/>
    <dgm:cxn modelId="{4B5E5176-AF7A-4399-A219-3D5F48066111}" type="presOf" srcId="{9F10039D-8D99-4543-9DC2-8F301D0A1DBC}" destId="{0F6DA709-0A1D-4A5C-88AF-426921812F21}" srcOrd="0" destOrd="0" presId="urn:microsoft.com/office/officeart/2005/8/layout/hProcess10"/>
    <dgm:cxn modelId="{AC2DD9F6-D712-47DC-983B-1ACE65D3DF9B}" type="presOf" srcId="{51322EED-10A2-4BFD-9CB2-BB64E92052E5}" destId="{BE598747-8A02-43BE-8ADD-B449880D6D1E}" srcOrd="0" destOrd="1" presId="urn:microsoft.com/office/officeart/2005/8/layout/hProcess10"/>
    <dgm:cxn modelId="{71BEF950-9598-47CF-A103-2649E25CB7E3}" type="presOf" srcId="{D89C824B-7DB4-4B40-A04A-9C6D5D8F149B}" destId="{440A3FDD-D320-4123-ABE0-71CFE5A62CE3}" srcOrd="0" destOrd="1" presId="urn:microsoft.com/office/officeart/2005/8/layout/hProcess10"/>
    <dgm:cxn modelId="{A23C4824-000E-4629-8B40-3F001173F5F0}" srcId="{F3104303-E311-4C80-AB75-02E7151675B3}" destId="{D80227B8-3957-480E-8F7D-B793D3DE979B}" srcOrd="0" destOrd="0" parTransId="{4EF8473F-165A-47DF-8A13-618761EF7FE2}" sibTransId="{9F10039D-8D99-4543-9DC2-8F301D0A1DBC}"/>
    <dgm:cxn modelId="{384FD57F-66A0-4DDE-9655-DCEC6BBB60A4}" type="presOf" srcId="{9F10039D-8D99-4543-9DC2-8F301D0A1DBC}" destId="{8A968C79-7B79-4FEE-9017-A392EF4BBC7B}" srcOrd="1" destOrd="0" presId="urn:microsoft.com/office/officeart/2005/8/layout/hProcess10"/>
    <dgm:cxn modelId="{BC86C1BF-8D8F-46A8-A98E-ED4A85815ABB}" type="presParOf" srcId="{B91EDC4C-948D-4384-B648-E8242876BAEF}" destId="{C4404648-1826-4CC1-8705-05E2C71C25B0}" srcOrd="0" destOrd="0" presId="urn:microsoft.com/office/officeart/2005/8/layout/hProcess10"/>
    <dgm:cxn modelId="{C220BD0D-5F22-4D8E-8C7C-0F59B441B909}" type="presParOf" srcId="{C4404648-1826-4CC1-8705-05E2C71C25B0}" destId="{313D0A00-EA89-47B5-B5FD-5FCAC47FC883}" srcOrd="0" destOrd="0" presId="urn:microsoft.com/office/officeart/2005/8/layout/hProcess10"/>
    <dgm:cxn modelId="{22E197AE-93FA-4739-80B0-BAFC290464D1}" type="presParOf" srcId="{C4404648-1826-4CC1-8705-05E2C71C25B0}" destId="{405F2AEE-4839-42B1-B95A-B73F0476EB11}" srcOrd="1" destOrd="0" presId="urn:microsoft.com/office/officeart/2005/8/layout/hProcess10"/>
    <dgm:cxn modelId="{C352D0AD-8A5C-4B75-A03B-94D068087F28}" type="presParOf" srcId="{B91EDC4C-948D-4384-B648-E8242876BAEF}" destId="{0F6DA709-0A1D-4A5C-88AF-426921812F21}" srcOrd="1" destOrd="0" presId="urn:microsoft.com/office/officeart/2005/8/layout/hProcess10"/>
    <dgm:cxn modelId="{C93CF655-0168-46A4-B2C0-7B84D300E806}" type="presParOf" srcId="{0F6DA709-0A1D-4A5C-88AF-426921812F21}" destId="{8A968C79-7B79-4FEE-9017-A392EF4BBC7B}" srcOrd="0" destOrd="0" presId="urn:microsoft.com/office/officeart/2005/8/layout/hProcess10"/>
    <dgm:cxn modelId="{00C217AF-B847-4964-90A0-4014E41D8412}" type="presParOf" srcId="{B91EDC4C-948D-4384-B648-E8242876BAEF}" destId="{7F24AA8C-5763-4245-93B5-77BFC4AE7916}" srcOrd="2" destOrd="0" presId="urn:microsoft.com/office/officeart/2005/8/layout/hProcess10"/>
    <dgm:cxn modelId="{062BC4DB-9454-4E41-B569-800C9803DB6C}" type="presParOf" srcId="{7F24AA8C-5763-4245-93B5-77BFC4AE7916}" destId="{058D58F8-E631-40F5-8EA8-0736CA35F178}" srcOrd="0" destOrd="0" presId="urn:microsoft.com/office/officeart/2005/8/layout/hProcess10"/>
    <dgm:cxn modelId="{9C6082F0-DAED-421A-B547-7461E6E19107}" type="presParOf" srcId="{7F24AA8C-5763-4245-93B5-77BFC4AE7916}" destId="{BE598747-8A02-43BE-8ADD-B449880D6D1E}" srcOrd="1" destOrd="0" presId="urn:microsoft.com/office/officeart/2005/8/layout/hProcess10"/>
    <dgm:cxn modelId="{9EF3C8D3-3688-4A00-BB92-8351B4418083}" type="presParOf" srcId="{B91EDC4C-948D-4384-B648-E8242876BAEF}" destId="{B76CC752-CFEF-4D4A-B8FB-A7A4A0CFC02B}" srcOrd="3" destOrd="0" presId="urn:microsoft.com/office/officeart/2005/8/layout/hProcess10"/>
    <dgm:cxn modelId="{08BFCC55-0287-46DB-9AB7-6FCFAF5D9C98}" type="presParOf" srcId="{B76CC752-CFEF-4D4A-B8FB-A7A4A0CFC02B}" destId="{E9BC4EB9-A1E4-4FAA-A564-CA866D2B1917}" srcOrd="0" destOrd="0" presId="urn:microsoft.com/office/officeart/2005/8/layout/hProcess10"/>
    <dgm:cxn modelId="{FAB4776A-A8A7-44C8-AC03-31040AA98133}" type="presParOf" srcId="{B91EDC4C-948D-4384-B648-E8242876BAEF}" destId="{AF7CEE27-D223-4F03-9772-148DCF5591AF}" srcOrd="4" destOrd="0" presId="urn:microsoft.com/office/officeart/2005/8/layout/hProcess10"/>
    <dgm:cxn modelId="{859B10D6-07FE-4B6A-8095-994B4BD438B0}" type="presParOf" srcId="{AF7CEE27-D223-4F03-9772-148DCF5591AF}" destId="{2D0EA8B5-A3EF-43C4-9D24-3D015F8E1167}" srcOrd="0" destOrd="0" presId="urn:microsoft.com/office/officeart/2005/8/layout/hProcess10"/>
    <dgm:cxn modelId="{D6BB4487-399B-42C8-BD91-6E537B509387}" type="presParOf" srcId="{AF7CEE27-D223-4F03-9772-148DCF5591AF}" destId="{440A3FDD-D320-4123-ABE0-71CFE5A62CE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EC61D3-2B58-4C19-B0F0-3541AE765680}" type="doc">
      <dgm:prSet loTypeId="urn:microsoft.com/office/officeart/2005/8/layout/hierarchy6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1C0390-D1A0-4C43-B9BB-41E3510AD686}">
      <dgm:prSet phldrT="[Text]"/>
      <dgm:spPr/>
      <dgm:t>
        <a:bodyPr/>
        <a:lstStyle/>
        <a:p>
          <a:r>
            <a:rPr lang="en-US" dirty="0" smtClean="0"/>
            <a:t>Types</a:t>
          </a:r>
          <a:endParaRPr lang="en-US" dirty="0"/>
        </a:p>
      </dgm:t>
    </dgm:pt>
    <dgm:pt modelId="{80BCFCB4-C908-4723-B1D1-08B29A4B16CC}" type="parTrans" cxnId="{2E8D6DE9-383B-4CEB-9C5C-ADF7E4AE374D}">
      <dgm:prSet/>
      <dgm:spPr/>
      <dgm:t>
        <a:bodyPr/>
        <a:lstStyle/>
        <a:p>
          <a:endParaRPr lang="en-US"/>
        </a:p>
      </dgm:t>
    </dgm:pt>
    <dgm:pt modelId="{E1E84745-3448-441A-8B65-78CCF8A59B70}" type="sibTrans" cxnId="{2E8D6DE9-383B-4CEB-9C5C-ADF7E4AE374D}">
      <dgm:prSet/>
      <dgm:spPr/>
      <dgm:t>
        <a:bodyPr/>
        <a:lstStyle/>
        <a:p>
          <a:endParaRPr lang="en-US"/>
        </a:p>
      </dgm:t>
    </dgm:pt>
    <dgm:pt modelId="{DDA58D82-F65F-45B1-8C50-F93FEF67C9CB}">
      <dgm:prSet phldrT="[Text]"/>
      <dgm:spPr/>
      <dgm:t>
        <a:bodyPr/>
        <a:lstStyle/>
        <a:p>
          <a:r>
            <a:rPr lang="en-US" dirty="0" smtClean="0"/>
            <a:t>Inductive</a:t>
          </a:r>
          <a:endParaRPr lang="en-US" dirty="0"/>
        </a:p>
      </dgm:t>
    </dgm:pt>
    <dgm:pt modelId="{670CE38C-6F18-430C-8C84-0D96A5378559}" type="parTrans" cxnId="{D500F934-E57B-4350-8415-4DCD428EB0B7}">
      <dgm:prSet/>
      <dgm:spPr/>
      <dgm:t>
        <a:bodyPr/>
        <a:lstStyle/>
        <a:p>
          <a:endParaRPr lang="en-US"/>
        </a:p>
      </dgm:t>
    </dgm:pt>
    <dgm:pt modelId="{1B3DF430-C296-48E8-A356-272725C84E0A}" type="sibTrans" cxnId="{D500F934-E57B-4350-8415-4DCD428EB0B7}">
      <dgm:prSet/>
      <dgm:spPr/>
      <dgm:t>
        <a:bodyPr/>
        <a:lstStyle/>
        <a:p>
          <a:endParaRPr lang="en-US"/>
        </a:p>
      </dgm:t>
    </dgm:pt>
    <dgm:pt modelId="{3EF11637-DB8E-45E0-A542-12D62A1971C6}">
      <dgm:prSet phldrT="[Text]"/>
      <dgm:spPr/>
      <dgm:t>
        <a:bodyPr/>
        <a:lstStyle/>
        <a:p>
          <a:r>
            <a:rPr lang="en-IN" b="0" i="0" dirty="0" smtClean="0"/>
            <a:t>Transductive</a:t>
          </a:r>
          <a:r>
            <a:rPr lang="en-US" dirty="0" smtClean="0"/>
            <a:t> </a:t>
          </a:r>
          <a:endParaRPr lang="en-US" dirty="0"/>
        </a:p>
      </dgm:t>
    </dgm:pt>
    <dgm:pt modelId="{1D9DE8A5-9469-4CA8-B1C3-4F4A7A605431}" type="parTrans" cxnId="{385BBD53-D9DA-4E8C-BC02-666C231B20B6}">
      <dgm:prSet/>
      <dgm:spPr/>
      <dgm:t>
        <a:bodyPr/>
        <a:lstStyle/>
        <a:p>
          <a:endParaRPr lang="en-US"/>
        </a:p>
      </dgm:t>
    </dgm:pt>
    <dgm:pt modelId="{1E68CFEC-6188-46AE-9314-652F78A64AF0}" type="sibTrans" cxnId="{385BBD53-D9DA-4E8C-BC02-666C231B20B6}">
      <dgm:prSet/>
      <dgm:spPr/>
      <dgm:t>
        <a:bodyPr/>
        <a:lstStyle/>
        <a:p>
          <a:endParaRPr lang="en-US"/>
        </a:p>
      </dgm:t>
    </dgm:pt>
    <dgm:pt modelId="{938D4AC6-1936-4BD5-9D7B-044940ECC904}">
      <dgm:prSet phldrT="[Text]"/>
      <dgm:spPr/>
      <dgm:t>
        <a:bodyPr/>
        <a:lstStyle/>
        <a:p>
          <a:r>
            <a:rPr lang="en-US" dirty="0" smtClean="0"/>
            <a:t>Unsupervised</a:t>
          </a:r>
          <a:endParaRPr lang="en-US" dirty="0"/>
        </a:p>
      </dgm:t>
    </dgm:pt>
    <dgm:pt modelId="{E7E2B9E6-BC18-4DB2-8585-A1FDE5588A6F}" type="sibTrans" cxnId="{EE196F2D-4B06-4B7A-BD6B-97F03C47C175}">
      <dgm:prSet/>
      <dgm:spPr/>
      <dgm:t>
        <a:bodyPr/>
        <a:lstStyle/>
        <a:p>
          <a:endParaRPr lang="en-US"/>
        </a:p>
      </dgm:t>
    </dgm:pt>
    <dgm:pt modelId="{55C38CF7-97D4-4A49-94AD-EBB5B04BB37D}" type="parTrans" cxnId="{EE196F2D-4B06-4B7A-BD6B-97F03C47C175}">
      <dgm:prSet/>
      <dgm:spPr/>
      <dgm:t>
        <a:bodyPr/>
        <a:lstStyle/>
        <a:p>
          <a:endParaRPr lang="en-US"/>
        </a:p>
      </dgm:t>
    </dgm:pt>
    <dgm:pt modelId="{B4F6625D-FF2B-4006-821E-C1CBD86B6BEE}" type="pres">
      <dgm:prSet presAssocID="{77EC61D3-2B58-4C19-B0F0-3541AE76568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3E2AC8-7555-4F03-AE89-71EF0CB873EC}" type="pres">
      <dgm:prSet presAssocID="{77EC61D3-2B58-4C19-B0F0-3541AE765680}" presName="hierFlow" presStyleCnt="0"/>
      <dgm:spPr/>
    </dgm:pt>
    <dgm:pt modelId="{E7B628A8-DC5D-4973-A778-80B4BBDCBAC6}" type="pres">
      <dgm:prSet presAssocID="{77EC61D3-2B58-4C19-B0F0-3541AE76568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CFC909-7780-4247-BD16-EC0055461233}" type="pres">
      <dgm:prSet presAssocID="{A91C0390-D1A0-4C43-B9BB-41E3510AD686}" presName="Name14" presStyleCnt="0"/>
      <dgm:spPr/>
    </dgm:pt>
    <dgm:pt modelId="{2B5FF004-DEE0-400D-BADE-38CCCD3A11A6}" type="pres">
      <dgm:prSet presAssocID="{A91C0390-D1A0-4C43-B9BB-41E3510AD686}" presName="level1Shape" presStyleLbl="node0" presStyleIdx="0" presStyleCnt="1">
        <dgm:presLayoutVars>
          <dgm:chPref val="3"/>
        </dgm:presLayoutVars>
      </dgm:prSet>
      <dgm:spPr/>
    </dgm:pt>
    <dgm:pt modelId="{FAA7EA23-A0D4-4694-8815-0E4E0DB6C2C0}" type="pres">
      <dgm:prSet presAssocID="{A91C0390-D1A0-4C43-B9BB-41E3510AD686}" presName="hierChild2" presStyleCnt="0"/>
      <dgm:spPr/>
    </dgm:pt>
    <dgm:pt modelId="{B5E0ADA8-A4FE-41F2-B2B1-5BAFCB40ED76}" type="pres">
      <dgm:prSet presAssocID="{670CE38C-6F18-430C-8C84-0D96A5378559}" presName="Name19" presStyleLbl="parChTrans1D2" presStyleIdx="0" presStyleCnt="3"/>
      <dgm:spPr/>
    </dgm:pt>
    <dgm:pt modelId="{8912B234-14F2-4D60-BA9E-FF099D1C43A8}" type="pres">
      <dgm:prSet presAssocID="{DDA58D82-F65F-45B1-8C50-F93FEF67C9CB}" presName="Name21" presStyleCnt="0"/>
      <dgm:spPr/>
    </dgm:pt>
    <dgm:pt modelId="{F1760B82-7BF1-4431-85C9-1EE110F8113F}" type="pres">
      <dgm:prSet presAssocID="{DDA58D82-F65F-45B1-8C50-F93FEF67C9CB}" presName="level2Shape" presStyleLbl="node2" presStyleIdx="0" presStyleCnt="3"/>
      <dgm:spPr/>
    </dgm:pt>
    <dgm:pt modelId="{F2C9405E-C1A3-4383-A110-9820E5756998}" type="pres">
      <dgm:prSet presAssocID="{DDA58D82-F65F-45B1-8C50-F93FEF67C9CB}" presName="hierChild3" presStyleCnt="0"/>
      <dgm:spPr/>
    </dgm:pt>
    <dgm:pt modelId="{8E6C0F05-EEA7-49A8-8FB5-933860500957}" type="pres">
      <dgm:prSet presAssocID="{55C38CF7-97D4-4A49-94AD-EBB5B04BB37D}" presName="Name19" presStyleLbl="parChTrans1D2" presStyleIdx="1" presStyleCnt="3"/>
      <dgm:spPr/>
    </dgm:pt>
    <dgm:pt modelId="{54AD838F-7657-4131-A8E3-BB90C9A2BA8D}" type="pres">
      <dgm:prSet presAssocID="{938D4AC6-1936-4BD5-9D7B-044940ECC904}" presName="Name21" presStyleCnt="0"/>
      <dgm:spPr/>
    </dgm:pt>
    <dgm:pt modelId="{52365CEE-71AA-467F-8E80-81675E44A80E}" type="pres">
      <dgm:prSet presAssocID="{938D4AC6-1936-4BD5-9D7B-044940ECC904}" presName="level2Shape" presStyleLbl="node2" presStyleIdx="1" presStyleCnt="3"/>
      <dgm:spPr/>
    </dgm:pt>
    <dgm:pt modelId="{FE7E147D-1320-48DA-87C9-393C3D1730F6}" type="pres">
      <dgm:prSet presAssocID="{938D4AC6-1936-4BD5-9D7B-044940ECC904}" presName="hierChild3" presStyleCnt="0"/>
      <dgm:spPr/>
    </dgm:pt>
    <dgm:pt modelId="{4CE48FFF-AF57-424D-AE9B-B35DBF4ABC6B}" type="pres">
      <dgm:prSet presAssocID="{1D9DE8A5-9469-4CA8-B1C3-4F4A7A605431}" presName="Name19" presStyleLbl="parChTrans1D2" presStyleIdx="2" presStyleCnt="3"/>
      <dgm:spPr/>
    </dgm:pt>
    <dgm:pt modelId="{E54C8295-D3D4-4849-8C79-80B7A146D6C7}" type="pres">
      <dgm:prSet presAssocID="{3EF11637-DB8E-45E0-A542-12D62A1971C6}" presName="Name21" presStyleCnt="0"/>
      <dgm:spPr/>
    </dgm:pt>
    <dgm:pt modelId="{5CC88421-A170-47ED-AA23-D8ADDDFBCFF2}" type="pres">
      <dgm:prSet presAssocID="{3EF11637-DB8E-45E0-A542-12D62A1971C6}" presName="level2Shape" presStyleLbl="node2" presStyleIdx="2" presStyleCnt="3"/>
      <dgm:spPr/>
    </dgm:pt>
    <dgm:pt modelId="{515EA765-A4DC-44B3-A626-19D05B2265BC}" type="pres">
      <dgm:prSet presAssocID="{3EF11637-DB8E-45E0-A542-12D62A1971C6}" presName="hierChild3" presStyleCnt="0"/>
      <dgm:spPr/>
    </dgm:pt>
    <dgm:pt modelId="{73692A56-39E8-4289-B93B-1D450B47C034}" type="pres">
      <dgm:prSet presAssocID="{77EC61D3-2B58-4C19-B0F0-3541AE765680}" presName="bgShapesFlow" presStyleCnt="0"/>
      <dgm:spPr/>
    </dgm:pt>
  </dgm:ptLst>
  <dgm:cxnLst>
    <dgm:cxn modelId="{1CA75B7F-7062-4862-80BB-43C3A9499163}" type="presOf" srcId="{1D9DE8A5-9469-4CA8-B1C3-4F4A7A605431}" destId="{4CE48FFF-AF57-424D-AE9B-B35DBF4ABC6B}" srcOrd="0" destOrd="0" presId="urn:microsoft.com/office/officeart/2005/8/layout/hierarchy6"/>
    <dgm:cxn modelId="{D72D00BD-A1FB-4D2C-8EF5-76CA77315D71}" type="presOf" srcId="{77EC61D3-2B58-4C19-B0F0-3541AE765680}" destId="{B4F6625D-FF2B-4006-821E-C1CBD86B6BEE}" srcOrd="0" destOrd="0" presId="urn:microsoft.com/office/officeart/2005/8/layout/hierarchy6"/>
    <dgm:cxn modelId="{385BBD53-D9DA-4E8C-BC02-666C231B20B6}" srcId="{A91C0390-D1A0-4C43-B9BB-41E3510AD686}" destId="{3EF11637-DB8E-45E0-A542-12D62A1971C6}" srcOrd="2" destOrd="0" parTransId="{1D9DE8A5-9469-4CA8-B1C3-4F4A7A605431}" sibTransId="{1E68CFEC-6188-46AE-9314-652F78A64AF0}"/>
    <dgm:cxn modelId="{E8AA3AB8-E11C-43D2-A0C3-B03F415AC4F4}" type="presOf" srcId="{938D4AC6-1936-4BD5-9D7B-044940ECC904}" destId="{52365CEE-71AA-467F-8E80-81675E44A80E}" srcOrd="0" destOrd="0" presId="urn:microsoft.com/office/officeart/2005/8/layout/hierarchy6"/>
    <dgm:cxn modelId="{82CE81F3-2583-41B3-A20E-8238D63414A1}" type="presOf" srcId="{670CE38C-6F18-430C-8C84-0D96A5378559}" destId="{B5E0ADA8-A4FE-41F2-B2B1-5BAFCB40ED76}" srcOrd="0" destOrd="0" presId="urn:microsoft.com/office/officeart/2005/8/layout/hierarchy6"/>
    <dgm:cxn modelId="{EE196F2D-4B06-4B7A-BD6B-97F03C47C175}" srcId="{A91C0390-D1A0-4C43-B9BB-41E3510AD686}" destId="{938D4AC6-1936-4BD5-9D7B-044940ECC904}" srcOrd="1" destOrd="0" parTransId="{55C38CF7-97D4-4A49-94AD-EBB5B04BB37D}" sibTransId="{E7E2B9E6-BC18-4DB2-8585-A1FDE5588A6F}"/>
    <dgm:cxn modelId="{2E8D6DE9-383B-4CEB-9C5C-ADF7E4AE374D}" srcId="{77EC61D3-2B58-4C19-B0F0-3541AE765680}" destId="{A91C0390-D1A0-4C43-B9BB-41E3510AD686}" srcOrd="0" destOrd="0" parTransId="{80BCFCB4-C908-4723-B1D1-08B29A4B16CC}" sibTransId="{E1E84745-3448-441A-8B65-78CCF8A59B70}"/>
    <dgm:cxn modelId="{0806E3A4-FEA6-428A-9F81-5D36251B0E3F}" type="presOf" srcId="{55C38CF7-97D4-4A49-94AD-EBB5B04BB37D}" destId="{8E6C0F05-EEA7-49A8-8FB5-933860500957}" srcOrd="0" destOrd="0" presId="urn:microsoft.com/office/officeart/2005/8/layout/hierarchy6"/>
    <dgm:cxn modelId="{60430A83-5082-44E9-B214-13110D015E92}" type="presOf" srcId="{A91C0390-D1A0-4C43-B9BB-41E3510AD686}" destId="{2B5FF004-DEE0-400D-BADE-38CCCD3A11A6}" srcOrd="0" destOrd="0" presId="urn:microsoft.com/office/officeart/2005/8/layout/hierarchy6"/>
    <dgm:cxn modelId="{407FD4D5-1561-422A-A3B5-49984E561490}" type="presOf" srcId="{DDA58D82-F65F-45B1-8C50-F93FEF67C9CB}" destId="{F1760B82-7BF1-4431-85C9-1EE110F8113F}" srcOrd="0" destOrd="0" presId="urn:microsoft.com/office/officeart/2005/8/layout/hierarchy6"/>
    <dgm:cxn modelId="{8FA57F3E-B3F6-4466-9FD5-554F2D8DAED1}" type="presOf" srcId="{3EF11637-DB8E-45E0-A542-12D62A1971C6}" destId="{5CC88421-A170-47ED-AA23-D8ADDDFBCFF2}" srcOrd="0" destOrd="0" presId="urn:microsoft.com/office/officeart/2005/8/layout/hierarchy6"/>
    <dgm:cxn modelId="{D500F934-E57B-4350-8415-4DCD428EB0B7}" srcId="{A91C0390-D1A0-4C43-B9BB-41E3510AD686}" destId="{DDA58D82-F65F-45B1-8C50-F93FEF67C9CB}" srcOrd="0" destOrd="0" parTransId="{670CE38C-6F18-430C-8C84-0D96A5378559}" sibTransId="{1B3DF430-C296-48E8-A356-272725C84E0A}"/>
    <dgm:cxn modelId="{395D1CCA-67C8-4A35-B6F7-439B4B7390DA}" type="presParOf" srcId="{B4F6625D-FF2B-4006-821E-C1CBD86B6BEE}" destId="{B63E2AC8-7555-4F03-AE89-71EF0CB873EC}" srcOrd="0" destOrd="0" presId="urn:microsoft.com/office/officeart/2005/8/layout/hierarchy6"/>
    <dgm:cxn modelId="{E7BCEB4C-962F-4095-8E19-06AC86391AC9}" type="presParOf" srcId="{B63E2AC8-7555-4F03-AE89-71EF0CB873EC}" destId="{E7B628A8-DC5D-4973-A778-80B4BBDCBAC6}" srcOrd="0" destOrd="0" presId="urn:microsoft.com/office/officeart/2005/8/layout/hierarchy6"/>
    <dgm:cxn modelId="{474AC3D1-8A05-483C-B628-F067C0593084}" type="presParOf" srcId="{E7B628A8-DC5D-4973-A778-80B4BBDCBAC6}" destId="{88CFC909-7780-4247-BD16-EC0055461233}" srcOrd="0" destOrd="0" presId="urn:microsoft.com/office/officeart/2005/8/layout/hierarchy6"/>
    <dgm:cxn modelId="{3F521CE8-3591-46EC-89B4-DEE345550633}" type="presParOf" srcId="{88CFC909-7780-4247-BD16-EC0055461233}" destId="{2B5FF004-DEE0-400D-BADE-38CCCD3A11A6}" srcOrd="0" destOrd="0" presId="urn:microsoft.com/office/officeart/2005/8/layout/hierarchy6"/>
    <dgm:cxn modelId="{D5D81716-649E-4410-B12A-EF26B64DB7C3}" type="presParOf" srcId="{88CFC909-7780-4247-BD16-EC0055461233}" destId="{FAA7EA23-A0D4-4694-8815-0E4E0DB6C2C0}" srcOrd="1" destOrd="0" presId="urn:microsoft.com/office/officeart/2005/8/layout/hierarchy6"/>
    <dgm:cxn modelId="{5868C511-E7C7-4678-9DDE-082B160F6F4B}" type="presParOf" srcId="{FAA7EA23-A0D4-4694-8815-0E4E0DB6C2C0}" destId="{B5E0ADA8-A4FE-41F2-B2B1-5BAFCB40ED76}" srcOrd="0" destOrd="0" presId="urn:microsoft.com/office/officeart/2005/8/layout/hierarchy6"/>
    <dgm:cxn modelId="{2E0B8011-C144-4578-9CC6-7B6B21A441ED}" type="presParOf" srcId="{FAA7EA23-A0D4-4694-8815-0E4E0DB6C2C0}" destId="{8912B234-14F2-4D60-BA9E-FF099D1C43A8}" srcOrd="1" destOrd="0" presId="urn:microsoft.com/office/officeart/2005/8/layout/hierarchy6"/>
    <dgm:cxn modelId="{E51FB99F-3DDF-4CA3-B597-DE23E279374E}" type="presParOf" srcId="{8912B234-14F2-4D60-BA9E-FF099D1C43A8}" destId="{F1760B82-7BF1-4431-85C9-1EE110F8113F}" srcOrd="0" destOrd="0" presId="urn:microsoft.com/office/officeart/2005/8/layout/hierarchy6"/>
    <dgm:cxn modelId="{3321F90E-7817-4CE2-8B45-329297F0427B}" type="presParOf" srcId="{8912B234-14F2-4D60-BA9E-FF099D1C43A8}" destId="{F2C9405E-C1A3-4383-A110-9820E5756998}" srcOrd="1" destOrd="0" presId="urn:microsoft.com/office/officeart/2005/8/layout/hierarchy6"/>
    <dgm:cxn modelId="{1429095E-627C-4F96-81F1-516288DCC8E4}" type="presParOf" srcId="{FAA7EA23-A0D4-4694-8815-0E4E0DB6C2C0}" destId="{8E6C0F05-EEA7-49A8-8FB5-933860500957}" srcOrd="2" destOrd="0" presId="urn:microsoft.com/office/officeart/2005/8/layout/hierarchy6"/>
    <dgm:cxn modelId="{52DEF8F4-B455-4457-A2CE-7A980F453A48}" type="presParOf" srcId="{FAA7EA23-A0D4-4694-8815-0E4E0DB6C2C0}" destId="{54AD838F-7657-4131-A8E3-BB90C9A2BA8D}" srcOrd="3" destOrd="0" presId="urn:microsoft.com/office/officeart/2005/8/layout/hierarchy6"/>
    <dgm:cxn modelId="{E06B2432-C132-43B0-849F-797CFAD6A697}" type="presParOf" srcId="{54AD838F-7657-4131-A8E3-BB90C9A2BA8D}" destId="{52365CEE-71AA-467F-8E80-81675E44A80E}" srcOrd="0" destOrd="0" presId="urn:microsoft.com/office/officeart/2005/8/layout/hierarchy6"/>
    <dgm:cxn modelId="{385F48EB-D874-47F7-ADB1-FBE03C9D6A5B}" type="presParOf" srcId="{54AD838F-7657-4131-A8E3-BB90C9A2BA8D}" destId="{FE7E147D-1320-48DA-87C9-393C3D1730F6}" srcOrd="1" destOrd="0" presId="urn:microsoft.com/office/officeart/2005/8/layout/hierarchy6"/>
    <dgm:cxn modelId="{A0B861CD-3AB8-4F50-9889-6129C6EEDA67}" type="presParOf" srcId="{FAA7EA23-A0D4-4694-8815-0E4E0DB6C2C0}" destId="{4CE48FFF-AF57-424D-AE9B-B35DBF4ABC6B}" srcOrd="4" destOrd="0" presId="urn:microsoft.com/office/officeart/2005/8/layout/hierarchy6"/>
    <dgm:cxn modelId="{2CB35B3E-F09D-48A8-AA4D-2E00712DC466}" type="presParOf" srcId="{FAA7EA23-A0D4-4694-8815-0E4E0DB6C2C0}" destId="{E54C8295-D3D4-4849-8C79-80B7A146D6C7}" srcOrd="5" destOrd="0" presId="urn:microsoft.com/office/officeart/2005/8/layout/hierarchy6"/>
    <dgm:cxn modelId="{AD38D2F9-B438-4D81-B32A-457F1D1DC90C}" type="presParOf" srcId="{E54C8295-D3D4-4849-8C79-80B7A146D6C7}" destId="{5CC88421-A170-47ED-AA23-D8ADDDFBCFF2}" srcOrd="0" destOrd="0" presId="urn:microsoft.com/office/officeart/2005/8/layout/hierarchy6"/>
    <dgm:cxn modelId="{75E99D1D-98B3-4661-8AD4-5FF892221F85}" type="presParOf" srcId="{E54C8295-D3D4-4849-8C79-80B7A146D6C7}" destId="{515EA765-A4DC-44B3-A626-19D05B2265BC}" srcOrd="1" destOrd="0" presId="urn:microsoft.com/office/officeart/2005/8/layout/hierarchy6"/>
    <dgm:cxn modelId="{3D15CA3E-794C-4234-AB8C-1D464CC614C9}" type="presParOf" srcId="{B4F6625D-FF2B-4006-821E-C1CBD86B6BEE}" destId="{73692A56-39E8-4289-B93B-1D450B47C03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4CE108-C0C3-48D3-B429-8CB35884330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238C4B6-E833-425E-8183-A3E2A53A3CE8}">
      <dgm:prSet phldrT="[Text]"/>
      <dgm:spPr/>
      <dgm:t>
        <a:bodyPr/>
        <a:lstStyle/>
        <a:p>
          <a:r>
            <a:rPr lang="en-US" dirty="0" smtClean="0"/>
            <a:t>Instance Transfer</a:t>
          </a:r>
          <a:endParaRPr lang="en-US" dirty="0"/>
        </a:p>
      </dgm:t>
    </dgm:pt>
    <dgm:pt modelId="{3A5EC9DC-37B6-489F-A935-EAA747CA0CC0}" type="parTrans" cxnId="{C8BC69EC-0456-4F10-800D-BF88394C037E}">
      <dgm:prSet/>
      <dgm:spPr/>
      <dgm:t>
        <a:bodyPr/>
        <a:lstStyle/>
        <a:p>
          <a:endParaRPr lang="en-US"/>
        </a:p>
      </dgm:t>
    </dgm:pt>
    <dgm:pt modelId="{B47DD583-F17A-4873-9A3E-5CC34DE78D32}" type="sibTrans" cxnId="{C8BC69EC-0456-4F10-800D-BF88394C037E}">
      <dgm:prSet/>
      <dgm:spPr/>
      <dgm:t>
        <a:bodyPr/>
        <a:lstStyle/>
        <a:p>
          <a:endParaRPr lang="en-US"/>
        </a:p>
      </dgm:t>
    </dgm:pt>
    <dgm:pt modelId="{48B64972-59B5-4FEA-9308-EF32B6942F88}">
      <dgm:prSet phldrT="[Text]"/>
      <dgm:spPr/>
      <dgm:t>
        <a:bodyPr/>
        <a:lstStyle/>
        <a:p>
          <a:r>
            <a:rPr lang="en-IN" b="1" i="0" dirty="0" smtClean="0"/>
            <a:t>Feature-representation transfer</a:t>
          </a:r>
          <a:endParaRPr lang="en-US" dirty="0"/>
        </a:p>
      </dgm:t>
    </dgm:pt>
    <dgm:pt modelId="{7F9384E4-FC69-43D4-9796-92AE51E11BA1}" type="parTrans" cxnId="{9B9DCE4A-2638-41C9-8A67-AC231479BB16}">
      <dgm:prSet/>
      <dgm:spPr/>
      <dgm:t>
        <a:bodyPr/>
        <a:lstStyle/>
        <a:p>
          <a:endParaRPr lang="en-US"/>
        </a:p>
      </dgm:t>
    </dgm:pt>
    <dgm:pt modelId="{AAA800E0-9307-4C59-A6C3-7243C16CB556}" type="sibTrans" cxnId="{9B9DCE4A-2638-41C9-8A67-AC231479BB16}">
      <dgm:prSet/>
      <dgm:spPr/>
      <dgm:t>
        <a:bodyPr/>
        <a:lstStyle/>
        <a:p>
          <a:endParaRPr lang="en-US"/>
        </a:p>
      </dgm:t>
    </dgm:pt>
    <dgm:pt modelId="{2F11CB43-7F60-4FBC-A0B6-06A5D925210C}">
      <dgm:prSet phldrT="[Text]"/>
      <dgm:spPr/>
      <dgm:t>
        <a:bodyPr/>
        <a:lstStyle/>
        <a:p>
          <a:r>
            <a:rPr lang="en-IN" b="1" i="0" dirty="0" smtClean="0"/>
            <a:t>Parameter transfer</a:t>
          </a:r>
          <a:endParaRPr lang="en-US" dirty="0"/>
        </a:p>
      </dgm:t>
    </dgm:pt>
    <dgm:pt modelId="{E4E49DD5-9A1A-426A-B284-4785C8A58970}" type="parTrans" cxnId="{BB04A21D-6BA0-4895-9B9D-C9F7BABD77FD}">
      <dgm:prSet/>
      <dgm:spPr/>
      <dgm:t>
        <a:bodyPr/>
        <a:lstStyle/>
        <a:p>
          <a:endParaRPr lang="en-US"/>
        </a:p>
      </dgm:t>
    </dgm:pt>
    <dgm:pt modelId="{C77D5675-B865-49C0-98B3-22C9B9327863}" type="sibTrans" cxnId="{BB04A21D-6BA0-4895-9B9D-C9F7BABD77FD}">
      <dgm:prSet/>
      <dgm:spPr/>
      <dgm:t>
        <a:bodyPr/>
        <a:lstStyle/>
        <a:p>
          <a:endParaRPr lang="en-US"/>
        </a:p>
      </dgm:t>
    </dgm:pt>
    <dgm:pt modelId="{41993BD1-5DE6-4E6C-B492-19051E9FC331}">
      <dgm:prSet phldrT="[Text]"/>
      <dgm:spPr/>
      <dgm:t>
        <a:bodyPr/>
        <a:lstStyle/>
        <a:p>
          <a:r>
            <a:rPr lang="en-IN" b="1" i="0" dirty="0" smtClean="0"/>
            <a:t>Relational-knowledge transfer</a:t>
          </a:r>
          <a:endParaRPr lang="en-US" dirty="0"/>
        </a:p>
      </dgm:t>
    </dgm:pt>
    <dgm:pt modelId="{E7FA19B0-12CE-4E94-9728-E6FF27ACADEC}" type="parTrans" cxnId="{85A2EFDF-B119-40B7-AF07-C08AD5D3F887}">
      <dgm:prSet/>
      <dgm:spPr/>
      <dgm:t>
        <a:bodyPr/>
        <a:lstStyle/>
        <a:p>
          <a:endParaRPr lang="en-US"/>
        </a:p>
      </dgm:t>
    </dgm:pt>
    <dgm:pt modelId="{5627BEB9-E177-4235-B3E1-117BF423A5D9}" type="sibTrans" cxnId="{85A2EFDF-B119-40B7-AF07-C08AD5D3F887}">
      <dgm:prSet/>
      <dgm:spPr/>
      <dgm:t>
        <a:bodyPr/>
        <a:lstStyle/>
        <a:p>
          <a:endParaRPr lang="en-US"/>
        </a:p>
      </dgm:t>
    </dgm:pt>
    <dgm:pt modelId="{6668699A-463A-4AB1-854F-8238BDFEB1DF}" type="pres">
      <dgm:prSet presAssocID="{254CE108-C0C3-48D3-B429-8CB358843302}" presName="diagram" presStyleCnt="0">
        <dgm:presLayoutVars>
          <dgm:dir/>
          <dgm:resizeHandles val="exact"/>
        </dgm:presLayoutVars>
      </dgm:prSet>
      <dgm:spPr/>
    </dgm:pt>
    <dgm:pt modelId="{ACC032C7-18E4-44A0-B0CE-CE1A8573084C}" type="pres">
      <dgm:prSet presAssocID="{F238C4B6-E833-425E-8183-A3E2A53A3CE8}" presName="node" presStyleLbl="node1" presStyleIdx="0" presStyleCnt="4">
        <dgm:presLayoutVars>
          <dgm:bulletEnabled val="1"/>
        </dgm:presLayoutVars>
      </dgm:prSet>
      <dgm:spPr/>
    </dgm:pt>
    <dgm:pt modelId="{B9C76CA5-6E18-4BAE-BE04-334529FCA006}" type="pres">
      <dgm:prSet presAssocID="{B47DD583-F17A-4873-9A3E-5CC34DE78D32}" presName="sibTrans" presStyleCnt="0"/>
      <dgm:spPr/>
    </dgm:pt>
    <dgm:pt modelId="{DA39B627-899A-499D-83F8-B02E269C0764}" type="pres">
      <dgm:prSet presAssocID="{48B64972-59B5-4FEA-9308-EF32B6942F8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36B2C-123C-496A-B07F-131DBA72808A}" type="pres">
      <dgm:prSet presAssocID="{AAA800E0-9307-4C59-A6C3-7243C16CB556}" presName="sibTrans" presStyleCnt="0"/>
      <dgm:spPr/>
    </dgm:pt>
    <dgm:pt modelId="{373771E7-37AD-48A5-845C-EB43C99CE5C2}" type="pres">
      <dgm:prSet presAssocID="{2F11CB43-7F60-4FBC-A0B6-06A5D925210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44562D-DFE6-42EE-B1DA-57B97358847E}" type="pres">
      <dgm:prSet presAssocID="{C77D5675-B865-49C0-98B3-22C9B9327863}" presName="sibTrans" presStyleCnt="0"/>
      <dgm:spPr/>
    </dgm:pt>
    <dgm:pt modelId="{EB553AC6-31CA-432D-AE9F-16CF411A5199}" type="pres">
      <dgm:prSet presAssocID="{41993BD1-5DE6-4E6C-B492-19051E9FC33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BE2085-0E05-48E7-B1E8-3185D4CCFAE5}" type="presOf" srcId="{41993BD1-5DE6-4E6C-B492-19051E9FC331}" destId="{EB553AC6-31CA-432D-AE9F-16CF411A5199}" srcOrd="0" destOrd="0" presId="urn:microsoft.com/office/officeart/2005/8/layout/default"/>
    <dgm:cxn modelId="{BD9CF02B-09AC-4E85-B752-86440E8CC57B}" type="presOf" srcId="{F238C4B6-E833-425E-8183-A3E2A53A3CE8}" destId="{ACC032C7-18E4-44A0-B0CE-CE1A8573084C}" srcOrd="0" destOrd="0" presId="urn:microsoft.com/office/officeart/2005/8/layout/default"/>
    <dgm:cxn modelId="{C8BC69EC-0456-4F10-800D-BF88394C037E}" srcId="{254CE108-C0C3-48D3-B429-8CB358843302}" destId="{F238C4B6-E833-425E-8183-A3E2A53A3CE8}" srcOrd="0" destOrd="0" parTransId="{3A5EC9DC-37B6-489F-A935-EAA747CA0CC0}" sibTransId="{B47DD583-F17A-4873-9A3E-5CC34DE78D32}"/>
    <dgm:cxn modelId="{85A2EFDF-B119-40B7-AF07-C08AD5D3F887}" srcId="{254CE108-C0C3-48D3-B429-8CB358843302}" destId="{41993BD1-5DE6-4E6C-B492-19051E9FC331}" srcOrd="3" destOrd="0" parTransId="{E7FA19B0-12CE-4E94-9728-E6FF27ACADEC}" sibTransId="{5627BEB9-E177-4235-B3E1-117BF423A5D9}"/>
    <dgm:cxn modelId="{BB04A21D-6BA0-4895-9B9D-C9F7BABD77FD}" srcId="{254CE108-C0C3-48D3-B429-8CB358843302}" destId="{2F11CB43-7F60-4FBC-A0B6-06A5D925210C}" srcOrd="2" destOrd="0" parTransId="{E4E49DD5-9A1A-426A-B284-4785C8A58970}" sibTransId="{C77D5675-B865-49C0-98B3-22C9B9327863}"/>
    <dgm:cxn modelId="{9B9DCE4A-2638-41C9-8A67-AC231479BB16}" srcId="{254CE108-C0C3-48D3-B429-8CB358843302}" destId="{48B64972-59B5-4FEA-9308-EF32B6942F88}" srcOrd="1" destOrd="0" parTransId="{7F9384E4-FC69-43D4-9796-92AE51E11BA1}" sibTransId="{AAA800E0-9307-4C59-A6C3-7243C16CB556}"/>
    <dgm:cxn modelId="{F029F850-CC19-4874-B160-91F3611B98AA}" type="presOf" srcId="{2F11CB43-7F60-4FBC-A0B6-06A5D925210C}" destId="{373771E7-37AD-48A5-845C-EB43C99CE5C2}" srcOrd="0" destOrd="0" presId="urn:microsoft.com/office/officeart/2005/8/layout/default"/>
    <dgm:cxn modelId="{CDD5498D-1004-431A-9256-F314516F7DF7}" type="presOf" srcId="{48B64972-59B5-4FEA-9308-EF32B6942F88}" destId="{DA39B627-899A-499D-83F8-B02E269C0764}" srcOrd="0" destOrd="0" presId="urn:microsoft.com/office/officeart/2005/8/layout/default"/>
    <dgm:cxn modelId="{ED6EED69-331C-44DB-8684-FCA29E306E24}" type="presOf" srcId="{254CE108-C0C3-48D3-B429-8CB358843302}" destId="{6668699A-463A-4AB1-854F-8238BDFEB1DF}" srcOrd="0" destOrd="0" presId="urn:microsoft.com/office/officeart/2005/8/layout/default"/>
    <dgm:cxn modelId="{E01456EC-FE2D-4B38-95F2-A2ACD49C5BF4}" type="presParOf" srcId="{6668699A-463A-4AB1-854F-8238BDFEB1DF}" destId="{ACC032C7-18E4-44A0-B0CE-CE1A8573084C}" srcOrd="0" destOrd="0" presId="urn:microsoft.com/office/officeart/2005/8/layout/default"/>
    <dgm:cxn modelId="{F524936C-BEC4-4FA9-897B-44091E0AA084}" type="presParOf" srcId="{6668699A-463A-4AB1-854F-8238BDFEB1DF}" destId="{B9C76CA5-6E18-4BAE-BE04-334529FCA006}" srcOrd="1" destOrd="0" presId="urn:microsoft.com/office/officeart/2005/8/layout/default"/>
    <dgm:cxn modelId="{7EBC11D0-85C9-44E9-ABB5-E9215922B04B}" type="presParOf" srcId="{6668699A-463A-4AB1-854F-8238BDFEB1DF}" destId="{DA39B627-899A-499D-83F8-B02E269C0764}" srcOrd="2" destOrd="0" presId="urn:microsoft.com/office/officeart/2005/8/layout/default"/>
    <dgm:cxn modelId="{158B4455-02F9-43FF-8728-56AB0DB3E315}" type="presParOf" srcId="{6668699A-463A-4AB1-854F-8238BDFEB1DF}" destId="{02736B2C-123C-496A-B07F-131DBA72808A}" srcOrd="3" destOrd="0" presId="urn:microsoft.com/office/officeart/2005/8/layout/default"/>
    <dgm:cxn modelId="{1CE3C95D-DAA8-408C-B0C0-27B551BFFB34}" type="presParOf" srcId="{6668699A-463A-4AB1-854F-8238BDFEB1DF}" destId="{373771E7-37AD-48A5-845C-EB43C99CE5C2}" srcOrd="4" destOrd="0" presId="urn:microsoft.com/office/officeart/2005/8/layout/default"/>
    <dgm:cxn modelId="{6C366A47-4294-4C3E-B99F-957D39ABC22F}" type="presParOf" srcId="{6668699A-463A-4AB1-854F-8238BDFEB1DF}" destId="{AB44562D-DFE6-42EE-B1DA-57B97358847E}" srcOrd="5" destOrd="0" presId="urn:microsoft.com/office/officeart/2005/8/layout/default"/>
    <dgm:cxn modelId="{5BD77684-88E7-4E1F-A12F-8FFFF310656F}" type="presParOf" srcId="{6668699A-463A-4AB1-854F-8238BDFEB1DF}" destId="{EB553AC6-31CA-432D-AE9F-16CF411A519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C0D88-79C1-4549-A049-C99A7904B1D4}">
      <dsp:nvSpPr>
        <dsp:cNvPr id="0" name=""/>
        <dsp:cNvSpPr/>
      </dsp:nvSpPr>
      <dsp:spPr>
        <a:xfrm>
          <a:off x="0" y="0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Quick Recap – (15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Last 2 weeks </a:t>
          </a:r>
          <a:endParaRPr lang="en-IN" sz="2000" kern="1200" dirty="0"/>
        </a:p>
      </dsp:txBody>
      <dsp:txXfrm>
        <a:off x="36776" y="36776"/>
        <a:ext cx="4382753" cy="1182075"/>
      </dsp:txXfrm>
    </dsp:sp>
    <dsp:sp modelId="{C109B9BD-C2D8-407E-9ECB-EA65E487F50A}">
      <dsp:nvSpPr>
        <dsp:cNvPr id="0" name=""/>
        <dsp:cNvSpPr/>
      </dsp:nvSpPr>
      <dsp:spPr>
        <a:xfrm>
          <a:off x="506265" y="1464898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Focused Teaching (60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rgbClr val="FFFFFF"/>
              </a:solidFill>
              <a:latin typeface="Arial"/>
              <a:sym typeface="Arial"/>
            </a:rPr>
            <a:t>Transfer Learning</a:t>
          </a:r>
          <a:endParaRPr lang="en-IN" sz="2000" kern="1200" dirty="0"/>
        </a:p>
      </dsp:txBody>
      <dsp:txXfrm>
        <a:off x="543041" y="1501674"/>
        <a:ext cx="4341698" cy="1182075"/>
      </dsp:txXfrm>
    </dsp:sp>
    <dsp:sp modelId="{95FDD71E-3DE6-4042-A5E4-8A11EA388189}">
      <dsp:nvSpPr>
        <dsp:cNvPr id="0" name=""/>
        <dsp:cNvSpPr/>
      </dsp:nvSpPr>
      <dsp:spPr>
        <a:xfrm>
          <a:off x="1012530" y="2929796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Doubts Resolutions (15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rgbClr val="FFFFFF"/>
              </a:solidFill>
              <a:latin typeface="Arial"/>
              <a:sym typeface="Arial"/>
            </a:rPr>
            <a:t>doubts resolutions</a:t>
          </a:r>
          <a:endParaRPr lang="en-IN" sz="2000" kern="1200" dirty="0"/>
        </a:p>
      </dsp:txBody>
      <dsp:txXfrm>
        <a:off x="1049306" y="2966572"/>
        <a:ext cx="4341698" cy="1182075"/>
      </dsp:txXfrm>
    </dsp:sp>
    <dsp:sp modelId="{98E5FDA8-7D6D-4EEF-B6FA-1C0CEB1764BA}">
      <dsp:nvSpPr>
        <dsp:cNvPr id="0" name=""/>
        <dsp:cNvSpPr/>
      </dsp:nvSpPr>
      <dsp:spPr>
        <a:xfrm>
          <a:off x="4921515" y="952183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05150" y="952183"/>
        <a:ext cx="448887" cy="614158"/>
      </dsp:txXfrm>
    </dsp:sp>
    <dsp:sp modelId="{9BA526AF-6B00-48BA-A86C-544E99505CA0}">
      <dsp:nvSpPr>
        <dsp:cNvPr id="0" name=""/>
        <dsp:cNvSpPr/>
      </dsp:nvSpPr>
      <dsp:spPr>
        <a:xfrm>
          <a:off x="5427781" y="2408711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0641928"/>
            <a:satOff val="89138"/>
            <a:lumOff val="485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0641928"/>
              <a:satOff val="89138"/>
              <a:lumOff val="4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611416" y="2408711"/>
        <a:ext cx="448887" cy="614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D0A00-EA89-47B5-B5FD-5FCAC47FC883}">
      <dsp:nvSpPr>
        <dsp:cNvPr id="0" name=""/>
        <dsp:cNvSpPr/>
      </dsp:nvSpPr>
      <dsp:spPr>
        <a:xfrm>
          <a:off x="300258" y="1389"/>
          <a:ext cx="1519640" cy="15460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F2AEE-4839-42B1-B95A-B73F0476EB11}">
      <dsp:nvSpPr>
        <dsp:cNvPr id="0" name=""/>
        <dsp:cNvSpPr/>
      </dsp:nvSpPr>
      <dsp:spPr>
        <a:xfrm>
          <a:off x="150620" y="1601217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Neural Network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What is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When to use</a:t>
          </a:r>
          <a:endParaRPr lang="en-US" sz="1600" kern="1200" dirty="0"/>
        </a:p>
      </dsp:txBody>
      <dsp:txXfrm>
        <a:off x="203816" y="1654413"/>
        <a:ext cx="1709839" cy="1709839"/>
      </dsp:txXfrm>
    </dsp:sp>
    <dsp:sp modelId="{0F6DA709-0A1D-4A5C-88AF-426921812F21}">
      <dsp:nvSpPr>
        <dsp:cNvPr id="0" name=""/>
        <dsp:cNvSpPr/>
      </dsp:nvSpPr>
      <dsp:spPr>
        <a:xfrm rot="169889">
          <a:off x="2181920" y="620678"/>
          <a:ext cx="362684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181986" y="705274"/>
        <a:ext cx="253879" cy="261849"/>
      </dsp:txXfrm>
    </dsp:sp>
    <dsp:sp modelId="{058D58F8-E631-40F5-8EA8-0736CA35F178}">
      <dsp:nvSpPr>
        <dsp:cNvPr id="0" name=""/>
        <dsp:cNvSpPr/>
      </dsp:nvSpPr>
      <dsp:spPr>
        <a:xfrm>
          <a:off x="2854876" y="0"/>
          <a:ext cx="1816231" cy="18162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98747-8A02-43BE-8ADD-B449880D6D1E}">
      <dsp:nvSpPr>
        <dsp:cNvPr id="0" name=""/>
        <dsp:cNvSpPr/>
      </dsp:nvSpPr>
      <dsp:spPr>
        <a:xfrm>
          <a:off x="2966412" y="1668753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Forward Propagation 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What is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smtClean="0"/>
            <a:t>Basic </a:t>
          </a:r>
          <a:r>
            <a:rPr lang="en-IN" sz="1600" kern="1200" dirty="0" smtClean="0"/>
            <a:t>Understanding</a:t>
          </a:r>
          <a:endParaRPr lang="en-US" sz="1600" kern="1200" dirty="0"/>
        </a:p>
      </dsp:txBody>
      <dsp:txXfrm>
        <a:off x="3019608" y="1721949"/>
        <a:ext cx="1709839" cy="1709839"/>
      </dsp:txXfrm>
    </dsp:sp>
    <dsp:sp modelId="{B76CC752-CFEF-4D4A-B8FB-A7A4A0CFC02B}">
      <dsp:nvSpPr>
        <dsp:cNvPr id="0" name=""/>
        <dsp:cNvSpPr/>
      </dsp:nvSpPr>
      <dsp:spPr>
        <a:xfrm rot="21483340">
          <a:off x="5101408" y="637161"/>
          <a:ext cx="430672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101445" y="726636"/>
        <a:ext cx="301470" cy="261849"/>
      </dsp:txXfrm>
    </dsp:sp>
    <dsp:sp modelId="{2D0EA8B5-A3EF-43C4-9D24-3D015F8E1167}">
      <dsp:nvSpPr>
        <dsp:cNvPr id="0" name=""/>
        <dsp:cNvSpPr/>
      </dsp:nvSpPr>
      <dsp:spPr>
        <a:xfrm>
          <a:off x="5900892" y="187780"/>
          <a:ext cx="1103069" cy="12580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A3FDD-D320-4123-ABE0-71CFE5A62CE3}">
      <dsp:nvSpPr>
        <dsp:cNvPr id="0" name=""/>
        <dsp:cNvSpPr/>
      </dsp:nvSpPr>
      <dsp:spPr>
        <a:xfrm>
          <a:off x="5486539" y="1663032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Backward Propagation 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Basics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When to use</a:t>
          </a:r>
          <a:endParaRPr lang="en-US" sz="1600" kern="1200" dirty="0"/>
        </a:p>
      </dsp:txBody>
      <dsp:txXfrm>
        <a:off x="5539735" y="1716228"/>
        <a:ext cx="1709839" cy="1709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FF004-DEE0-400D-BADE-38CCCD3A11A6}">
      <dsp:nvSpPr>
        <dsp:cNvPr id="0" name=""/>
        <dsp:cNvSpPr/>
      </dsp:nvSpPr>
      <dsp:spPr>
        <a:xfrm>
          <a:off x="2764520" y="334435"/>
          <a:ext cx="2121956" cy="14146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Types</a:t>
          </a:r>
          <a:endParaRPr lang="en-US" sz="2300" kern="1200" dirty="0"/>
        </a:p>
      </dsp:txBody>
      <dsp:txXfrm>
        <a:off x="2805953" y="375868"/>
        <a:ext cx="2039090" cy="1331771"/>
      </dsp:txXfrm>
    </dsp:sp>
    <dsp:sp modelId="{B5E0ADA8-A4FE-41F2-B2B1-5BAFCB40ED76}">
      <dsp:nvSpPr>
        <dsp:cNvPr id="0" name=""/>
        <dsp:cNvSpPr/>
      </dsp:nvSpPr>
      <dsp:spPr>
        <a:xfrm>
          <a:off x="1066955" y="1749072"/>
          <a:ext cx="2758543" cy="565854"/>
        </a:xfrm>
        <a:custGeom>
          <a:avLst/>
          <a:gdLst/>
          <a:ahLst/>
          <a:cxnLst/>
          <a:rect l="0" t="0" r="0" b="0"/>
          <a:pathLst>
            <a:path>
              <a:moveTo>
                <a:pt x="2758543" y="0"/>
              </a:moveTo>
              <a:lnTo>
                <a:pt x="2758543" y="282927"/>
              </a:lnTo>
              <a:lnTo>
                <a:pt x="0" y="282927"/>
              </a:lnTo>
              <a:lnTo>
                <a:pt x="0" y="56585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60B82-7BF1-4431-85C9-1EE110F8113F}">
      <dsp:nvSpPr>
        <dsp:cNvPr id="0" name=""/>
        <dsp:cNvSpPr/>
      </dsp:nvSpPr>
      <dsp:spPr>
        <a:xfrm>
          <a:off x="5977" y="2314927"/>
          <a:ext cx="2121956" cy="1414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Inductive</a:t>
          </a:r>
          <a:endParaRPr lang="en-US" sz="2300" kern="1200" dirty="0"/>
        </a:p>
      </dsp:txBody>
      <dsp:txXfrm>
        <a:off x="47410" y="2356360"/>
        <a:ext cx="2039090" cy="1331771"/>
      </dsp:txXfrm>
    </dsp:sp>
    <dsp:sp modelId="{8E6C0F05-EEA7-49A8-8FB5-933860500957}">
      <dsp:nvSpPr>
        <dsp:cNvPr id="0" name=""/>
        <dsp:cNvSpPr/>
      </dsp:nvSpPr>
      <dsp:spPr>
        <a:xfrm>
          <a:off x="3779778" y="1749072"/>
          <a:ext cx="91440" cy="5658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85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65CEE-71AA-467F-8E80-81675E44A80E}">
      <dsp:nvSpPr>
        <dsp:cNvPr id="0" name=""/>
        <dsp:cNvSpPr/>
      </dsp:nvSpPr>
      <dsp:spPr>
        <a:xfrm>
          <a:off x="2764520" y="2314927"/>
          <a:ext cx="2121956" cy="1414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Unsupervised</a:t>
          </a:r>
          <a:endParaRPr lang="en-US" sz="2300" kern="1200" dirty="0"/>
        </a:p>
      </dsp:txBody>
      <dsp:txXfrm>
        <a:off x="2805953" y="2356360"/>
        <a:ext cx="2039090" cy="1331771"/>
      </dsp:txXfrm>
    </dsp:sp>
    <dsp:sp modelId="{4CE48FFF-AF57-424D-AE9B-B35DBF4ABC6B}">
      <dsp:nvSpPr>
        <dsp:cNvPr id="0" name=""/>
        <dsp:cNvSpPr/>
      </dsp:nvSpPr>
      <dsp:spPr>
        <a:xfrm>
          <a:off x="3825498" y="1749072"/>
          <a:ext cx="2758543" cy="565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927"/>
              </a:lnTo>
              <a:lnTo>
                <a:pt x="2758543" y="282927"/>
              </a:lnTo>
              <a:lnTo>
                <a:pt x="2758543" y="56585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88421-A170-47ED-AA23-D8ADDDFBCFF2}">
      <dsp:nvSpPr>
        <dsp:cNvPr id="0" name=""/>
        <dsp:cNvSpPr/>
      </dsp:nvSpPr>
      <dsp:spPr>
        <a:xfrm>
          <a:off x="5523063" y="2314927"/>
          <a:ext cx="2121956" cy="1414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b="0" i="0" kern="1200" dirty="0" smtClean="0"/>
            <a:t>Transductive</a:t>
          </a: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5564496" y="2356360"/>
        <a:ext cx="2039090" cy="13317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032C7-18E4-44A0-B0CE-CE1A8573084C}">
      <dsp:nvSpPr>
        <dsp:cNvPr id="0" name=""/>
        <dsp:cNvSpPr/>
      </dsp:nvSpPr>
      <dsp:spPr>
        <a:xfrm>
          <a:off x="820764" y="2108"/>
          <a:ext cx="3122910" cy="18737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Instance Transfer</a:t>
          </a:r>
          <a:endParaRPr lang="en-US" sz="3200" kern="1200" dirty="0"/>
        </a:p>
      </dsp:txBody>
      <dsp:txXfrm>
        <a:off x="820764" y="2108"/>
        <a:ext cx="3122910" cy="1873746"/>
      </dsp:txXfrm>
    </dsp:sp>
    <dsp:sp modelId="{DA39B627-899A-499D-83F8-B02E269C0764}">
      <dsp:nvSpPr>
        <dsp:cNvPr id="0" name=""/>
        <dsp:cNvSpPr/>
      </dsp:nvSpPr>
      <dsp:spPr>
        <a:xfrm>
          <a:off x="4255966" y="2108"/>
          <a:ext cx="3122910" cy="18737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i="0" kern="1200" dirty="0" smtClean="0"/>
            <a:t>Feature-representation transfer</a:t>
          </a:r>
          <a:endParaRPr lang="en-US" sz="3200" kern="1200" dirty="0"/>
        </a:p>
      </dsp:txBody>
      <dsp:txXfrm>
        <a:off x="4255966" y="2108"/>
        <a:ext cx="3122910" cy="1873746"/>
      </dsp:txXfrm>
    </dsp:sp>
    <dsp:sp modelId="{373771E7-37AD-48A5-845C-EB43C99CE5C2}">
      <dsp:nvSpPr>
        <dsp:cNvPr id="0" name=""/>
        <dsp:cNvSpPr/>
      </dsp:nvSpPr>
      <dsp:spPr>
        <a:xfrm>
          <a:off x="820764" y="2188145"/>
          <a:ext cx="3122910" cy="18737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i="0" kern="1200" dirty="0" smtClean="0"/>
            <a:t>Parameter transfer</a:t>
          </a:r>
          <a:endParaRPr lang="en-US" sz="3200" kern="1200" dirty="0"/>
        </a:p>
      </dsp:txBody>
      <dsp:txXfrm>
        <a:off x="820764" y="2188145"/>
        <a:ext cx="3122910" cy="1873746"/>
      </dsp:txXfrm>
    </dsp:sp>
    <dsp:sp modelId="{EB553AC6-31CA-432D-AE9F-16CF411A5199}">
      <dsp:nvSpPr>
        <dsp:cNvPr id="0" name=""/>
        <dsp:cNvSpPr/>
      </dsp:nvSpPr>
      <dsp:spPr>
        <a:xfrm>
          <a:off x="4255966" y="2188145"/>
          <a:ext cx="3122910" cy="18737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i="0" kern="1200" dirty="0" smtClean="0"/>
            <a:t>Relational-knowledge transfer</a:t>
          </a:r>
          <a:endParaRPr lang="en-US" sz="3200" kern="1200" dirty="0"/>
        </a:p>
      </dsp:txBody>
      <dsp:txXfrm>
        <a:off x="4255966" y="2188145"/>
        <a:ext cx="3122910" cy="1873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c1b3c75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9c1b3c75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c1b3c75e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9c1b3c75e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1b3c75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9c1b3c75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23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4072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3600">
                <a:solidFill>
                  <a:srgbClr val="F5333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629842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381625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72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399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1521AC-A754-42D2-BD2E-2B8C9F762C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79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067232" y="3040212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SGC Coaching: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Articulate your Journey | Activate </a:t>
            </a:r>
            <a:r>
              <a:rPr lang="en" i="1" dirty="0" smtClean="0">
                <a:solidFill>
                  <a:schemeClr val="dk1"/>
                </a:solidFill>
              </a:rPr>
              <a:t>Your</a:t>
            </a:r>
            <a:r>
              <a:rPr lang="en" sz="14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Vigour| Accelerate Mutual Growth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Learning</a:t>
            </a:r>
            <a:endParaRPr dirty="0"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6053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" dirty="0" smtClean="0"/>
              <a:t>Agenda</a:t>
            </a:r>
            <a:endParaRPr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01263573"/>
              </p:ext>
            </p:extLst>
          </p:nvPr>
        </p:nvGraphicFramePr>
        <p:xfrm>
          <a:off x="1650381" y="765718"/>
          <a:ext cx="6750204" cy="418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804316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Recap: </a:t>
            </a:r>
            <a:r>
              <a:rPr lang="en" dirty="0"/>
              <a:t>What the learner have learnt in the week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F8E88-4808-4905-9329-C4377A50F57F}"/>
              </a:ext>
            </a:extLst>
          </p:cNvPr>
          <p:cNvSpPr/>
          <p:nvPr/>
        </p:nvSpPr>
        <p:spPr>
          <a:xfrm>
            <a:off x="3293459" y="740290"/>
            <a:ext cx="3250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750"/>
              </a:spcBef>
              <a:spcAft>
                <a:spcPts val="1600"/>
              </a:spcAft>
            </a:pPr>
            <a:r>
              <a:rPr lang="en-IN" sz="1600" b="1" dirty="0"/>
              <a:t>Quick Glance at Key Learnings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98793868"/>
              </p:ext>
            </p:extLst>
          </p:nvPr>
        </p:nvGraphicFramePr>
        <p:xfrm>
          <a:off x="1126003" y="1251837"/>
          <a:ext cx="730602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938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3D0A00-EA89-47B5-B5FD-5FCAC47FC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5F2AEE-4839-42B1-B95A-B73F0476E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6DA709-0A1D-4A5C-88AF-426921812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8D58F8-E631-40F5-8EA8-0736CA35F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598747-8A02-43BE-8ADD-B449880D6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76CC752-CFEF-4D4A-B8FB-A7A4A0CFC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0EA8B5-A3EF-43C4-9D24-3D015F8E1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0A3FDD-D320-4123-ABE0-71CFE5A62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標題 1"/>
          <p:cNvSpPr>
            <a:spLocks noGrp="1"/>
          </p:cNvSpPr>
          <p:nvPr>
            <p:ph type="title"/>
          </p:nvPr>
        </p:nvSpPr>
        <p:spPr>
          <a:xfrm>
            <a:off x="316678" y="121965"/>
            <a:ext cx="5933809" cy="437485"/>
          </a:xfrm>
        </p:spPr>
        <p:txBody>
          <a:bodyPr/>
          <a:lstStyle/>
          <a:p>
            <a:r>
              <a:rPr lang="en-US" altLang="zh-TW" dirty="0" smtClean="0"/>
              <a:t>Transfer Learning</a:t>
            </a:r>
            <a:endParaRPr lang="zh-TW" altLang="en-US" dirty="0" smtClean="0"/>
          </a:p>
        </p:txBody>
      </p:sp>
      <p:sp>
        <p:nvSpPr>
          <p:cNvPr id="15364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TW" altLang="en-US" sz="135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96" y="1482604"/>
            <a:ext cx="7460456" cy="35457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6678" y="759417"/>
            <a:ext cx="818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Transfer learning is the idea of overcoming the isolated learning paradigm and utilizing knowledge acquired for one task to solve related ones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8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標題 1"/>
          <p:cNvSpPr>
            <a:spLocks noGrp="1"/>
          </p:cNvSpPr>
          <p:nvPr>
            <p:ph type="title"/>
          </p:nvPr>
        </p:nvSpPr>
        <p:spPr>
          <a:xfrm>
            <a:off x="316678" y="121965"/>
            <a:ext cx="5933809" cy="437485"/>
          </a:xfrm>
        </p:spPr>
        <p:txBody>
          <a:bodyPr/>
          <a:lstStyle/>
          <a:p>
            <a:r>
              <a:rPr lang="en-US" altLang="zh-TW" dirty="0" smtClean="0"/>
              <a:t>Transfer Learning Types</a:t>
            </a:r>
            <a:endParaRPr lang="zh-TW" altLang="en-US" dirty="0" smtClean="0"/>
          </a:p>
        </p:txBody>
      </p:sp>
      <p:sp>
        <p:nvSpPr>
          <p:cNvPr id="15364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TW" altLang="en-US" sz="135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12023674"/>
              </p:ext>
            </p:extLst>
          </p:nvPr>
        </p:nvGraphicFramePr>
        <p:xfrm>
          <a:off x="1004806" y="903959"/>
          <a:ext cx="765099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5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標題 1"/>
          <p:cNvSpPr>
            <a:spLocks noGrp="1"/>
          </p:cNvSpPr>
          <p:nvPr>
            <p:ph type="title"/>
          </p:nvPr>
        </p:nvSpPr>
        <p:spPr>
          <a:xfrm>
            <a:off x="316678" y="121965"/>
            <a:ext cx="5933809" cy="437485"/>
          </a:xfrm>
        </p:spPr>
        <p:txBody>
          <a:bodyPr/>
          <a:lstStyle/>
          <a:p>
            <a:r>
              <a:rPr lang="en-US" altLang="zh-TW" dirty="0" smtClean="0"/>
              <a:t>Transfer Learning</a:t>
            </a:r>
            <a:endParaRPr lang="zh-TW" altLang="en-US" dirty="0" smtClean="0"/>
          </a:p>
        </p:txBody>
      </p:sp>
      <p:sp>
        <p:nvSpPr>
          <p:cNvPr id="15364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TW" altLang="en-US" sz="135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03009933"/>
              </p:ext>
            </p:extLst>
          </p:nvPr>
        </p:nvGraphicFramePr>
        <p:xfrm>
          <a:off x="316677" y="880712"/>
          <a:ext cx="819964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86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Coding Time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546303" y="1962614"/>
            <a:ext cx="6036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6000" b="1" dirty="0">
                <a:solidFill>
                  <a:schemeClr val="dk1"/>
                </a:solidFill>
              </a:rPr>
              <a:t>Coding </a:t>
            </a:r>
            <a:r>
              <a:rPr lang="en-IN" sz="6000" b="1" dirty="0" smtClean="0">
                <a:solidFill>
                  <a:schemeClr val="dk1"/>
                </a:solidFill>
              </a:rPr>
              <a:t>Time</a:t>
            </a:r>
            <a:endParaRPr lang="en-IN" sz="6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30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Doubts Resolutions</a:t>
            </a:r>
          </a:p>
        </p:txBody>
      </p:sp>
      <p:pic>
        <p:nvPicPr>
          <p:cNvPr id="4" name="Picture 3" descr="&lt;strong&gt;Questions&lt;/strong&gt; - Handwriting 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93" y="780121"/>
            <a:ext cx="6712337" cy="408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On-screen Show (16:9)</PresentationFormat>
  <Paragraphs>40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Proxima Nova</vt:lpstr>
      <vt:lpstr>Calibri</vt:lpstr>
      <vt:lpstr>MS PGothic</vt:lpstr>
      <vt:lpstr>Simple Light</vt:lpstr>
      <vt:lpstr>PowerPoint Presentation</vt:lpstr>
      <vt:lpstr>PowerPoint Presentation</vt:lpstr>
      <vt:lpstr>Agenda</vt:lpstr>
      <vt:lpstr>Recap: What the learner have learnt in the week</vt:lpstr>
      <vt:lpstr>Transfer Learning</vt:lpstr>
      <vt:lpstr>Transfer Learning Types</vt:lpstr>
      <vt:lpstr>Transfer Learning</vt:lpstr>
      <vt:lpstr>Coding Time</vt:lpstr>
      <vt:lpstr>Doubts Resolutions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2021-12-17T11:10:42Z</dcterms:modified>
</cp:coreProperties>
</file>