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CTzOucH8VCExbiteFLIFaB8zN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37" autoAdjust="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29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543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839788" y="800100"/>
            <a:ext cx="5430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4800">
                <a:solidFill>
                  <a:srgbClr val="F533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>
            <a:spLocks noGrp="1"/>
          </p:cNvSpPr>
          <p:nvPr>
            <p:ph type="pic" idx="2"/>
          </p:nvPr>
        </p:nvSpPr>
        <p:spPr>
          <a:xfrm>
            <a:off x="839789" y="2241551"/>
            <a:ext cx="60472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7175500" y="2241551"/>
            <a:ext cx="41868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Clr>
                <a:srgbClr val="E72D40"/>
              </a:buClr>
              <a:buSzPts val="1200"/>
              <a:buFont typeface="Proxima Nova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1"/>
          <p:cNvSpPr/>
          <p:nvPr/>
        </p:nvSpPr>
        <p:spPr>
          <a:xfrm>
            <a:off x="0" y="0"/>
            <a:ext cx="12192000" cy="620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30" y="762517"/>
            <a:ext cx="2743199" cy="73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4404784" y="2421467"/>
            <a:ext cx="7020800" cy="3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buClr>
                <a:schemeClr val="dk2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ntellipaat.com/blog/interview-question/nlp-interview-questions/" TargetMode="External"/><Relationship Id="rId3" Type="http://schemas.openxmlformats.org/officeDocument/2006/relationships/hyperlink" Target="https://analyticsindiamag.com/11-most-commonly-asked-nlp-interview-questions-for-beginners/" TargetMode="External"/><Relationship Id="rId7" Type="http://schemas.openxmlformats.org/officeDocument/2006/relationships/hyperlink" Target="https://www.onlineinterviewquestions.com/nlp-interview-questions/" TargetMode="External"/><Relationship Id="rId12" Type="http://schemas.openxmlformats.org/officeDocument/2006/relationships/hyperlink" Target="https://towardsdatascience.com/nlp-101-towards-natural-language-processing-92df5728f6bb" TargetMode="External"/><Relationship Id="rId2" Type="http://schemas.openxmlformats.org/officeDocument/2006/relationships/hyperlink" Target="https://medium.com/modern-nlp/nlp-interview-questions-f062040f32f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nalytixlabs.co.in/blog/nlp-interview-questions/" TargetMode="External"/><Relationship Id="rId11" Type="http://schemas.openxmlformats.org/officeDocument/2006/relationships/hyperlink" Target="https://blog.insightdatascience.com/how-to-solve-90-of-nlp-problems-a-step-by-step-guide-fda605278e4e" TargetMode="External"/><Relationship Id="rId5" Type="http://schemas.openxmlformats.org/officeDocument/2006/relationships/hyperlink" Target="https://www.mygreatlearning.com/blog/nlp-interview-questions/" TargetMode="External"/><Relationship Id="rId10" Type="http://schemas.openxmlformats.org/officeDocument/2006/relationships/hyperlink" Target="https://www.analyticsvidhya.com/blog/2017/07/30-questions-test-data-scientist-natural-language-processing-solution-skilltest-nlp/" TargetMode="External"/><Relationship Id="rId4" Type="http://schemas.openxmlformats.org/officeDocument/2006/relationships/hyperlink" Target="https://www.projectpro.io/article/nlp-interview-questions-and-answers/439" TargetMode="External"/><Relationship Id="rId9" Type="http://schemas.openxmlformats.org/officeDocument/2006/relationships/hyperlink" Target="https://machinelearninginterview.com/natural-language-processing-interview-question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916227" y="2352675"/>
            <a:ext cx="9193600" cy="263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5867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SGC Coaching Session </a:t>
            </a:r>
            <a:r>
              <a:rPr lang="en-US" sz="5867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44</a:t>
            </a:r>
            <a:r>
              <a:rPr lang="en-US" sz="6933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N" sz="373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Syntactic Assignment Discussion Session  </a:t>
            </a:r>
            <a:r>
              <a:rPr lang="en-US" sz="3733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Session By:</a:t>
            </a:r>
            <a:endParaRPr lang="en-US"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7" y="0"/>
            <a:ext cx="1808723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1542815" y="954716"/>
            <a:ext cx="2207600" cy="1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</a:pPr>
            <a:r>
              <a:rPr lang="en-US" sz="1867" b="0" i="1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422238" y="162620"/>
            <a:ext cx="10574008" cy="59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Agenda: </a:t>
            </a:r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Syntactic Assignment Discussion Session </a:t>
            </a: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7C8E01-B18F-4873-AA55-3F7870BF8785}"/>
              </a:ext>
            </a:extLst>
          </p:cNvPr>
          <p:cNvGrpSpPr/>
          <p:nvPr/>
        </p:nvGrpSpPr>
        <p:grpSpPr>
          <a:xfrm>
            <a:off x="958551" y="940481"/>
            <a:ext cx="10652202" cy="5780899"/>
            <a:chOff x="941373" y="1003442"/>
            <a:chExt cx="6980728" cy="39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1FE010-BF4F-405D-8FDF-6FC1A54F245C}"/>
                </a:ext>
              </a:extLst>
            </p:cNvPr>
            <p:cNvSpPr/>
            <p:nvPr/>
          </p:nvSpPr>
          <p:spPr>
            <a:xfrm>
              <a:off x="941373" y="1003442"/>
              <a:ext cx="6457173" cy="980813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452" tIns="164452" rIns="1823376" bIns="16445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36309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defRPr/>
              </a:pPr>
              <a:r>
                <a:rPr lang="en-IN" sz="2667" dirty="0">
                  <a:solidFill>
                    <a:prstClr val="white"/>
                  </a:solidFill>
                  <a:latin typeface="Calibri" panose="020F0502020204030204"/>
                </a:rPr>
                <a:t>Recap of Concepts  (20 minutes)</a:t>
              </a:r>
            </a:p>
            <a:p>
              <a:pPr marL="0" marR="0" lvl="0" indent="0" algn="l" defTabSz="136309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lang="en-IN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E20F6D-A3E5-4402-97CA-7A6DAD59E51C}"/>
                </a:ext>
              </a:extLst>
            </p:cNvPr>
            <p:cNvSpPr/>
            <p:nvPr/>
          </p:nvSpPr>
          <p:spPr>
            <a:xfrm>
              <a:off x="1464927" y="2253462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4991659"/>
                <a:satOff val="42307"/>
                <a:lumOff val="4215"/>
                <a:alphaOff val="0"/>
              </a:schemeClr>
            </a:fillRef>
            <a:effectRef idx="0">
              <a:schemeClr val="accent3">
                <a:hueOff val="-4991659"/>
                <a:satOff val="42307"/>
                <a:lumOff val="42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372" tIns="159372" rIns="1914085" bIns="15937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</a:pPr>
              <a:r>
                <a:rPr lang="en-IN" sz="2200" dirty="0">
                  <a:solidFill>
                    <a:schemeClr val="tx1"/>
                  </a:solidFill>
                  <a:latin typeface="Calibri" panose="020F0502020204030204"/>
                </a:rPr>
                <a:t>Concepts in Depth (60 minutes)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3767DC-5BA4-4D21-B244-BC066B40EBFE}"/>
                </a:ext>
              </a:extLst>
            </p:cNvPr>
            <p:cNvSpPr/>
            <p:nvPr/>
          </p:nvSpPr>
          <p:spPr>
            <a:xfrm>
              <a:off x="1988482" y="3693444"/>
              <a:ext cx="5933619" cy="1219200"/>
            </a:xfrm>
            <a:custGeom>
              <a:avLst/>
              <a:gdLst>
                <a:gd name="connsiteX0" fmla="*/ 0 w 5933619"/>
                <a:gd name="connsiteY0" fmla="*/ 121920 h 1219200"/>
                <a:gd name="connsiteX1" fmla="*/ 121920 w 5933619"/>
                <a:gd name="connsiteY1" fmla="*/ 0 h 1219200"/>
                <a:gd name="connsiteX2" fmla="*/ 5811699 w 5933619"/>
                <a:gd name="connsiteY2" fmla="*/ 0 h 1219200"/>
                <a:gd name="connsiteX3" fmla="*/ 5933619 w 5933619"/>
                <a:gd name="connsiteY3" fmla="*/ 121920 h 1219200"/>
                <a:gd name="connsiteX4" fmla="*/ 5933619 w 5933619"/>
                <a:gd name="connsiteY4" fmla="*/ 1097280 h 1219200"/>
                <a:gd name="connsiteX5" fmla="*/ 5811699 w 5933619"/>
                <a:gd name="connsiteY5" fmla="*/ 1219200 h 1219200"/>
                <a:gd name="connsiteX6" fmla="*/ 121920 w 5933619"/>
                <a:gd name="connsiteY6" fmla="*/ 1219200 h 1219200"/>
                <a:gd name="connsiteX7" fmla="*/ 0 w 5933619"/>
                <a:gd name="connsiteY7" fmla="*/ 1097280 h 1219200"/>
                <a:gd name="connsiteX8" fmla="*/ 0 w 5933619"/>
                <a:gd name="connsiteY8" fmla="*/ 12192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3619" h="121920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9983318"/>
                <a:satOff val="84615"/>
                <a:lumOff val="8431"/>
                <a:alphaOff val="0"/>
              </a:schemeClr>
            </a:fillRef>
            <a:effectRef idx="0">
              <a:schemeClr val="accent3">
                <a:hueOff val="-9983318"/>
                <a:satOff val="84615"/>
                <a:lumOff val="84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9372" tIns="159372" rIns="1914085" bIns="159372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43506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defRPr/>
              </a:pPr>
              <a:r>
                <a:rPr lang="en-IN" sz="2667" dirty="0">
                  <a:solidFill>
                    <a:prstClr val="white"/>
                  </a:solidFill>
                  <a:latin typeface="Calibri" panose="020F0502020204030204"/>
                </a:rPr>
                <a:t>Common interview questions (10 mins)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2AAFBB-231A-4E89-B8B0-9354DF4C5DE3}"/>
                </a:ext>
              </a:extLst>
            </p:cNvPr>
            <p:cNvSpPr/>
            <p:nvPr/>
          </p:nvSpPr>
          <p:spPr>
            <a:xfrm>
              <a:off x="6082512" y="1755623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60960" rIns="298704" bIns="322479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133547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1F881C-AC82-4F78-A343-EF41E19E20A5}"/>
                </a:ext>
              </a:extLst>
            </p:cNvPr>
            <p:cNvSpPr/>
            <p:nvPr/>
          </p:nvSpPr>
          <p:spPr>
            <a:xfrm>
              <a:off x="6606067" y="3169895"/>
              <a:ext cx="792480" cy="792480"/>
            </a:xfrm>
            <a:custGeom>
              <a:avLst/>
              <a:gdLst>
                <a:gd name="connsiteX0" fmla="*/ 0 w 792480"/>
                <a:gd name="connsiteY0" fmla="*/ 435864 h 792480"/>
                <a:gd name="connsiteX1" fmla="*/ 178308 w 792480"/>
                <a:gd name="connsiteY1" fmla="*/ 435864 h 792480"/>
                <a:gd name="connsiteX2" fmla="*/ 178308 w 792480"/>
                <a:gd name="connsiteY2" fmla="*/ 0 h 792480"/>
                <a:gd name="connsiteX3" fmla="*/ 614172 w 792480"/>
                <a:gd name="connsiteY3" fmla="*/ 0 h 792480"/>
                <a:gd name="connsiteX4" fmla="*/ 614172 w 792480"/>
                <a:gd name="connsiteY4" fmla="*/ 435864 h 792480"/>
                <a:gd name="connsiteX5" fmla="*/ 792480 w 792480"/>
                <a:gd name="connsiteY5" fmla="*/ 435864 h 792480"/>
                <a:gd name="connsiteX6" fmla="*/ 396240 w 792480"/>
                <a:gd name="connsiteY6" fmla="*/ 792480 h 792480"/>
                <a:gd name="connsiteX7" fmla="*/ 0 w 792480"/>
                <a:gd name="connsiteY7" fmla="*/ 435864 h 7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" h="79248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lnRef>
            <a:fillRef idx="1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-10641928"/>
                <a:satOff val="89138"/>
                <a:lumOff val="485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60960" rIns="298704" bIns="322479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133547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422239" y="217772"/>
            <a:ext cx="9398036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Recap of Concepts</a:t>
            </a:r>
            <a:endParaRPr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9C28B-1841-44A8-8C37-D3D3186CC357}"/>
              </a:ext>
            </a:extLst>
          </p:cNvPr>
          <p:cNvSpPr txBox="1"/>
          <p:nvPr/>
        </p:nvSpPr>
        <p:spPr>
          <a:xfrm>
            <a:off x="93518" y="1007917"/>
            <a:ext cx="11710555" cy="3531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Ask the learners the below questions and correct them if they are on the wrong page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Proxima Nova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Did you understand the problem statement?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Did you understand the data and relate it with the problem?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Did you handled class imbalances present in each category ?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Proxima Nova"/>
              </a:rPr>
              <a:t>How well did your model was able to classify each skin cancer cells?</a:t>
            </a:r>
          </a:p>
        </p:txBody>
      </p:sp>
    </p:spTree>
    <p:extLst>
      <p:ext uri="{BB962C8B-B14F-4D97-AF65-F5344CB8AC3E}">
        <p14:creationId xmlns:p14="http://schemas.microsoft.com/office/powerpoint/2010/main" val="81075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D534D-FF42-49F5-BA74-0A61B394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80" y="864974"/>
            <a:ext cx="11750071" cy="5993026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the learners about their approach in solving the problem , how they segmented the approach and importance of each module.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Discuss about their approach in below segments in solving problem statement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Concept identification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Defining the features for CRF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Getting the features words and sentences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Defining input and target variables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Building the model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Evaluating the model</a:t>
            </a:r>
          </a:p>
          <a:p>
            <a:pPr lvl="1" algn="just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diseases and predicted treatment using a custom NER</a:t>
            </a:r>
          </a:p>
          <a:p>
            <a:pPr marL="228600" indent="0" algn="l"/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7C457-FB1C-4434-B392-6F94F623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8" y="162621"/>
            <a:ext cx="10020625" cy="510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IN" dirty="0" err="1">
                <a:solidFill>
                  <a:schemeClr val="bg1"/>
                </a:solidFill>
                <a:latin typeface="Calibri"/>
                <a:cs typeface="Calibri"/>
              </a:rPr>
              <a:t>ssignment</a:t>
            </a:r>
            <a:r>
              <a:rPr lang="en-IN" dirty="0">
                <a:solidFill>
                  <a:schemeClr val="bg1"/>
                </a:solidFill>
                <a:latin typeface="Calibri"/>
                <a:cs typeface="Calibri"/>
              </a:rPr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34363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17E895-6504-4932-A8C4-7EF054813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117" y="970157"/>
            <a:ext cx="11269467" cy="494371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 Learners the concept oriented question like below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Bree Serif"/>
                <a:cs typeface="Calibri" panose="020F0502020204030204" pitchFamily="34" charset="0"/>
              </a:rPr>
              <a:t>What is data augmentation? Explain from the insights you observed through assignment?</a:t>
            </a:r>
            <a:endParaRPr lang="en-IN" sz="18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Bree Serif"/>
                <a:cs typeface="Calibri" panose="020F0502020204030204" pitchFamily="34" charset="0"/>
              </a:rPr>
              <a:t>After applying the data augmentation, have the model performance increased? If yes then what was the metric you used to judge it?</a:t>
            </a:r>
            <a:endParaRPr lang="en-IN" sz="18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Bree Serif"/>
                <a:cs typeface="Calibri" panose="020F0502020204030204" pitchFamily="34" charset="0"/>
              </a:rPr>
              <a:t>What other techniques could be applied to improve the model performance? Name three of them?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How you will compare the distance between two-word vectors?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Explain the keyword normalization in NLP.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Explain the features of text corpus in NLP.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Explain the NLP use cases.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Without stop words, can we create a model? If yes, mention the reason. If not, why it is not possible?</a:t>
            </a:r>
          </a:p>
          <a:p>
            <a:pPr marL="342900" lvl="0" indent="-342900" algn="l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How will web scraping help in NLP?</a:t>
            </a:r>
            <a:endParaRPr lang="en-IN" sz="1800" u="none" strike="noStrike" dirty="0"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115A5-C648-427B-B250-DEF9A6BA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9" y="162621"/>
            <a:ext cx="6826054" cy="510000"/>
          </a:xfrm>
        </p:spPr>
        <p:txBody>
          <a:bodyPr/>
          <a:lstStyle/>
          <a:p>
            <a:r>
              <a:rPr lang="en-US" dirty="0"/>
              <a:t>Concept Oriented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3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E8EFD8-9F8F-4545-954E-B2B6419F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872" y="1159727"/>
            <a:ext cx="11697629" cy="5535652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sentiment analysis with respect to a project.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the importance of neural word embeddings in a project?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a use case where a bidirectional use case can use.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the significance of LSTM in text analysis.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the difference between GPT and GPT2 architecture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Elmo word embeddings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How you can create a chatbot explain the procedure?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text summarization.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For an NLU project which library is better, spacy or NLTK.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how you can validate an NLP project.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List out the NLP open-source libraries.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the difference between NLP and NLU with an example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49C56D-8E9E-4159-B4AE-0214534A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4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E8EFD8-9F8F-4545-954E-B2B6419F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872" y="1159727"/>
            <a:ext cx="11764537" cy="5430644"/>
          </a:xfrm>
        </p:spPr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https://medium.com/modern-nlp/nlp-interview-questions-f062040f32f7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11 Most Commonly Asked NLP Interview Questions For Beginners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Top 50 NLP Interview Questions and Answers for 2021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NLP Interview Questions and Answers most commonly asked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How Many NLP Interview Questions Can You Answer?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NLP Interview Questions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Natural Language Processing (NLP) Interview Questions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Top 30 NLP Interview Questions and Answers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NLP Interview Questions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30 Questions to test a Data Scientist on NLP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How to solve 90% of NLP Problems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NLP 101: Towards Natural Language Processing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Questions asked for NLP Roles at Companies</a:t>
            </a: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49C56D-8E9E-4159-B4AE-0214534A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 links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5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2242910" y="3011018"/>
            <a:ext cx="6055847" cy="1199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lvl="0" indent="0" algn="l" rtl="0">
              <a:lnSpc>
                <a:spcPct val="90000"/>
              </a:lnSpc>
              <a:spcBef>
                <a:spcPts val="1000"/>
              </a:spcBef>
              <a:spcAft>
                <a:spcPts val="2133"/>
              </a:spcAft>
              <a:buSzPts val="1800"/>
              <a:buNone/>
            </a:pPr>
            <a:r>
              <a:rPr lang="en-US" sz="586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586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8" descr="Cha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681" y="2280145"/>
            <a:ext cx="3209841" cy="3209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Ask your Questions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524</Words>
  <Application>Microsoft Office PowerPoint</Application>
  <PresentationFormat>Widescreen</PresentationFormat>
  <Paragraphs>68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Proxima Nova</vt:lpstr>
      <vt:lpstr>Calibri</vt:lpstr>
      <vt:lpstr>Arial</vt:lpstr>
      <vt:lpstr>Bree Serif</vt:lpstr>
      <vt:lpstr>Simple Light</vt:lpstr>
      <vt:lpstr>PowerPoint Presentation</vt:lpstr>
      <vt:lpstr>PowerPoint Presentation</vt:lpstr>
      <vt:lpstr>Agenda: Syntactic Assignment Discussion Session </vt:lpstr>
      <vt:lpstr>Recap of Concepts</vt:lpstr>
      <vt:lpstr>Assignment Discussion</vt:lpstr>
      <vt:lpstr>Concept Oriented Questions</vt:lpstr>
      <vt:lpstr>Interview Questions</vt:lpstr>
      <vt:lpstr>Interview Questions links</vt:lpstr>
      <vt:lpstr>Ask your Questions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Alka Pandey</dc:creator>
  <cp:lastModifiedBy>Mahendra Singh Chouhan</cp:lastModifiedBy>
  <cp:revision>147</cp:revision>
  <dcterms:created xsi:type="dcterms:W3CDTF">2021-04-28T10:23:19Z</dcterms:created>
  <dcterms:modified xsi:type="dcterms:W3CDTF">2022-09-03T06:37:11Z</dcterms:modified>
</cp:coreProperties>
</file>