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embedTrueTypeFonts="1" saveSubsetFonts="1" autoCompressPictures="0">
  <p:sldMasterIdLst>
    <p:sldMasterId id="2147483662" r:id="rId1"/>
  </p:sldMasterIdLst>
  <p:notesMasterIdLst>
    <p:notesMasterId r:id="rId10"/>
  </p:notesMasterIdLst>
  <p:sldIdLst>
    <p:sldId id="256" r:id="rId2"/>
    <p:sldId id="257" r:id="rId3"/>
    <p:sldId id="258" r:id="rId4"/>
    <p:sldId id="291" r:id="rId5"/>
    <p:sldId id="336" r:id="rId6"/>
    <p:sldId id="337" r:id="rId7"/>
    <p:sldId id="316" r:id="rId8"/>
    <p:sldId id="282" r:id="rId9"/>
  </p:sldIdLst>
  <p:sldSz cx="9144000" cy="5143500" type="screen16x9"/>
  <p:notesSz cx="6858000" cy="9144000"/>
  <p:embeddedFontLst>
    <p:embeddedFont>
      <p:font typeface="MS PGothic" panose="020B0600070205080204" pitchFamily="34" charset="-128"/>
      <p:regular r:id="rId11"/>
    </p:embeddedFont>
    <p:embeddedFont>
      <p:font typeface="Cambria Math" panose="02040503050406030204" pitchFamily="18" charset="0"/>
      <p:regular r:id="rId12"/>
    </p:embeddedFont>
    <p:embeddedFont>
      <p:font typeface="Proxima Nova" panose="020B0604020202020204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0254" autoAdjust="0"/>
  </p:normalViewPr>
  <p:slideViewPr>
    <p:cSldViewPr snapToGrid="0">
      <p:cViewPr varScale="1">
        <p:scale>
          <a:sx n="82" d="100"/>
          <a:sy n="82" d="100"/>
        </p:scale>
        <p:origin x="860" y="5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A3F01F-9EB0-4C14-8D3E-2F76872B084E}" type="doc">
      <dgm:prSet loTypeId="urn:microsoft.com/office/officeart/2005/8/layout/vProcess5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2868782-A37E-40A6-964A-F6B880BD7787}">
      <dgm:prSet phldrT="[Text]"/>
      <dgm:spPr/>
      <dgm:t>
        <a:bodyPr/>
        <a:lstStyle/>
        <a:p>
          <a:r>
            <a:rPr lang="en-IN" dirty="0" smtClean="0"/>
            <a:t>Quick Recap – (15 min)</a:t>
          </a:r>
          <a:endParaRPr lang="en-US" dirty="0"/>
        </a:p>
      </dgm:t>
    </dgm:pt>
    <dgm:pt modelId="{CDAD82E1-EC56-406C-AB8C-8D94CE193070}" type="parTrans" cxnId="{79FFDD73-55ED-497A-B35A-7D54DCD79F48}">
      <dgm:prSet/>
      <dgm:spPr/>
      <dgm:t>
        <a:bodyPr/>
        <a:lstStyle/>
        <a:p>
          <a:endParaRPr lang="en-US"/>
        </a:p>
      </dgm:t>
    </dgm:pt>
    <dgm:pt modelId="{32F1659A-899C-4925-BE1A-FFA2F14FFE23}" type="sibTrans" cxnId="{79FFDD73-55ED-497A-B35A-7D54DCD79F48}">
      <dgm:prSet/>
      <dgm:spPr/>
      <dgm:t>
        <a:bodyPr/>
        <a:lstStyle/>
        <a:p>
          <a:endParaRPr lang="en-US"/>
        </a:p>
      </dgm:t>
    </dgm:pt>
    <dgm:pt modelId="{0628B173-C0E7-43E4-9CB0-7E90F6258F7A}">
      <dgm:prSet phldrT="[Text]"/>
      <dgm:spPr/>
      <dgm:t>
        <a:bodyPr/>
        <a:lstStyle/>
        <a:p>
          <a:r>
            <a:rPr lang="en-IN" dirty="0" smtClean="0"/>
            <a:t>Focused Teaching (60 min)</a:t>
          </a:r>
          <a:endParaRPr lang="en-US" dirty="0"/>
        </a:p>
      </dgm:t>
    </dgm:pt>
    <dgm:pt modelId="{4D3D56FD-9AD9-49D1-A775-20D2BF5AD980}" type="parTrans" cxnId="{147479DD-E6B2-4DAB-B5F0-3FC0184DC73C}">
      <dgm:prSet/>
      <dgm:spPr/>
      <dgm:t>
        <a:bodyPr/>
        <a:lstStyle/>
        <a:p>
          <a:endParaRPr lang="en-US"/>
        </a:p>
      </dgm:t>
    </dgm:pt>
    <dgm:pt modelId="{1DA3BD06-A4FF-4C8A-9614-4EC4783ECF74}" type="sibTrans" cxnId="{147479DD-E6B2-4DAB-B5F0-3FC0184DC73C}">
      <dgm:prSet/>
      <dgm:spPr/>
      <dgm:t>
        <a:bodyPr/>
        <a:lstStyle/>
        <a:p>
          <a:endParaRPr lang="en-US"/>
        </a:p>
      </dgm:t>
    </dgm:pt>
    <dgm:pt modelId="{B45449FC-2067-4809-A8D2-FDBA47BCC54A}">
      <dgm:prSet phldrT="[Text]"/>
      <dgm:spPr/>
      <dgm:t>
        <a:bodyPr/>
        <a:lstStyle/>
        <a:p>
          <a:r>
            <a:rPr lang="en-IN" dirty="0" smtClean="0"/>
            <a:t>Doubts Resolutions (15 min)</a:t>
          </a:r>
          <a:endParaRPr lang="en-US" dirty="0"/>
        </a:p>
      </dgm:t>
    </dgm:pt>
    <dgm:pt modelId="{95A66B23-ABD6-469A-B68F-43CC6581E405}" type="parTrans" cxnId="{B13F6933-59F3-4655-8423-C89CCC40A9E5}">
      <dgm:prSet/>
      <dgm:spPr/>
      <dgm:t>
        <a:bodyPr/>
        <a:lstStyle/>
        <a:p>
          <a:endParaRPr lang="en-US"/>
        </a:p>
      </dgm:t>
    </dgm:pt>
    <dgm:pt modelId="{20ED15FE-2C55-46F3-894A-FE74CD6EDB1D}" type="sibTrans" cxnId="{B13F6933-59F3-4655-8423-C89CCC40A9E5}">
      <dgm:prSet/>
      <dgm:spPr/>
      <dgm:t>
        <a:bodyPr/>
        <a:lstStyle/>
        <a:p>
          <a:endParaRPr lang="en-US"/>
        </a:p>
      </dgm:t>
    </dgm:pt>
    <dgm:pt modelId="{3937FB2B-3F1A-4403-879C-5E9FF9CB2B8B}">
      <dgm:prSet/>
      <dgm:spPr/>
      <dgm:t>
        <a:bodyPr/>
        <a:lstStyle/>
        <a:p>
          <a:r>
            <a:rPr lang="en-IN" dirty="0" smtClean="0">
              <a:solidFill>
                <a:srgbClr val="FFFFFF"/>
              </a:solidFill>
              <a:latin typeface="Arial"/>
              <a:sym typeface="Arial"/>
            </a:rPr>
            <a:t>Word Embedding</a:t>
          </a:r>
          <a:endParaRPr lang="en-IN" dirty="0"/>
        </a:p>
      </dgm:t>
    </dgm:pt>
    <dgm:pt modelId="{4F48710B-1D7A-4473-BA30-4687A2197276}" type="parTrans" cxnId="{A02C3632-A9B4-4FF0-A9D4-F02A953299DC}">
      <dgm:prSet/>
      <dgm:spPr/>
      <dgm:t>
        <a:bodyPr/>
        <a:lstStyle/>
        <a:p>
          <a:endParaRPr lang="en-US"/>
        </a:p>
      </dgm:t>
    </dgm:pt>
    <dgm:pt modelId="{07186977-26E2-46F1-AD5B-7B3E5D708457}" type="sibTrans" cxnId="{A02C3632-A9B4-4FF0-A9D4-F02A953299DC}">
      <dgm:prSet/>
      <dgm:spPr/>
      <dgm:t>
        <a:bodyPr/>
        <a:lstStyle/>
        <a:p>
          <a:endParaRPr lang="en-US"/>
        </a:p>
      </dgm:t>
    </dgm:pt>
    <dgm:pt modelId="{10296C95-9ED4-4AFF-A6A7-BDAD31313D94}">
      <dgm:prSet/>
      <dgm:spPr/>
      <dgm:t>
        <a:bodyPr/>
        <a:lstStyle/>
        <a:p>
          <a:r>
            <a:rPr lang="en-IN" dirty="0" smtClean="0">
              <a:solidFill>
                <a:srgbClr val="FFFFFF"/>
              </a:solidFill>
              <a:latin typeface="Arial"/>
              <a:sym typeface="Arial"/>
            </a:rPr>
            <a:t>doubts resolutions</a:t>
          </a:r>
          <a:endParaRPr lang="en-IN" dirty="0"/>
        </a:p>
      </dgm:t>
    </dgm:pt>
    <dgm:pt modelId="{0F058B94-5D33-44BE-9D12-7634AE00588C}" type="parTrans" cxnId="{6BC39BB9-5BE8-4853-AA57-C26BB115643C}">
      <dgm:prSet/>
      <dgm:spPr/>
      <dgm:t>
        <a:bodyPr/>
        <a:lstStyle/>
        <a:p>
          <a:endParaRPr lang="en-US"/>
        </a:p>
      </dgm:t>
    </dgm:pt>
    <dgm:pt modelId="{D723580A-543A-469D-9E76-D60C0E2C605B}" type="sibTrans" cxnId="{6BC39BB9-5BE8-4853-AA57-C26BB115643C}">
      <dgm:prSet/>
      <dgm:spPr/>
      <dgm:t>
        <a:bodyPr/>
        <a:lstStyle/>
        <a:p>
          <a:endParaRPr lang="en-US"/>
        </a:p>
      </dgm:t>
    </dgm:pt>
    <dgm:pt modelId="{F1D5DAAE-448A-402F-8F42-E304934C09A5}">
      <dgm:prSet/>
      <dgm:spPr/>
      <dgm:t>
        <a:bodyPr/>
        <a:lstStyle/>
        <a:p>
          <a:r>
            <a:rPr lang="en-IN" dirty="0" smtClean="0"/>
            <a:t>Last 2 weeks </a:t>
          </a:r>
          <a:endParaRPr lang="en-IN" dirty="0"/>
        </a:p>
      </dgm:t>
    </dgm:pt>
    <dgm:pt modelId="{C7083AAB-7E50-42BB-9B6D-6F8D91642C9D}" type="parTrans" cxnId="{53C67524-2C43-42EC-83BE-7E87161A57FB}">
      <dgm:prSet/>
      <dgm:spPr/>
      <dgm:t>
        <a:bodyPr/>
        <a:lstStyle/>
        <a:p>
          <a:endParaRPr lang="en-US"/>
        </a:p>
      </dgm:t>
    </dgm:pt>
    <dgm:pt modelId="{DC8F1DD3-E78F-47EB-8247-F9364F8C2D07}" type="sibTrans" cxnId="{53C67524-2C43-42EC-83BE-7E87161A57FB}">
      <dgm:prSet/>
      <dgm:spPr/>
      <dgm:t>
        <a:bodyPr/>
        <a:lstStyle/>
        <a:p>
          <a:endParaRPr lang="en-US"/>
        </a:p>
      </dgm:t>
    </dgm:pt>
    <dgm:pt modelId="{568BE6C4-ADC9-4F86-8A10-CD17090B3464}" type="pres">
      <dgm:prSet presAssocID="{78A3F01F-9EB0-4C14-8D3E-2F76872B084E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4BE979-1389-420A-95AE-806D96F6CB99}" type="pres">
      <dgm:prSet presAssocID="{78A3F01F-9EB0-4C14-8D3E-2F76872B084E}" presName="dummyMaxCanvas" presStyleCnt="0">
        <dgm:presLayoutVars/>
      </dgm:prSet>
      <dgm:spPr/>
    </dgm:pt>
    <dgm:pt modelId="{C32C0D88-79C1-4549-A049-C99A7904B1D4}" type="pres">
      <dgm:prSet presAssocID="{78A3F01F-9EB0-4C14-8D3E-2F76872B084E}" presName="ThreeNodes_1" presStyleLbl="node1" presStyleIdx="0" presStyleCnt="3" custLinFactNeighborX="-12917" custLinFactNeighborY="-419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09B9BD-C2D8-407E-9ECB-EA65E487F50A}" type="pres">
      <dgm:prSet presAssocID="{78A3F01F-9EB0-4C14-8D3E-2F76872B084E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FDD71E-3DE6-4042-A5E4-8A11EA388189}" type="pres">
      <dgm:prSet presAssocID="{78A3F01F-9EB0-4C14-8D3E-2F76872B084E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E5FDA8-7D6D-4EEF-B6FA-1C0CEB1764BA}" type="pres">
      <dgm:prSet presAssocID="{78A3F01F-9EB0-4C14-8D3E-2F76872B084E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A526AF-6B00-48BA-A86C-544E99505CA0}" type="pres">
      <dgm:prSet presAssocID="{78A3F01F-9EB0-4C14-8D3E-2F76872B084E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FC34A5-6965-4BB4-A07E-A46E80475946}" type="pres">
      <dgm:prSet presAssocID="{78A3F01F-9EB0-4C14-8D3E-2F76872B084E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A9B388-AC0B-45B0-8426-9E8E45530C5B}" type="pres">
      <dgm:prSet presAssocID="{78A3F01F-9EB0-4C14-8D3E-2F76872B084E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4F4CBD-301B-49CA-B240-B048B145DE09}" type="pres">
      <dgm:prSet presAssocID="{78A3F01F-9EB0-4C14-8D3E-2F76872B084E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68869D-A1D8-46DE-83E3-5730E7F9F914}" type="presOf" srcId="{0628B173-C0E7-43E4-9CB0-7E90F6258F7A}" destId="{FDA9B388-AC0B-45B0-8426-9E8E45530C5B}" srcOrd="1" destOrd="0" presId="urn:microsoft.com/office/officeart/2005/8/layout/vProcess5"/>
    <dgm:cxn modelId="{9C00FD25-8B28-4F90-BB36-BE67131D5885}" type="presOf" srcId="{3937FB2B-3F1A-4403-879C-5E9FF9CB2B8B}" destId="{C109B9BD-C2D8-407E-9ECB-EA65E487F50A}" srcOrd="0" destOrd="1" presId="urn:microsoft.com/office/officeart/2005/8/layout/vProcess5"/>
    <dgm:cxn modelId="{450B6C27-BADF-452C-80B7-216DE1D26B98}" type="presOf" srcId="{02868782-A37E-40A6-964A-F6B880BD7787}" destId="{C32C0D88-79C1-4549-A049-C99A7904B1D4}" srcOrd="0" destOrd="0" presId="urn:microsoft.com/office/officeart/2005/8/layout/vProcess5"/>
    <dgm:cxn modelId="{893B723E-DB1C-4193-9187-A380321E11D6}" type="presOf" srcId="{B45449FC-2067-4809-A8D2-FDBA47BCC54A}" destId="{95FDD71E-3DE6-4042-A5E4-8A11EA388189}" srcOrd="0" destOrd="0" presId="urn:microsoft.com/office/officeart/2005/8/layout/vProcess5"/>
    <dgm:cxn modelId="{7203DB8D-FA59-4327-93AF-51ACD43A2346}" type="presOf" srcId="{10296C95-9ED4-4AFF-A6A7-BDAD31313D94}" destId="{95FDD71E-3DE6-4042-A5E4-8A11EA388189}" srcOrd="0" destOrd="1" presId="urn:microsoft.com/office/officeart/2005/8/layout/vProcess5"/>
    <dgm:cxn modelId="{B13F6933-59F3-4655-8423-C89CCC40A9E5}" srcId="{78A3F01F-9EB0-4C14-8D3E-2F76872B084E}" destId="{B45449FC-2067-4809-A8D2-FDBA47BCC54A}" srcOrd="2" destOrd="0" parTransId="{95A66B23-ABD6-469A-B68F-43CC6581E405}" sibTransId="{20ED15FE-2C55-46F3-894A-FE74CD6EDB1D}"/>
    <dgm:cxn modelId="{0D739FE6-D978-4E85-B1AF-AFE555B7E9D7}" type="presOf" srcId="{B45449FC-2067-4809-A8D2-FDBA47BCC54A}" destId="{FA4F4CBD-301B-49CA-B240-B048B145DE09}" srcOrd="1" destOrd="0" presId="urn:microsoft.com/office/officeart/2005/8/layout/vProcess5"/>
    <dgm:cxn modelId="{33F9CA7F-0592-4D1B-A93A-7A7C85A7C92A}" type="presOf" srcId="{02868782-A37E-40A6-964A-F6B880BD7787}" destId="{04FC34A5-6965-4BB4-A07E-A46E80475946}" srcOrd="1" destOrd="0" presId="urn:microsoft.com/office/officeart/2005/8/layout/vProcess5"/>
    <dgm:cxn modelId="{6BC39BB9-5BE8-4853-AA57-C26BB115643C}" srcId="{B45449FC-2067-4809-A8D2-FDBA47BCC54A}" destId="{10296C95-9ED4-4AFF-A6A7-BDAD31313D94}" srcOrd="0" destOrd="0" parTransId="{0F058B94-5D33-44BE-9D12-7634AE00588C}" sibTransId="{D723580A-543A-469D-9E76-D60C0E2C605B}"/>
    <dgm:cxn modelId="{EB6E8DE7-3196-4BD5-BDD4-5DDB375841EF}" type="presOf" srcId="{10296C95-9ED4-4AFF-A6A7-BDAD31313D94}" destId="{FA4F4CBD-301B-49CA-B240-B048B145DE09}" srcOrd="1" destOrd="1" presId="urn:microsoft.com/office/officeart/2005/8/layout/vProcess5"/>
    <dgm:cxn modelId="{53C67524-2C43-42EC-83BE-7E87161A57FB}" srcId="{02868782-A37E-40A6-964A-F6B880BD7787}" destId="{F1D5DAAE-448A-402F-8F42-E304934C09A5}" srcOrd="0" destOrd="0" parTransId="{C7083AAB-7E50-42BB-9B6D-6F8D91642C9D}" sibTransId="{DC8F1DD3-E78F-47EB-8247-F9364F8C2D07}"/>
    <dgm:cxn modelId="{11A53218-3D44-4E66-8AB5-EF86E76907DD}" type="presOf" srcId="{0628B173-C0E7-43E4-9CB0-7E90F6258F7A}" destId="{C109B9BD-C2D8-407E-9ECB-EA65E487F50A}" srcOrd="0" destOrd="0" presId="urn:microsoft.com/office/officeart/2005/8/layout/vProcess5"/>
    <dgm:cxn modelId="{AA07B249-E0B1-459C-AF52-50515E939901}" type="presOf" srcId="{1DA3BD06-A4FF-4C8A-9614-4EC4783ECF74}" destId="{9BA526AF-6B00-48BA-A86C-544E99505CA0}" srcOrd="0" destOrd="0" presId="urn:microsoft.com/office/officeart/2005/8/layout/vProcess5"/>
    <dgm:cxn modelId="{1EDF1A43-7F82-4113-8C9D-1F2952C404F7}" type="presOf" srcId="{F1D5DAAE-448A-402F-8F42-E304934C09A5}" destId="{04FC34A5-6965-4BB4-A07E-A46E80475946}" srcOrd="1" destOrd="1" presId="urn:microsoft.com/office/officeart/2005/8/layout/vProcess5"/>
    <dgm:cxn modelId="{147479DD-E6B2-4DAB-B5F0-3FC0184DC73C}" srcId="{78A3F01F-9EB0-4C14-8D3E-2F76872B084E}" destId="{0628B173-C0E7-43E4-9CB0-7E90F6258F7A}" srcOrd="1" destOrd="0" parTransId="{4D3D56FD-9AD9-49D1-A775-20D2BF5AD980}" sibTransId="{1DA3BD06-A4FF-4C8A-9614-4EC4783ECF74}"/>
    <dgm:cxn modelId="{79FFDD73-55ED-497A-B35A-7D54DCD79F48}" srcId="{78A3F01F-9EB0-4C14-8D3E-2F76872B084E}" destId="{02868782-A37E-40A6-964A-F6B880BD7787}" srcOrd="0" destOrd="0" parTransId="{CDAD82E1-EC56-406C-AB8C-8D94CE193070}" sibTransId="{32F1659A-899C-4925-BE1A-FFA2F14FFE23}"/>
    <dgm:cxn modelId="{FCD95BEE-0E72-429C-8F1B-C2F6023D00BA}" type="presOf" srcId="{32F1659A-899C-4925-BE1A-FFA2F14FFE23}" destId="{98E5FDA8-7D6D-4EEF-B6FA-1C0CEB1764BA}" srcOrd="0" destOrd="0" presId="urn:microsoft.com/office/officeart/2005/8/layout/vProcess5"/>
    <dgm:cxn modelId="{E453D232-F573-4969-A5BD-3A5A58BB6487}" type="presOf" srcId="{3937FB2B-3F1A-4403-879C-5E9FF9CB2B8B}" destId="{FDA9B388-AC0B-45B0-8426-9E8E45530C5B}" srcOrd="1" destOrd="1" presId="urn:microsoft.com/office/officeart/2005/8/layout/vProcess5"/>
    <dgm:cxn modelId="{9A86E84A-C881-486D-8E51-CB0FF55B4567}" type="presOf" srcId="{78A3F01F-9EB0-4C14-8D3E-2F76872B084E}" destId="{568BE6C4-ADC9-4F86-8A10-CD17090B3464}" srcOrd="0" destOrd="0" presId="urn:microsoft.com/office/officeart/2005/8/layout/vProcess5"/>
    <dgm:cxn modelId="{139D929D-F1AE-4192-9F29-774F7B556390}" type="presOf" srcId="{F1D5DAAE-448A-402F-8F42-E304934C09A5}" destId="{C32C0D88-79C1-4549-A049-C99A7904B1D4}" srcOrd="0" destOrd="1" presId="urn:microsoft.com/office/officeart/2005/8/layout/vProcess5"/>
    <dgm:cxn modelId="{A02C3632-A9B4-4FF0-A9D4-F02A953299DC}" srcId="{0628B173-C0E7-43E4-9CB0-7E90F6258F7A}" destId="{3937FB2B-3F1A-4403-879C-5E9FF9CB2B8B}" srcOrd="0" destOrd="0" parTransId="{4F48710B-1D7A-4473-BA30-4687A2197276}" sibTransId="{07186977-26E2-46F1-AD5B-7B3E5D708457}"/>
    <dgm:cxn modelId="{6924BE3A-560A-4EC4-8BD0-B2AC92E15218}" type="presParOf" srcId="{568BE6C4-ADC9-4F86-8A10-CD17090B3464}" destId="{924BE979-1389-420A-95AE-806D96F6CB99}" srcOrd="0" destOrd="0" presId="urn:microsoft.com/office/officeart/2005/8/layout/vProcess5"/>
    <dgm:cxn modelId="{04B55F05-F63F-4A1E-8043-AF23D1605171}" type="presParOf" srcId="{568BE6C4-ADC9-4F86-8A10-CD17090B3464}" destId="{C32C0D88-79C1-4549-A049-C99A7904B1D4}" srcOrd="1" destOrd="0" presId="urn:microsoft.com/office/officeart/2005/8/layout/vProcess5"/>
    <dgm:cxn modelId="{632131E3-DBAC-4A68-BF82-F58511C693DD}" type="presParOf" srcId="{568BE6C4-ADC9-4F86-8A10-CD17090B3464}" destId="{C109B9BD-C2D8-407E-9ECB-EA65E487F50A}" srcOrd="2" destOrd="0" presId="urn:microsoft.com/office/officeart/2005/8/layout/vProcess5"/>
    <dgm:cxn modelId="{65441677-E0BB-4AF4-81D3-7DD76159F3E2}" type="presParOf" srcId="{568BE6C4-ADC9-4F86-8A10-CD17090B3464}" destId="{95FDD71E-3DE6-4042-A5E4-8A11EA388189}" srcOrd="3" destOrd="0" presId="urn:microsoft.com/office/officeart/2005/8/layout/vProcess5"/>
    <dgm:cxn modelId="{0A2C0103-43BE-48B9-AC9A-D801B0734698}" type="presParOf" srcId="{568BE6C4-ADC9-4F86-8A10-CD17090B3464}" destId="{98E5FDA8-7D6D-4EEF-B6FA-1C0CEB1764BA}" srcOrd="4" destOrd="0" presId="urn:microsoft.com/office/officeart/2005/8/layout/vProcess5"/>
    <dgm:cxn modelId="{E05FCC89-0767-4608-A369-83893A3B3D9B}" type="presParOf" srcId="{568BE6C4-ADC9-4F86-8A10-CD17090B3464}" destId="{9BA526AF-6B00-48BA-A86C-544E99505CA0}" srcOrd="5" destOrd="0" presId="urn:microsoft.com/office/officeart/2005/8/layout/vProcess5"/>
    <dgm:cxn modelId="{9A2C8322-AC51-4F8C-9AE2-660B2EAB8598}" type="presParOf" srcId="{568BE6C4-ADC9-4F86-8A10-CD17090B3464}" destId="{04FC34A5-6965-4BB4-A07E-A46E80475946}" srcOrd="6" destOrd="0" presId="urn:microsoft.com/office/officeart/2005/8/layout/vProcess5"/>
    <dgm:cxn modelId="{E228B1BE-E1B6-4F01-ABD6-1DD0BA392E39}" type="presParOf" srcId="{568BE6C4-ADC9-4F86-8A10-CD17090B3464}" destId="{FDA9B388-AC0B-45B0-8426-9E8E45530C5B}" srcOrd="7" destOrd="0" presId="urn:microsoft.com/office/officeart/2005/8/layout/vProcess5"/>
    <dgm:cxn modelId="{A847F382-BF39-40EF-9671-34935462161C}" type="presParOf" srcId="{568BE6C4-ADC9-4F86-8A10-CD17090B3464}" destId="{FA4F4CBD-301B-49CA-B240-B048B145DE0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104303-E311-4C80-AB75-02E7151675B3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0227B8-3957-480E-8F7D-B793D3DE979B}">
      <dgm:prSet phldrT="[Text]"/>
      <dgm:spPr/>
      <dgm:t>
        <a:bodyPr/>
        <a:lstStyle/>
        <a:p>
          <a:r>
            <a:rPr lang="en-US" dirty="0" smtClean="0"/>
            <a:t>Word Embedding</a:t>
          </a:r>
          <a:endParaRPr lang="en-US" dirty="0"/>
        </a:p>
      </dgm:t>
    </dgm:pt>
    <dgm:pt modelId="{4EF8473F-165A-47DF-8A13-618761EF7FE2}" type="parTrans" cxnId="{A23C4824-000E-4629-8B40-3F001173F5F0}">
      <dgm:prSet/>
      <dgm:spPr/>
      <dgm:t>
        <a:bodyPr/>
        <a:lstStyle/>
        <a:p>
          <a:endParaRPr lang="en-US"/>
        </a:p>
      </dgm:t>
    </dgm:pt>
    <dgm:pt modelId="{9F10039D-8D99-4543-9DC2-8F301D0A1DBC}" type="sibTrans" cxnId="{A23C4824-000E-4629-8B40-3F001173F5F0}">
      <dgm:prSet/>
      <dgm:spPr/>
      <dgm:t>
        <a:bodyPr/>
        <a:lstStyle/>
        <a:p>
          <a:endParaRPr lang="en-US"/>
        </a:p>
      </dgm:t>
    </dgm:pt>
    <dgm:pt modelId="{569E5B9D-7FD2-4F4A-87BB-ACC602CD4E45}">
      <dgm:prSet phldrT="[Text]"/>
      <dgm:spPr/>
      <dgm:t>
        <a:bodyPr/>
        <a:lstStyle/>
        <a:p>
          <a:r>
            <a:rPr lang="en-IN" dirty="0" smtClean="0"/>
            <a:t>Embedding Methods </a:t>
          </a:r>
          <a:endParaRPr lang="en-US" dirty="0"/>
        </a:p>
      </dgm:t>
    </dgm:pt>
    <dgm:pt modelId="{F9CEFD37-56BA-4F17-8A59-2DC217A1B0BB}" type="parTrans" cxnId="{57CE9747-6915-43ED-8576-27FB263EC7A1}">
      <dgm:prSet/>
      <dgm:spPr/>
      <dgm:t>
        <a:bodyPr/>
        <a:lstStyle/>
        <a:p>
          <a:endParaRPr lang="en-US"/>
        </a:p>
      </dgm:t>
    </dgm:pt>
    <dgm:pt modelId="{F9F42E5F-FBAB-4B19-8A89-55AF7597242C}" type="sibTrans" cxnId="{57CE9747-6915-43ED-8576-27FB263EC7A1}">
      <dgm:prSet/>
      <dgm:spPr/>
      <dgm:t>
        <a:bodyPr/>
        <a:lstStyle/>
        <a:p>
          <a:endParaRPr lang="en-US"/>
        </a:p>
      </dgm:t>
    </dgm:pt>
    <dgm:pt modelId="{D89C824B-7DB4-4B40-A04A-9C6D5D8F149B}">
      <dgm:prSet phldrT="[Text]"/>
      <dgm:spPr/>
      <dgm:t>
        <a:bodyPr/>
        <a:lstStyle/>
        <a:p>
          <a:r>
            <a:rPr lang="en-IN" dirty="0" smtClean="0"/>
            <a:t>Basics</a:t>
          </a:r>
          <a:endParaRPr lang="en-US" dirty="0"/>
        </a:p>
      </dgm:t>
    </dgm:pt>
    <dgm:pt modelId="{74217035-D9FB-4C6C-B61D-38BB65EBB707}" type="parTrans" cxnId="{B004D14B-6B1B-4848-9F68-C58E3E768CCC}">
      <dgm:prSet/>
      <dgm:spPr/>
      <dgm:t>
        <a:bodyPr/>
        <a:lstStyle/>
        <a:p>
          <a:endParaRPr lang="en-US"/>
        </a:p>
      </dgm:t>
    </dgm:pt>
    <dgm:pt modelId="{74C298BA-FB1E-462F-9FE6-C0FA69D62537}" type="sibTrans" cxnId="{B004D14B-6B1B-4848-9F68-C58E3E768CCC}">
      <dgm:prSet/>
      <dgm:spPr/>
      <dgm:t>
        <a:bodyPr/>
        <a:lstStyle/>
        <a:p>
          <a:endParaRPr lang="en-US"/>
        </a:p>
      </dgm:t>
    </dgm:pt>
    <dgm:pt modelId="{7197F6E8-9BE3-4337-8978-FFE185EE339F}">
      <dgm:prSet phldrT="[Text]"/>
      <dgm:spPr/>
      <dgm:t>
        <a:bodyPr/>
        <a:lstStyle/>
        <a:p>
          <a:r>
            <a:rPr lang="en-IN" dirty="0" smtClean="0"/>
            <a:t>When to use</a:t>
          </a:r>
          <a:endParaRPr lang="en-US" dirty="0"/>
        </a:p>
      </dgm:t>
    </dgm:pt>
    <dgm:pt modelId="{6675EFE4-8CA0-4DC2-A722-0327FBB2B9F9}" type="parTrans" cxnId="{8793449D-48AE-4A31-B2F1-F1D12BBCE257}">
      <dgm:prSet/>
      <dgm:spPr/>
      <dgm:t>
        <a:bodyPr/>
        <a:lstStyle/>
        <a:p>
          <a:endParaRPr lang="en-US"/>
        </a:p>
      </dgm:t>
    </dgm:pt>
    <dgm:pt modelId="{5DEB8E07-171F-48B8-860A-7018CA90C7D6}" type="sibTrans" cxnId="{8793449D-48AE-4A31-B2F1-F1D12BBCE257}">
      <dgm:prSet/>
      <dgm:spPr/>
      <dgm:t>
        <a:bodyPr/>
        <a:lstStyle/>
        <a:p>
          <a:endParaRPr lang="en-US"/>
        </a:p>
      </dgm:t>
    </dgm:pt>
    <dgm:pt modelId="{93688BC0-3627-41B8-996E-98823C6B586D}">
      <dgm:prSet phldrT="[Text]"/>
      <dgm:spPr/>
      <dgm:t>
        <a:bodyPr/>
        <a:lstStyle/>
        <a:p>
          <a:r>
            <a:rPr lang="en-US" dirty="0" smtClean="0"/>
            <a:t>What is</a:t>
          </a:r>
          <a:endParaRPr lang="en-US" dirty="0"/>
        </a:p>
      </dgm:t>
    </dgm:pt>
    <dgm:pt modelId="{26059A99-0F78-41E8-A6D6-5D48F9C9B5FA}" type="parTrans" cxnId="{EBB89CAD-7BA2-48EB-8090-F2BA7F3FD958}">
      <dgm:prSet/>
      <dgm:spPr/>
      <dgm:t>
        <a:bodyPr/>
        <a:lstStyle/>
        <a:p>
          <a:endParaRPr lang="en-US"/>
        </a:p>
      </dgm:t>
    </dgm:pt>
    <dgm:pt modelId="{C94C5C3A-C4B5-40C2-85CD-7E6E66670A55}" type="sibTrans" cxnId="{EBB89CAD-7BA2-48EB-8090-F2BA7F3FD958}">
      <dgm:prSet/>
      <dgm:spPr/>
      <dgm:t>
        <a:bodyPr/>
        <a:lstStyle/>
        <a:p>
          <a:endParaRPr lang="en-US"/>
        </a:p>
      </dgm:t>
    </dgm:pt>
    <dgm:pt modelId="{D222AFCE-AF41-485F-A5A0-B98BFC44E298}">
      <dgm:prSet phldrT="[Text]"/>
      <dgm:spPr/>
      <dgm:t>
        <a:bodyPr/>
        <a:lstStyle/>
        <a:p>
          <a:r>
            <a:rPr lang="en-US" dirty="0" smtClean="0"/>
            <a:t>When to use</a:t>
          </a:r>
          <a:endParaRPr lang="en-US" dirty="0"/>
        </a:p>
      </dgm:t>
    </dgm:pt>
    <dgm:pt modelId="{8480436C-EB03-4F7A-8FE9-05DB0873F318}" type="parTrans" cxnId="{BEECAB3B-3DEE-4145-BFC0-A3666699EFE5}">
      <dgm:prSet/>
      <dgm:spPr/>
      <dgm:t>
        <a:bodyPr/>
        <a:lstStyle/>
        <a:p>
          <a:endParaRPr lang="en-US"/>
        </a:p>
      </dgm:t>
    </dgm:pt>
    <dgm:pt modelId="{8329AC4B-1E1B-4527-834F-A439DD1A97D4}" type="sibTrans" cxnId="{BEECAB3B-3DEE-4145-BFC0-A3666699EFE5}">
      <dgm:prSet/>
      <dgm:spPr/>
      <dgm:t>
        <a:bodyPr/>
        <a:lstStyle/>
        <a:p>
          <a:endParaRPr lang="en-US"/>
        </a:p>
      </dgm:t>
    </dgm:pt>
    <dgm:pt modelId="{51322EED-10A2-4BFD-9CB2-BB64E92052E5}">
      <dgm:prSet phldrT="[Text]"/>
      <dgm:spPr/>
      <dgm:t>
        <a:bodyPr/>
        <a:lstStyle/>
        <a:p>
          <a:r>
            <a:rPr lang="en-IN" dirty="0" smtClean="0"/>
            <a:t>Word2Vec</a:t>
          </a:r>
          <a:endParaRPr lang="en-US" dirty="0"/>
        </a:p>
      </dgm:t>
    </dgm:pt>
    <dgm:pt modelId="{30879699-BC5B-4406-BA5F-F98D98791EE6}" type="sibTrans" cxnId="{B89BA3E9-87C1-4306-95F2-740605E340AF}">
      <dgm:prSet/>
      <dgm:spPr/>
      <dgm:t>
        <a:bodyPr/>
        <a:lstStyle/>
        <a:p>
          <a:endParaRPr lang="en-US"/>
        </a:p>
      </dgm:t>
    </dgm:pt>
    <dgm:pt modelId="{7EF5DD3B-E81C-4B10-9E12-F6B2B95671AD}" type="parTrans" cxnId="{B89BA3E9-87C1-4306-95F2-740605E340AF}">
      <dgm:prSet/>
      <dgm:spPr/>
      <dgm:t>
        <a:bodyPr/>
        <a:lstStyle/>
        <a:p>
          <a:endParaRPr lang="en-US"/>
        </a:p>
      </dgm:t>
    </dgm:pt>
    <dgm:pt modelId="{5CCA8DCD-6FD1-47A0-8D2A-05A924B35E2F}">
      <dgm:prSet phldrT="[Text]"/>
      <dgm:spPr/>
      <dgm:t>
        <a:bodyPr/>
        <a:lstStyle/>
        <a:p>
          <a:r>
            <a:rPr lang="en-IN" dirty="0" smtClean="0"/>
            <a:t>Glove</a:t>
          </a:r>
          <a:endParaRPr lang="en-US" dirty="0"/>
        </a:p>
      </dgm:t>
    </dgm:pt>
    <dgm:pt modelId="{261B006E-69A2-4CCF-94C2-27398D23C7E3}" type="parTrans" cxnId="{68CAA162-A07B-496A-849E-7798096D06B4}">
      <dgm:prSet/>
      <dgm:spPr/>
      <dgm:t>
        <a:bodyPr/>
        <a:lstStyle/>
        <a:p>
          <a:endParaRPr lang="en-US"/>
        </a:p>
      </dgm:t>
    </dgm:pt>
    <dgm:pt modelId="{A1714D17-B5ED-4F0C-AA8A-7B4682A1FB74}" type="sibTrans" cxnId="{68CAA162-A07B-496A-849E-7798096D06B4}">
      <dgm:prSet/>
      <dgm:spPr/>
      <dgm:t>
        <a:bodyPr/>
        <a:lstStyle/>
        <a:p>
          <a:endParaRPr lang="en-US"/>
        </a:p>
      </dgm:t>
    </dgm:pt>
    <dgm:pt modelId="{489E05DD-FB7B-4894-8445-6BEB3EE73AA5}">
      <dgm:prSet phldrT="[Text]"/>
      <dgm:spPr/>
      <dgm:t>
        <a:bodyPr/>
        <a:lstStyle/>
        <a:p>
          <a:r>
            <a:rPr lang="en-IN" dirty="0" smtClean="0"/>
            <a:t>Custom Embedding </a:t>
          </a:r>
          <a:endParaRPr lang="en-US" dirty="0"/>
        </a:p>
      </dgm:t>
    </dgm:pt>
    <dgm:pt modelId="{B8801746-F42B-43A2-8099-B90F2EDF7B07}" type="sibTrans" cxnId="{1CCC39BE-3198-46EA-8183-389F73A78B51}">
      <dgm:prSet/>
      <dgm:spPr/>
      <dgm:t>
        <a:bodyPr/>
        <a:lstStyle/>
        <a:p>
          <a:endParaRPr lang="en-US"/>
        </a:p>
      </dgm:t>
    </dgm:pt>
    <dgm:pt modelId="{09F0BB23-AA22-43DC-ABD9-8AE979D7B926}" type="parTrans" cxnId="{1CCC39BE-3198-46EA-8183-389F73A78B51}">
      <dgm:prSet/>
      <dgm:spPr/>
      <dgm:t>
        <a:bodyPr/>
        <a:lstStyle/>
        <a:p>
          <a:endParaRPr lang="en-US"/>
        </a:p>
      </dgm:t>
    </dgm:pt>
    <dgm:pt modelId="{B91EDC4C-948D-4384-B648-E8242876BAEF}" type="pres">
      <dgm:prSet presAssocID="{F3104303-E311-4C80-AB75-02E7151675B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404648-1826-4CC1-8705-05E2C71C25B0}" type="pres">
      <dgm:prSet presAssocID="{D80227B8-3957-480E-8F7D-B793D3DE979B}" presName="composite" presStyleCnt="0"/>
      <dgm:spPr/>
    </dgm:pt>
    <dgm:pt modelId="{313D0A00-EA89-47B5-B5FD-5FCAC47FC883}" type="pres">
      <dgm:prSet presAssocID="{D80227B8-3957-480E-8F7D-B793D3DE979B}" presName="imagSh" presStyleLbl="bgImgPlace1" presStyleIdx="0" presStyleCnt="3" custScaleX="83670" custScaleY="85126" custLinFactNeighborX="16353" custLinFactNeighborY="-3552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405F2AEE-4839-42B1-B95A-B73F0476EB11}" type="pres">
      <dgm:prSet presAssocID="{D80227B8-3957-480E-8F7D-B793D3DE979B}" presName="tx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6DA709-0A1D-4A5C-88AF-426921812F21}" type="pres">
      <dgm:prSet presAssocID="{9F10039D-8D99-4543-9DC2-8F301D0A1DBC}" presName="sibTrans" presStyleLbl="sibTrans2D1" presStyleIdx="0" presStyleCnt="2"/>
      <dgm:spPr/>
      <dgm:t>
        <a:bodyPr/>
        <a:lstStyle/>
        <a:p>
          <a:endParaRPr lang="en-US"/>
        </a:p>
      </dgm:t>
    </dgm:pt>
    <dgm:pt modelId="{8A968C79-7B79-4FEE-9017-A392EF4BBC7B}" type="pres">
      <dgm:prSet presAssocID="{9F10039D-8D99-4543-9DC2-8F301D0A1DBC}" presName="connTx" presStyleLbl="sibTrans2D1" presStyleIdx="0" presStyleCnt="2"/>
      <dgm:spPr/>
      <dgm:t>
        <a:bodyPr/>
        <a:lstStyle/>
        <a:p>
          <a:endParaRPr lang="en-US"/>
        </a:p>
      </dgm:t>
    </dgm:pt>
    <dgm:pt modelId="{7F24AA8C-5763-4245-93B5-77BFC4AE7916}" type="pres">
      <dgm:prSet presAssocID="{569E5B9D-7FD2-4F4A-87BB-ACC602CD4E45}" presName="composite" presStyleCnt="0"/>
      <dgm:spPr/>
    </dgm:pt>
    <dgm:pt modelId="{058D58F8-E631-40F5-8EA8-0736CA35F178}" type="pres">
      <dgm:prSet presAssocID="{569E5B9D-7FD2-4F4A-87BB-ACC602CD4E45}" presName="imagSh" presStyleLbl="bgImgPlace1" presStyleIdx="1" presStyleCnt="3" custLinFactNeighborX="10138" custLinFactNeighborY="-3781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BE598747-8A02-43BE-8ADD-B449880D6D1E}" type="pres">
      <dgm:prSet presAssocID="{569E5B9D-7FD2-4F4A-87BB-ACC602CD4E45}" presName="tx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6CC752-CFEF-4D4A-B8FB-A7A4A0CFC02B}" type="pres">
      <dgm:prSet presAssocID="{F9F42E5F-FBAB-4B19-8A89-55AF7597242C}" presName="sibTrans" presStyleLbl="sibTrans2D1" presStyleIdx="1" presStyleCnt="2"/>
      <dgm:spPr/>
      <dgm:t>
        <a:bodyPr/>
        <a:lstStyle/>
        <a:p>
          <a:endParaRPr lang="en-US"/>
        </a:p>
      </dgm:t>
    </dgm:pt>
    <dgm:pt modelId="{E9BC4EB9-A1E4-4FAA-A564-CA866D2B1917}" type="pres">
      <dgm:prSet presAssocID="{F9F42E5F-FBAB-4B19-8A89-55AF7597242C}" presName="connTx" presStyleLbl="sibTrans2D1" presStyleIdx="1" presStyleCnt="2"/>
      <dgm:spPr/>
      <dgm:t>
        <a:bodyPr/>
        <a:lstStyle/>
        <a:p>
          <a:endParaRPr lang="en-US"/>
        </a:p>
      </dgm:t>
    </dgm:pt>
    <dgm:pt modelId="{AF7CEE27-D223-4F03-9772-148DCF5591AF}" type="pres">
      <dgm:prSet presAssocID="{489E05DD-FB7B-4894-8445-6BEB3EE73AA5}" presName="composite" presStyleCnt="0"/>
      <dgm:spPr/>
    </dgm:pt>
    <dgm:pt modelId="{2D0EA8B5-A3EF-43C4-9D24-3D015F8E1167}" type="pres">
      <dgm:prSet presAssocID="{489E05DD-FB7B-4894-8445-6BEB3EE73AA5}" presName="imagSh" presStyleLbl="bgImgPlace1" presStyleIdx="2" presStyleCnt="3" custScaleX="60734" custScaleY="69268" custLinFactNeighborX="19460" custLinFactNeighborY="-2922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440A3FDD-D320-4123-ABE0-71CFE5A62CE3}" type="pres">
      <dgm:prSet presAssocID="{489E05DD-FB7B-4894-8445-6BEB3EE73AA5}" presName="txNode" presStyleLbl="node1" presStyleIdx="2" presStyleCnt="3" custLinFactNeighborY="73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D0BC9F-2B07-488F-B211-88F425F72E5D}" type="presOf" srcId="{5CCA8DCD-6FD1-47A0-8D2A-05A924B35E2F}" destId="{BE598747-8A02-43BE-8ADD-B449880D6D1E}" srcOrd="0" destOrd="2" presId="urn:microsoft.com/office/officeart/2005/8/layout/hProcess10"/>
    <dgm:cxn modelId="{EF734200-D50C-4C2A-B0E1-5F4C6029610B}" type="presOf" srcId="{F3104303-E311-4C80-AB75-02E7151675B3}" destId="{B91EDC4C-948D-4384-B648-E8242876BAEF}" srcOrd="0" destOrd="0" presId="urn:microsoft.com/office/officeart/2005/8/layout/hProcess10"/>
    <dgm:cxn modelId="{8793449D-48AE-4A31-B2F1-F1D12BBCE257}" srcId="{489E05DD-FB7B-4894-8445-6BEB3EE73AA5}" destId="{7197F6E8-9BE3-4337-8978-FFE185EE339F}" srcOrd="1" destOrd="0" parTransId="{6675EFE4-8CA0-4DC2-A722-0327FBB2B9F9}" sibTransId="{5DEB8E07-171F-48B8-860A-7018CA90C7D6}"/>
    <dgm:cxn modelId="{B004D14B-6B1B-4848-9F68-C58E3E768CCC}" srcId="{489E05DD-FB7B-4894-8445-6BEB3EE73AA5}" destId="{D89C824B-7DB4-4B40-A04A-9C6D5D8F149B}" srcOrd="0" destOrd="0" parTransId="{74217035-D9FB-4C6C-B61D-38BB65EBB707}" sibTransId="{74C298BA-FB1E-462F-9FE6-C0FA69D62537}"/>
    <dgm:cxn modelId="{48240728-E629-4ADC-B882-20E24FDCAE66}" type="presOf" srcId="{7197F6E8-9BE3-4337-8978-FFE185EE339F}" destId="{440A3FDD-D320-4123-ABE0-71CFE5A62CE3}" srcOrd="0" destOrd="2" presId="urn:microsoft.com/office/officeart/2005/8/layout/hProcess10"/>
    <dgm:cxn modelId="{F1FE522F-AC5D-486A-9EC6-A9DD5569C60C}" type="presOf" srcId="{D222AFCE-AF41-485F-A5A0-B98BFC44E298}" destId="{405F2AEE-4839-42B1-B95A-B73F0476EB11}" srcOrd="0" destOrd="2" presId="urn:microsoft.com/office/officeart/2005/8/layout/hProcess10"/>
    <dgm:cxn modelId="{71BEF950-9598-47CF-A103-2649E25CB7E3}" type="presOf" srcId="{D89C824B-7DB4-4B40-A04A-9C6D5D8F149B}" destId="{440A3FDD-D320-4123-ABE0-71CFE5A62CE3}" srcOrd="0" destOrd="1" presId="urn:microsoft.com/office/officeart/2005/8/layout/hProcess10"/>
    <dgm:cxn modelId="{CC9611D1-AE35-4E34-8201-853BFD67C42E}" type="presOf" srcId="{D80227B8-3957-480E-8F7D-B793D3DE979B}" destId="{405F2AEE-4839-42B1-B95A-B73F0476EB11}" srcOrd="0" destOrd="0" presId="urn:microsoft.com/office/officeart/2005/8/layout/hProcess10"/>
    <dgm:cxn modelId="{BEECAB3B-3DEE-4145-BFC0-A3666699EFE5}" srcId="{D80227B8-3957-480E-8F7D-B793D3DE979B}" destId="{D222AFCE-AF41-485F-A5A0-B98BFC44E298}" srcOrd="1" destOrd="0" parTransId="{8480436C-EB03-4F7A-8FE9-05DB0873F318}" sibTransId="{8329AC4B-1E1B-4527-834F-A439DD1A97D4}"/>
    <dgm:cxn modelId="{246DA49A-A3B9-4BB0-8A79-8E3B55E41569}" type="presOf" srcId="{F9F42E5F-FBAB-4B19-8A89-55AF7597242C}" destId="{E9BC4EB9-A1E4-4FAA-A564-CA866D2B1917}" srcOrd="1" destOrd="0" presId="urn:microsoft.com/office/officeart/2005/8/layout/hProcess10"/>
    <dgm:cxn modelId="{4B5E5176-AF7A-4399-A219-3D5F48066111}" type="presOf" srcId="{9F10039D-8D99-4543-9DC2-8F301D0A1DBC}" destId="{0F6DA709-0A1D-4A5C-88AF-426921812F21}" srcOrd="0" destOrd="0" presId="urn:microsoft.com/office/officeart/2005/8/layout/hProcess10"/>
    <dgm:cxn modelId="{1CCC39BE-3198-46EA-8183-389F73A78B51}" srcId="{F3104303-E311-4C80-AB75-02E7151675B3}" destId="{489E05DD-FB7B-4894-8445-6BEB3EE73AA5}" srcOrd="2" destOrd="0" parTransId="{09F0BB23-AA22-43DC-ABD9-8AE979D7B926}" sibTransId="{B8801746-F42B-43A2-8099-B90F2EDF7B07}"/>
    <dgm:cxn modelId="{CAEADE71-0D85-449E-A061-B3C3ECC1DAD1}" type="presOf" srcId="{489E05DD-FB7B-4894-8445-6BEB3EE73AA5}" destId="{440A3FDD-D320-4123-ABE0-71CFE5A62CE3}" srcOrd="0" destOrd="0" presId="urn:microsoft.com/office/officeart/2005/8/layout/hProcess10"/>
    <dgm:cxn modelId="{EBB89CAD-7BA2-48EB-8090-F2BA7F3FD958}" srcId="{D80227B8-3957-480E-8F7D-B793D3DE979B}" destId="{93688BC0-3627-41B8-996E-98823C6B586D}" srcOrd="0" destOrd="0" parTransId="{26059A99-0F78-41E8-A6D6-5D48F9C9B5FA}" sibTransId="{C94C5C3A-C4B5-40C2-85CD-7E6E66670A55}"/>
    <dgm:cxn modelId="{522497DD-1669-4EF6-8A13-44FC042C8EE6}" type="presOf" srcId="{F9F42E5F-FBAB-4B19-8A89-55AF7597242C}" destId="{B76CC752-CFEF-4D4A-B8FB-A7A4A0CFC02B}" srcOrd="0" destOrd="0" presId="urn:microsoft.com/office/officeart/2005/8/layout/hProcess10"/>
    <dgm:cxn modelId="{384FD57F-66A0-4DDE-9655-DCEC6BBB60A4}" type="presOf" srcId="{9F10039D-8D99-4543-9DC2-8F301D0A1DBC}" destId="{8A968C79-7B79-4FEE-9017-A392EF4BBC7B}" srcOrd="1" destOrd="0" presId="urn:microsoft.com/office/officeart/2005/8/layout/hProcess10"/>
    <dgm:cxn modelId="{B89BA3E9-87C1-4306-95F2-740605E340AF}" srcId="{569E5B9D-7FD2-4F4A-87BB-ACC602CD4E45}" destId="{51322EED-10A2-4BFD-9CB2-BB64E92052E5}" srcOrd="0" destOrd="0" parTransId="{7EF5DD3B-E81C-4B10-9E12-F6B2B95671AD}" sibTransId="{30879699-BC5B-4406-BA5F-F98D98791EE6}"/>
    <dgm:cxn modelId="{68CAA162-A07B-496A-849E-7798096D06B4}" srcId="{569E5B9D-7FD2-4F4A-87BB-ACC602CD4E45}" destId="{5CCA8DCD-6FD1-47A0-8D2A-05A924B35E2F}" srcOrd="1" destOrd="0" parTransId="{261B006E-69A2-4CCF-94C2-27398D23C7E3}" sibTransId="{A1714D17-B5ED-4F0C-AA8A-7B4682A1FB74}"/>
    <dgm:cxn modelId="{AC2DD9F6-D712-47DC-983B-1ACE65D3DF9B}" type="presOf" srcId="{51322EED-10A2-4BFD-9CB2-BB64E92052E5}" destId="{BE598747-8A02-43BE-8ADD-B449880D6D1E}" srcOrd="0" destOrd="1" presId="urn:microsoft.com/office/officeart/2005/8/layout/hProcess10"/>
    <dgm:cxn modelId="{57CE9747-6915-43ED-8576-27FB263EC7A1}" srcId="{F3104303-E311-4C80-AB75-02E7151675B3}" destId="{569E5B9D-7FD2-4F4A-87BB-ACC602CD4E45}" srcOrd="1" destOrd="0" parTransId="{F9CEFD37-56BA-4F17-8A59-2DC217A1B0BB}" sibTransId="{F9F42E5F-FBAB-4B19-8A89-55AF7597242C}"/>
    <dgm:cxn modelId="{C0FDC86E-F690-412E-9DCA-18F177F14859}" type="presOf" srcId="{93688BC0-3627-41B8-996E-98823C6B586D}" destId="{405F2AEE-4839-42B1-B95A-B73F0476EB11}" srcOrd="0" destOrd="1" presId="urn:microsoft.com/office/officeart/2005/8/layout/hProcess10"/>
    <dgm:cxn modelId="{A23C4824-000E-4629-8B40-3F001173F5F0}" srcId="{F3104303-E311-4C80-AB75-02E7151675B3}" destId="{D80227B8-3957-480E-8F7D-B793D3DE979B}" srcOrd="0" destOrd="0" parTransId="{4EF8473F-165A-47DF-8A13-618761EF7FE2}" sibTransId="{9F10039D-8D99-4543-9DC2-8F301D0A1DBC}"/>
    <dgm:cxn modelId="{94D20FE3-10D7-43DA-B2AE-D9F203C1EFED}" type="presOf" srcId="{569E5B9D-7FD2-4F4A-87BB-ACC602CD4E45}" destId="{BE598747-8A02-43BE-8ADD-B449880D6D1E}" srcOrd="0" destOrd="0" presId="urn:microsoft.com/office/officeart/2005/8/layout/hProcess10"/>
    <dgm:cxn modelId="{BC86C1BF-8D8F-46A8-A98E-ED4A85815ABB}" type="presParOf" srcId="{B91EDC4C-948D-4384-B648-E8242876BAEF}" destId="{C4404648-1826-4CC1-8705-05E2C71C25B0}" srcOrd="0" destOrd="0" presId="urn:microsoft.com/office/officeart/2005/8/layout/hProcess10"/>
    <dgm:cxn modelId="{C220BD0D-5F22-4D8E-8C7C-0F59B441B909}" type="presParOf" srcId="{C4404648-1826-4CC1-8705-05E2C71C25B0}" destId="{313D0A00-EA89-47B5-B5FD-5FCAC47FC883}" srcOrd="0" destOrd="0" presId="urn:microsoft.com/office/officeart/2005/8/layout/hProcess10"/>
    <dgm:cxn modelId="{22E197AE-93FA-4739-80B0-BAFC290464D1}" type="presParOf" srcId="{C4404648-1826-4CC1-8705-05E2C71C25B0}" destId="{405F2AEE-4839-42B1-B95A-B73F0476EB11}" srcOrd="1" destOrd="0" presId="urn:microsoft.com/office/officeart/2005/8/layout/hProcess10"/>
    <dgm:cxn modelId="{C352D0AD-8A5C-4B75-A03B-94D068087F28}" type="presParOf" srcId="{B91EDC4C-948D-4384-B648-E8242876BAEF}" destId="{0F6DA709-0A1D-4A5C-88AF-426921812F21}" srcOrd="1" destOrd="0" presId="urn:microsoft.com/office/officeart/2005/8/layout/hProcess10"/>
    <dgm:cxn modelId="{C93CF655-0168-46A4-B2C0-7B84D300E806}" type="presParOf" srcId="{0F6DA709-0A1D-4A5C-88AF-426921812F21}" destId="{8A968C79-7B79-4FEE-9017-A392EF4BBC7B}" srcOrd="0" destOrd="0" presId="urn:microsoft.com/office/officeart/2005/8/layout/hProcess10"/>
    <dgm:cxn modelId="{00C217AF-B847-4964-90A0-4014E41D8412}" type="presParOf" srcId="{B91EDC4C-948D-4384-B648-E8242876BAEF}" destId="{7F24AA8C-5763-4245-93B5-77BFC4AE7916}" srcOrd="2" destOrd="0" presId="urn:microsoft.com/office/officeart/2005/8/layout/hProcess10"/>
    <dgm:cxn modelId="{062BC4DB-9454-4E41-B569-800C9803DB6C}" type="presParOf" srcId="{7F24AA8C-5763-4245-93B5-77BFC4AE7916}" destId="{058D58F8-E631-40F5-8EA8-0736CA35F178}" srcOrd="0" destOrd="0" presId="urn:microsoft.com/office/officeart/2005/8/layout/hProcess10"/>
    <dgm:cxn modelId="{9C6082F0-DAED-421A-B547-7461E6E19107}" type="presParOf" srcId="{7F24AA8C-5763-4245-93B5-77BFC4AE7916}" destId="{BE598747-8A02-43BE-8ADD-B449880D6D1E}" srcOrd="1" destOrd="0" presId="urn:microsoft.com/office/officeart/2005/8/layout/hProcess10"/>
    <dgm:cxn modelId="{9EF3C8D3-3688-4A00-BB92-8351B4418083}" type="presParOf" srcId="{B91EDC4C-948D-4384-B648-E8242876BAEF}" destId="{B76CC752-CFEF-4D4A-B8FB-A7A4A0CFC02B}" srcOrd="3" destOrd="0" presId="urn:microsoft.com/office/officeart/2005/8/layout/hProcess10"/>
    <dgm:cxn modelId="{08BFCC55-0287-46DB-9AB7-6FCFAF5D9C98}" type="presParOf" srcId="{B76CC752-CFEF-4D4A-B8FB-A7A4A0CFC02B}" destId="{E9BC4EB9-A1E4-4FAA-A564-CA866D2B1917}" srcOrd="0" destOrd="0" presId="urn:microsoft.com/office/officeart/2005/8/layout/hProcess10"/>
    <dgm:cxn modelId="{FAB4776A-A8A7-44C8-AC03-31040AA98133}" type="presParOf" srcId="{B91EDC4C-948D-4384-B648-E8242876BAEF}" destId="{AF7CEE27-D223-4F03-9772-148DCF5591AF}" srcOrd="4" destOrd="0" presId="urn:microsoft.com/office/officeart/2005/8/layout/hProcess10"/>
    <dgm:cxn modelId="{859B10D6-07FE-4B6A-8095-994B4BD438B0}" type="presParOf" srcId="{AF7CEE27-D223-4F03-9772-148DCF5591AF}" destId="{2D0EA8B5-A3EF-43C4-9D24-3D015F8E1167}" srcOrd="0" destOrd="0" presId="urn:microsoft.com/office/officeart/2005/8/layout/hProcess10"/>
    <dgm:cxn modelId="{D6BB4487-399B-42C8-BD91-6E537B509387}" type="presParOf" srcId="{AF7CEE27-D223-4F03-9772-148DCF5591AF}" destId="{440A3FDD-D320-4123-ABE0-71CFE5A62CE3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2C0D88-79C1-4549-A049-C99A7904B1D4}">
      <dsp:nvSpPr>
        <dsp:cNvPr id="0" name=""/>
        <dsp:cNvSpPr/>
      </dsp:nvSpPr>
      <dsp:spPr>
        <a:xfrm>
          <a:off x="0" y="0"/>
          <a:ext cx="5737673" cy="1255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dirty="0" smtClean="0"/>
            <a:t>Quick Recap – (15 min)</a:t>
          </a:r>
          <a:endParaRPr lang="en-US" sz="25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/>
            <a:t>Last 2 weeks </a:t>
          </a:r>
          <a:endParaRPr lang="en-IN" sz="2000" kern="1200" dirty="0"/>
        </a:p>
      </dsp:txBody>
      <dsp:txXfrm>
        <a:off x="36776" y="36776"/>
        <a:ext cx="4382753" cy="1182075"/>
      </dsp:txXfrm>
    </dsp:sp>
    <dsp:sp modelId="{C109B9BD-C2D8-407E-9ECB-EA65E487F50A}">
      <dsp:nvSpPr>
        <dsp:cNvPr id="0" name=""/>
        <dsp:cNvSpPr/>
      </dsp:nvSpPr>
      <dsp:spPr>
        <a:xfrm>
          <a:off x="506265" y="1464898"/>
          <a:ext cx="5737673" cy="1255627"/>
        </a:xfrm>
        <a:prstGeom prst="roundRect">
          <a:avLst>
            <a:gd name="adj" fmla="val 10000"/>
          </a:avLst>
        </a:prstGeom>
        <a:solidFill>
          <a:schemeClr val="accent3">
            <a:hueOff val="-4991659"/>
            <a:satOff val="42307"/>
            <a:lumOff val="42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dirty="0" smtClean="0"/>
            <a:t>Focused Teaching (60 min)</a:t>
          </a:r>
          <a:endParaRPr lang="en-US" sz="25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>
              <a:solidFill>
                <a:srgbClr val="FFFFFF"/>
              </a:solidFill>
              <a:latin typeface="Arial"/>
              <a:sym typeface="Arial"/>
            </a:rPr>
            <a:t>Word Embedding</a:t>
          </a:r>
          <a:endParaRPr lang="en-IN" sz="2000" kern="1200" dirty="0"/>
        </a:p>
      </dsp:txBody>
      <dsp:txXfrm>
        <a:off x="543041" y="1501674"/>
        <a:ext cx="4341698" cy="1182075"/>
      </dsp:txXfrm>
    </dsp:sp>
    <dsp:sp modelId="{95FDD71E-3DE6-4042-A5E4-8A11EA388189}">
      <dsp:nvSpPr>
        <dsp:cNvPr id="0" name=""/>
        <dsp:cNvSpPr/>
      </dsp:nvSpPr>
      <dsp:spPr>
        <a:xfrm>
          <a:off x="1012530" y="2929796"/>
          <a:ext cx="5737673" cy="1255627"/>
        </a:xfrm>
        <a:prstGeom prst="roundRect">
          <a:avLst>
            <a:gd name="adj" fmla="val 10000"/>
          </a:avLst>
        </a:prstGeom>
        <a:solidFill>
          <a:schemeClr val="accent3">
            <a:hueOff val="-9983318"/>
            <a:satOff val="84615"/>
            <a:lumOff val="8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dirty="0" smtClean="0"/>
            <a:t>Doubts Resolutions (15 min)</a:t>
          </a:r>
          <a:endParaRPr lang="en-US" sz="25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>
              <a:solidFill>
                <a:srgbClr val="FFFFFF"/>
              </a:solidFill>
              <a:latin typeface="Arial"/>
              <a:sym typeface="Arial"/>
            </a:rPr>
            <a:t>doubts resolutions</a:t>
          </a:r>
          <a:endParaRPr lang="en-IN" sz="2000" kern="1200" dirty="0"/>
        </a:p>
      </dsp:txBody>
      <dsp:txXfrm>
        <a:off x="1049306" y="2966572"/>
        <a:ext cx="4341698" cy="1182075"/>
      </dsp:txXfrm>
    </dsp:sp>
    <dsp:sp modelId="{98E5FDA8-7D6D-4EEF-B6FA-1C0CEB1764BA}">
      <dsp:nvSpPr>
        <dsp:cNvPr id="0" name=""/>
        <dsp:cNvSpPr/>
      </dsp:nvSpPr>
      <dsp:spPr>
        <a:xfrm>
          <a:off x="4921515" y="952183"/>
          <a:ext cx="816157" cy="81615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105150" y="952183"/>
        <a:ext cx="448887" cy="614158"/>
      </dsp:txXfrm>
    </dsp:sp>
    <dsp:sp modelId="{9BA526AF-6B00-48BA-A86C-544E99505CA0}">
      <dsp:nvSpPr>
        <dsp:cNvPr id="0" name=""/>
        <dsp:cNvSpPr/>
      </dsp:nvSpPr>
      <dsp:spPr>
        <a:xfrm>
          <a:off x="5427781" y="2408711"/>
          <a:ext cx="816157" cy="81615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-10641928"/>
            <a:satOff val="89138"/>
            <a:lumOff val="4857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-10641928"/>
              <a:satOff val="89138"/>
              <a:lumOff val="48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611416" y="2408711"/>
        <a:ext cx="448887" cy="6141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3D0A00-EA89-47B5-B5FD-5FCAC47FC883}">
      <dsp:nvSpPr>
        <dsp:cNvPr id="0" name=""/>
        <dsp:cNvSpPr/>
      </dsp:nvSpPr>
      <dsp:spPr>
        <a:xfrm>
          <a:off x="300258" y="1389"/>
          <a:ext cx="1519640" cy="154608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5F2AEE-4839-42B1-B95A-B73F0476EB11}">
      <dsp:nvSpPr>
        <dsp:cNvPr id="0" name=""/>
        <dsp:cNvSpPr/>
      </dsp:nvSpPr>
      <dsp:spPr>
        <a:xfrm>
          <a:off x="150620" y="1601217"/>
          <a:ext cx="1816231" cy="181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Word Embedding</a:t>
          </a:r>
          <a:endParaRPr 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What is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When to use</a:t>
          </a:r>
          <a:endParaRPr lang="en-US" sz="1800" kern="1200" dirty="0"/>
        </a:p>
      </dsp:txBody>
      <dsp:txXfrm>
        <a:off x="203816" y="1654413"/>
        <a:ext cx="1709839" cy="1709839"/>
      </dsp:txXfrm>
    </dsp:sp>
    <dsp:sp modelId="{0F6DA709-0A1D-4A5C-88AF-426921812F21}">
      <dsp:nvSpPr>
        <dsp:cNvPr id="0" name=""/>
        <dsp:cNvSpPr/>
      </dsp:nvSpPr>
      <dsp:spPr>
        <a:xfrm rot="169889">
          <a:off x="2181920" y="620678"/>
          <a:ext cx="362684" cy="4364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2181986" y="705274"/>
        <a:ext cx="253879" cy="261849"/>
      </dsp:txXfrm>
    </dsp:sp>
    <dsp:sp modelId="{058D58F8-E631-40F5-8EA8-0736CA35F178}">
      <dsp:nvSpPr>
        <dsp:cNvPr id="0" name=""/>
        <dsp:cNvSpPr/>
      </dsp:nvSpPr>
      <dsp:spPr>
        <a:xfrm>
          <a:off x="2854876" y="0"/>
          <a:ext cx="1816231" cy="181623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598747-8A02-43BE-8ADD-B449880D6D1E}">
      <dsp:nvSpPr>
        <dsp:cNvPr id="0" name=""/>
        <dsp:cNvSpPr/>
      </dsp:nvSpPr>
      <dsp:spPr>
        <a:xfrm>
          <a:off x="2966412" y="1668753"/>
          <a:ext cx="1816231" cy="181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Embedding Methods </a:t>
          </a:r>
          <a:endParaRPr 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/>
            <a:t>Word2Vec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/>
            <a:t>Glove</a:t>
          </a:r>
          <a:endParaRPr lang="en-US" sz="1800" kern="1200" dirty="0"/>
        </a:p>
      </dsp:txBody>
      <dsp:txXfrm>
        <a:off x="3019608" y="1721949"/>
        <a:ext cx="1709839" cy="1709839"/>
      </dsp:txXfrm>
    </dsp:sp>
    <dsp:sp modelId="{B76CC752-CFEF-4D4A-B8FB-A7A4A0CFC02B}">
      <dsp:nvSpPr>
        <dsp:cNvPr id="0" name=""/>
        <dsp:cNvSpPr/>
      </dsp:nvSpPr>
      <dsp:spPr>
        <a:xfrm rot="21483340">
          <a:off x="5101408" y="637161"/>
          <a:ext cx="430672" cy="4364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5101445" y="726636"/>
        <a:ext cx="301470" cy="261849"/>
      </dsp:txXfrm>
    </dsp:sp>
    <dsp:sp modelId="{2D0EA8B5-A3EF-43C4-9D24-3D015F8E1167}">
      <dsp:nvSpPr>
        <dsp:cNvPr id="0" name=""/>
        <dsp:cNvSpPr/>
      </dsp:nvSpPr>
      <dsp:spPr>
        <a:xfrm>
          <a:off x="5900892" y="187780"/>
          <a:ext cx="1103069" cy="125806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0A3FDD-D320-4123-ABE0-71CFE5A62CE3}">
      <dsp:nvSpPr>
        <dsp:cNvPr id="0" name=""/>
        <dsp:cNvSpPr/>
      </dsp:nvSpPr>
      <dsp:spPr>
        <a:xfrm>
          <a:off x="5486539" y="1663032"/>
          <a:ext cx="1816231" cy="181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Custom Embedding </a:t>
          </a:r>
          <a:endParaRPr 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/>
            <a:t>Basics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/>
            <a:t>When to use</a:t>
          </a:r>
          <a:endParaRPr lang="en-US" sz="1800" kern="1200" dirty="0"/>
        </a:p>
      </dsp:txBody>
      <dsp:txXfrm>
        <a:off x="5539735" y="1716228"/>
        <a:ext cx="1709839" cy="17098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c1b3c75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g9c1b3c75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c1b3c75e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7" name="Google Shape;77;g9c1b3c75e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c1b3c75e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9c1b3c75e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a97104d7b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a97104d7b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238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8580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c1b3c75e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9c1b3c75e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26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picture and caption">
  <p:cSld name="Title, picture and 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9841" y="600075"/>
            <a:ext cx="40728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Arial"/>
              <a:buNone/>
              <a:defRPr sz="3600">
                <a:solidFill>
                  <a:srgbClr val="F5333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>
            <a:spLocks noGrp="1"/>
          </p:cNvSpPr>
          <p:nvPr>
            <p:ph type="pic" idx="2"/>
          </p:nvPr>
        </p:nvSpPr>
        <p:spPr>
          <a:xfrm>
            <a:off x="629842" y="1681163"/>
            <a:ext cx="4535400" cy="28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5381625" y="1681163"/>
            <a:ext cx="3140100" cy="28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8">
          <p15:clr>
            <a:srgbClr val="FBAE40"/>
          </p15:clr>
        </p15:guide>
        <p15:guide id="2" orient="horz" pos="1053">
          <p15:clr>
            <a:srgbClr val="FBAE40"/>
          </p15:clr>
        </p15:guide>
        <p15:guide id="3" orient="horz" pos="2845">
          <p15:clr>
            <a:srgbClr val="FBAE40"/>
          </p15:clr>
        </p15:guide>
        <p15:guide id="4" pos="3254">
          <p15:clr>
            <a:srgbClr val="FBAE40"/>
          </p15:clr>
        </p15:guide>
        <p15:guide id="5" pos="339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E72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0" y="0"/>
            <a:ext cx="9144000" cy="4653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3922" y="571887"/>
            <a:ext cx="2057399" cy="548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2 Line Title and Content">
  <p:cSld name="1_2 Line Title and Conte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303588" y="1816100"/>
            <a:ext cx="5265600" cy="26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1521AC-A754-42D2-BD2E-2B8C9F762C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6794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1067232" y="3040212"/>
            <a:ext cx="6895200" cy="11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2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SGC Coaching: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Articulate your Journey | Activate </a:t>
            </a:r>
            <a:r>
              <a:rPr lang="en" i="1" dirty="0" smtClean="0">
                <a:solidFill>
                  <a:schemeClr val="dk1"/>
                </a:solidFill>
              </a:rPr>
              <a:t>Your</a:t>
            </a:r>
            <a:r>
              <a:rPr lang="en" sz="1400" b="0" i="1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Vigour| Accelerate Mutual Growth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0" i="1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Session 19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Word Embedding</a:t>
            </a:r>
            <a:endParaRPr dirty="0"/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2370" y="0"/>
            <a:ext cx="1356542" cy="157748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1157111" y="716037"/>
            <a:ext cx="1655700" cy="13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0" i="1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76053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" dirty="0" smtClean="0">
                <a:latin typeface="+mj-lt"/>
              </a:rPr>
              <a:t>Agenda</a:t>
            </a:r>
            <a:endParaRPr dirty="0">
              <a:latin typeface="+mj-lt"/>
            </a:endParaRP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393092022"/>
              </p:ext>
            </p:extLst>
          </p:nvPr>
        </p:nvGraphicFramePr>
        <p:xfrm>
          <a:off x="1650381" y="765718"/>
          <a:ext cx="6750204" cy="418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C32C0D88-79C1-4549-A049-C99A7904B1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graphicEl>
                                              <a:dgm id="{C32C0D88-79C1-4549-A049-C99A7904B1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8E5FDA8-7D6D-4EEF-B6FA-1C0CEB1764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graphicEl>
                                              <a:dgm id="{98E5FDA8-7D6D-4EEF-B6FA-1C0CEB1764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C109B9BD-C2D8-407E-9ECB-EA65E487F5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graphicEl>
                                              <a:dgm id="{C109B9BD-C2D8-407E-9ECB-EA65E487F5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BA526AF-6B00-48BA-A86C-544E99505C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graphicEl>
                                              <a:dgm id="{9BA526AF-6B00-48BA-A86C-544E99505C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5FDD71E-3DE6-4042-A5E4-8A11EA3881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graphicEl>
                                              <a:dgm id="{95FDD71E-3DE6-4042-A5E4-8A11EA3881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6675" y="121975"/>
            <a:ext cx="6804316" cy="382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Recap: </a:t>
            </a:r>
            <a:r>
              <a:rPr lang="en" dirty="0"/>
              <a:t>What the learner have learnt in the week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DF8E88-4808-4905-9329-C4377A50F57F}"/>
              </a:ext>
            </a:extLst>
          </p:cNvPr>
          <p:cNvSpPr/>
          <p:nvPr/>
        </p:nvSpPr>
        <p:spPr>
          <a:xfrm>
            <a:off x="3293459" y="740290"/>
            <a:ext cx="32501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750"/>
              </a:spcBef>
              <a:spcAft>
                <a:spcPts val="1600"/>
              </a:spcAft>
            </a:pPr>
            <a:r>
              <a:rPr lang="en-IN" sz="1600" b="1" dirty="0"/>
              <a:t>Quick Glance at Key Learnings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407424686"/>
              </p:ext>
            </p:extLst>
          </p:nvPr>
        </p:nvGraphicFramePr>
        <p:xfrm>
          <a:off x="1126003" y="1251837"/>
          <a:ext cx="730602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2938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13D0A00-EA89-47B5-B5FD-5FCAC47FC8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05F2AEE-4839-42B1-B95A-B73F0476EB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F6DA709-0A1D-4A5C-88AF-426921812F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58D58F8-E631-40F5-8EA8-0736CA35F1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E598747-8A02-43BE-8ADD-B449880D6D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76CC752-CFEF-4D4A-B8FB-A7A4A0CFC0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D0EA8B5-A3EF-43C4-9D24-3D015F8E11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40A3FDD-D320-4123-ABE0-71CFE5A62C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標題 1"/>
          <p:cNvSpPr>
            <a:spLocks noGrp="1"/>
          </p:cNvSpPr>
          <p:nvPr>
            <p:ph type="title"/>
          </p:nvPr>
        </p:nvSpPr>
        <p:spPr>
          <a:xfrm>
            <a:off x="316678" y="121965"/>
            <a:ext cx="5933809" cy="437485"/>
          </a:xfrm>
        </p:spPr>
        <p:txBody>
          <a:bodyPr/>
          <a:lstStyle/>
          <a:p>
            <a:r>
              <a:rPr lang="en-US" altLang="zh-TW" dirty="0" smtClean="0"/>
              <a:t>Word Embedding</a:t>
            </a:r>
            <a:endParaRPr lang="zh-TW" altLang="en-US" dirty="0" smtClean="0"/>
          </a:p>
        </p:txBody>
      </p:sp>
      <p:sp>
        <p:nvSpPr>
          <p:cNvPr id="15364" name="AutoShape 8" descr="data:image/jpeg;base64,/9j/4AAQSkZJRgABAQAAAQABAAD/2wCEAAkGBxASEhAQDxIQDxAPDxAPEA8VFQ8QEBAQFRUWFhUVFRUYHSggGBomGxUVIjEhJSkrLi4uGB8zODMtNygtLisBCgoKDg0OFxAQGCseHx0tLS0tLSstLS0tKy0tLS0tLS0tLS0tLS0tLS0tLS0tKystLS0tKy0rLSstKystLTctLf/AABEIALUBFgMBIgACEQEDEQH/xAAbAAACAwEBAQAAAAAAAAAAAAADBAECBQAGB//EAEAQAAIBAgMFBQQHBgUFAAAAAAECAAMRBBIhBTFBUWETInGRoQYyQoEjUnKxwdHwQ2KSouHxFDNTgrIVY4PC0v/EABoBAAMBAQEBAAAAAAAAAAAAAAECAwAEBQb/xAAiEQEBAAICAgMBAQEBAAAAAAAAAQIRAxIhMQQTQVEykSL/2gAMAwEAAhEDEQA/APmaw1JIBDHsMsejBqNKaOHpwNJJoYZZy8iuMO4anNGisVoCPURFxPozSWMLAJO7Zb5bi/LjL4gYvBu8gtBO8tC2KO8ETId5TNE5KMi0uBKCXUThzp5F1EKolFEOiyWzSLoJe0lVkkR5R0GZWEInBY/bwCBLgSVWEVYlraQJxvCBZxWJR0FOAMKEk5ZPTaAIMi0PllSs0jaCMqSYS0qRKSFsVF4QEyqiXMa4lVJlCTLmDMX69sqXtIlGkyn1M+OUWmphZj0TNXCtPSrmjWoxjDYune2YA7rHT74pQaWr4EN3l38RznPlJ+qzevD0OHYHdqPkY7RqDmPC4nikpsh0zIfEiN0sZUHvBag5OAfVbH1gnH/KP2a/Hsw0yts4E1LMu8cJm0NpgcKtPorioh/21BcfxTQo7XQ7y1+qEH+VmjXGj3lmnYTEVVUX79tGUnvDwMINpITa5U8jOp42je4ZPmch/mtBY3CK/ep2PG28fIr+cMysJuz0OWl1Mx6LZTlZjTPPePnYflHalR0sW0W1+0GtMjqN4+6LlbVMco0FhkERw+IBOU6HhxB8DNBBOLO2Xytjq+l1EOglaaw6LJbNpKiSRLgTrRpR0FaSBL5ZIWHsGkAQiiQBCKJuzacBJtLBZYLFtbSgWTlhQknJAwGSVZIzkkMkLEykGyxtkgmWUxpLAgJxhCsG8culTBMJcmUJlcShkSZJMiWgPidLfNPDNM1DG6DS9c8bCVcoBtm562tGKe0bfAD/ALv6RPDtf5zRwuAznQMOtjaRuv2KefwVdpKfepsR9pT96Sy18Md9KqDzDpbyKytTZrLxUeLUk/5MJeng13tVpL4XqH+S49ZpIG6l3oG2TOv2ireoEgpS4uQOQCmV7Onf3gBzyg39ZDNRH+o/8KiEqxpUeFZh/wCNvwlP8JSJB7RW5HJVv5lZRaqa5aRPixY/dGaDMfdpovXvHz1M2zaR2VM91nqN4io5+WcETZw+zaYCk06h0uCFCgj95GI81iefj2jZh8NNcx9J6OjWFWmtr5lH7S2cnoFInPyWz0fFirh8Kaopmi6927HvIR1Ug6esJUwWJWplw1ZHUjSlWBRvlUF1OnQT0+GoJVTKbKw0KmwJ8dxlF2CxuvaZl4ad5eitykpNz3/0/bV8MLCbUYP2OIpPRqBc17ZqZHMMLi360m0h/vwgMR7Lgm7VSMt7G/e16xGlh61Mt2L9ooa5R1K3HGxvv8JLLHV8LY5y+2yJMyqO2aege9Ing26/Rv7R9KwOoII5ggjzEXRtwacYlW2hTU5bhm+qCLjx5SlQVKg17o35b28zxjTC3yXLkkEq7URSQAzW323D5yn/AFflTPn/AEiTYcDh/eHojdaNOO30S8mjI2q/+kD8zfwhKO3af7RWp9dHX01labDc9j5CXrYOnVGWwJPEb431WTyE5Gph6yOLoytbfbh4jhD5J4xsHVoH6LeCLam9uOXkf1aeh2Ftpa/cfu1bXGlg4HLr+vCPi/5qvme2lknZIfLOKwbak2pwTU46ywbLCWkmWLVBHqoidURpSUq5g2aXqCBYS2GRKhnnSjTp0TIHxlWh6LRVTD0zOhBs4WtoADlI4jS/zjOZuJY+JJmXg7k2HX0m1gcQiENdmO6wsoPS5/KTptRCL09Ix2VrZgRxAOlx0vCNth9yhKfEWAdv4nv6WizVHZszFmY7yblvOEBwo6feZYhBwLeOUD8funU0Nrnhv3WHiToJU10BsL1DyW4X5sRc/IDxi+xWGY6KoHIWLt4gG/nYCWKqD32LN9TV28gbDzMopd+4Ot6aaAdXP4m5kjIg1K1Nd+oog8h8VQ+kFMew9Y27tkS/vaeRPu36AExnDOKbdpTyhhqzsC7ep7vpMyriMuVqpYXAyUhYVXHgNKa+vjCUy7mzBbjXsxcU6Xj9ZvXwks/R49Ls3a9EjK4AJNy92TOemUi4+U2BWY/5YOUm1yco+U8lgCiVNbs1gSxF7fgPCezNE5AzEiwvYbyOg4SOPvQ5M1sMcxz3AvfRmt5XjFTFpYWFgLAAC5t1PKZWLxzFgFp5ad7Fibm/hxjCgkZVAGbQk8BKWePBJfJ/FbPSuo3hj7qgk2HM33TzGJ9matOrl7mIRsoICsQjb9W09DaelwJKgqCQl7Fvib8pqUnAUWI/dGhyg6X8Y+E/sC15nC4N0HuooU6ZVUMovuJA70NXYqN+Zt5PcBQdTNPGkLc5SfDfPPY1iQXBIN7rdrH9dDaQ+dy3i4//AD+r/E45yZ+RWqtuYWPoRBGsQRfW+7rM/EjEMFIZcm9rjvKb7gb2sfCcXIKhtGAt03+E8vj+ZyYY63LXrZfBwzy3PDQbF6kPcX4X8pn7R2viaVGuuEY9oyXpsBd1IILWuORbWEqYog3JzHdc6AeUDUrAFWuG48j1tx87SePyeTtLT34fHqwp7K7Q2jiXc11cUAoymoDmDCwIDEXbidd01cbmp5aiWVk7y8rg3t+ucDi/aW+WnTVmfLqti5sONl38OEBX2h3clZSpbQF1emrH6t7fq48I9nLny/Zjj13+I6w48Omd3H03CVu0RKgFs6K9uVwDCMJgexu2Eq0qdFl7GsqmyE5g4G8q19SBvXh4T0bLO242Xy4Ny+i7QTRhhBMIAK1FitVI84i1URoWzZCokXqCO1BFqglMaW4lWEiWedKdw0+JrCpBKIZZ3uc1QaxBGhHGP0qx0vYzNQw9N4tGPQbPo0z36xy0weHvueSj8ZWri1B+iWy7rtZmPXpEcPiiBlIDLyO8eB4R2v2aqjLmJZQzWtZWPw3tv+USGsDdzpnY9F3t8hwhlpW989kD+zXWs46/V+dvnF6VRhcgBL/HqWt4n8LS6WXvOTTU7231W+yOHjDaEhvMW+iRQBvNIHugc6r8fDSLVccFbLQtVrHu9ra6p0pL+MXas9X6KipSmfgB1bq54wq00pDfcNpnX363NafJP3+NzbqoiYekbswYs97VcQe8c/1KZPvNzbcLac4+tXIFRAM7aheCg/Ex4mJ1q/ZqpYLnYWo0R7qLzI5f8obAIQGqVCWOhcnUkncnz+6Jf6aNvAgKV4/EWO/q56ncBPR4TEZmyqCwHvNqflrPL4N7KznViw05udw8AJv7MxBQBBvY2zDefrGQvs/4Yx2HBOa1td3FQeNuG6UpkKDf4fXoJoYEqb5gCxYHnbl6Sa2HVn4AL3j0/V5THJPKM3H4ao4SkmjN3nO7KvEX4TVwgJa40SmMq9SNCzcz/WXygjMD7wuOekZpUlRLNbXUjn+ry3aRPW2fiK2YkaHpoQB1nlvafDOoJpLlUDUkqoLE2v8Aoaz2NLKb6anXlaZm3sF2iE086VdStRWZSoAte/K14vLjOXHSnFyXjz7R5KntBsvZhDxu27NbiOko1fTvMb7vAePOZ+z2FIlDVFUj3quoJJBNiTfXfxO68HXqOSrC4GoANyTcmeDn8frncdafScfNMsJk0cTiLZQoz3sO7e5J0A03nkBNnZPsXWqkPi3NFD+yXKaxH7zahNOAufAxn2F2MBfE1Vu+YrRDAXQDRn+0bkdALDfPcUxL8fFMZ4cHP8rLK6hfZOyaGHXLh6SUgRqQO832m3sfGPlAd4vfgdRIWEEq5LXmsf7HUGbtMMzYOqCD3NaRI1F6R0BB1BXLN1Q2Vc9i2UZiNAWtrbpeMGCeHtbPJPQLCBaGaBqTbGAPFqkYqGLOYdm2WqxSpHKkUqibs2yzTpYiTN2B8SWEWUEuBPX24Vw0IjQWWWAmbZynUmlszFBKiFiMmde0uARkvroZiq0YpvEsNK3Nt1HV2y0hTVrMthmBBFwVJ0sb3uJlLSdu9UNl+s17Hw5nwj+F2zWVRTvnRRZVPAcADy6GBxFUnvK3ZMSFBVe+xPDMST5Wgg2r4qsKQ7NVysR31axY8u0HDonzPKQh7P6at36j600O9uTHkohMRhKWGtdu2rMocJayqza3fXX8YlQoPUbMdebH7v6TWRjezqL1HNVznY8Tz4DoI+9f6uqobL/3Kp+Lw5dBB1jkHYpq7Czn6qnh4kS+FsDmI7lAWUfXrHd5Sdu/J41qC2KoNezAv1qt+V5sbOGZnb4aaimp6k2vMTBtkphj7zEkdWPH5C81cGpVLDfqfSw++JINrTwdfL3zrd2CjcBbQTRxTkJWy27tJSb7t1yJkpT7tFeQv5maOKzJSqnUZ3RR4TWSNPIWCxLM4DkZVAAsLWsNfKbGHp5zmYEgbh0Eztk4Mgi/xC5Y7vAevmZ6/D4bKFFgeJ6Rddsg3qMhMCT3msO96covidlByQXKrZsyg2D6HeOImrj6tgQFJ1Nh+MSxBcIGIu1i1tyj7XpOrGaiNr5ft7ZrJXNO1kZ6YFNNS2bMzMzG5LHLv6CGxOA7JlqH3adNbAa97MBbzM6u5q11yghVObPmzEsW1/IDheejXB53ZKlrGqlkHBKf0oHmFnP8ngxzly/Y6OH5GXH4/G7syjkponEKL/a3t6kzRpmKIYwhnB6mlN7MKYS8ArS4aLthCYJjOLwbtNsLVXMA5lnaBdodjKHUMWqGEqtFajQbbalRorUMK7QLQbDak6TadMO3xREjC04SnSjdLDz17k5piUFOWFGaVPCRmngon2H6MdaBhqeHM2UwMMmC6Qfa3RlU8PGUobuhuOh5zTp4SFGFk8uQehVdlduKlTKpcEF2zZGYG+vK+g4ScUiUAq0AzlhpVbcpO/d8QmlhlZDdTYkWOgII5EGM0nQG7Uhe4uUOS/ipBB8oZzTWsmuFnp5RARcLvOrVD8PMkxjA0u0ZadO5QGy34k+8xnqtpez1OrYq7FTYgJlVNdxy2tDbM9nzRz5QTemAjmxNzv8ACPvfoGQE7SqqKO4ndX8TPQJhtw36+gjOydjdnZnFySRoL2mrQwYIDDQ8jvHyjaDaMDs+5ubALaJ+0dUFlpJYga+LGN7SxJVgifVAPjzmFUftKtIAE/TAE8NOXPjJcuWsT4Ty9mtBFCLe5UWJ6zYo7hvmHgWu2ZvdAAA3kma9OuCdBa0Tiy/WzkVq0gAWPHcOUyNrZihU7zvHC022qC9zY3HpMHaWMGZ2uLIDr13D5D8J3Y3w5rPPh5KlshqVVayEWVbZSD3SbXIA375nv7U0qNSoX75Z2AYsq8r6W/dEb9pdt5mSjRBvUfs14XY8+mhmd7V7OwlClQdkWpVTEU6uYm7sqnM91O9dLW3C4kM85b197dEw1N32c2D7f0qzslZDQuyLSIu+YscutupGo01PKe3Rp8V2ht7BYis3YYd8O9UG57mUuobs2UJ7jEsb776dZ9M9icfUr4Sk9Zg9VcyMwILHKSFLjgxAHjv4zm5+LrO0mhwy34ejDS2aDE4zkUWLQbNOMG0JKh2i9R5dzF6hmDYbtF6hl3aLu0Jbkq7Sl5VjK3m0HcSdKZp03UO75pQoR+hh5fD0Zp4ehOvLJWQCjho7Swsao0I5ToSW9mZ64WEXDdJpLQhFoTeQZy4eEGHmiKEsKM2mjN7CVNCahoyppRbDxnohG4kR2njagAF7kaZunWW7GXWjFxyynqt1gmHx9QfVN9+/X1hDj3ZiMpFrEHXK3hY+kqlGM06UtjyZFuEJsahJFjc6Zza3yF4RKIphSN6bj1IIv6x9KUtVwuYW5zW3IJ4P4NhbMeAjL1tLj+klNmoEUM1rC7HS9/znn8VjiGqgupSlkuQCcrEnf/J8zOnHDrIlb2p3ae1sik336LzJ/ITHpUquIF/8ulwudT16wOKrq5NWopCJYJTIAZrDS/JRqeevjNOgjuoU91TZmO4m+uUfr7obl/fEGax9e3ka+ysS+KDYILSSkjU/8XVAcBm3mim5mA0udNTA7Z9j++v07VahWpWq16+o7KmFOUKvMkHw08foa0gAANANAJl+0WENVEoglO3qdg9Ue9TpOjZ7dSAFHVhOf7bcv4eTw8n7E+zeFxWzqRq0lDvUrVFqrdaiNmsMrAg2FhodNIH2YYYLHtQqswNS9Gr7opZswahUUAe6ynXk1+G73ewdkJhaFPDU2ZlpAgM1sxuSTe2nGE2lsqlWsaihyivkB3BmFr3GvD1MW8m7d+ZWk8HQJxEijTIVVJLFVUFjvYgWJljOfR6EYNoVoJ5tJUBzFajRmpFKgmkTtLVGi7tDVYsxj44oZcmkEyJ0mU6JfYi86WtOm6h3eXw1KalClF8Kk0qCTWvUFo0o7SpStFI5TSCCEtKEFOHCSwSM2gBTndnGckgpNWLFJHZxkpK5YlOCKcutOFCwirFZRacOiSUWHRY0BCJCqssqwgWPAeX27UxNNAytpYDjZG/tpMfB1XWkWAzOShK6d4u4BBv9seV57naeDNWjVpje6EL9revqBPE7NqXYBu6GBQ8bWuPusYe97S2tMZqvV4DDKyrmUB1AzLvCsfeHmDH8kV2dUu7D64Z+ujW/9ppZY/L/AKT4/QGScad9CLjkdRD5ZOWS0oBklskLknZIOrBZZUiHyyjCDTFmEC4jLiBcQaTyKVBFaojlSKVRDpHIjVizRqqIuwlccXHyB2kiSBJyyvVJBnSSJMPVmPhRNSgkzsKJrYcTmr2TdJY3TWBoiOUxMZwWWCy4EsBDGDIkWhisqRNRgJWVKwxEqREsFRRCKJAEuogFdRDoINIdBGBZRCqshFhlEYEAT57tWn2OKqr8Jqll6BgCB6gT6OFnjPbvB3dWHx07qeGekbt/I38sNm40aOxWLVg3D/DW8DmH6+U37TzfsS+dWbiqKpHizf8Az909RaNnd1PGaUtOtL5ZNopg7TrQmWdlmYMiDdYwVg2WBijiAcRtxF3EBKTqCKVBHqgi1RYYjmz6qxdljtURVhLYuTOBhJJWWEmWkR0HaRCETptAxcJNfDiZGEmvhhOJ7TQoxymIrREbQQCIJYSAJaYXSpEtOh2ylpUiXMrBaMRaWAnAS6iKK6RimIFBDoI0CipDLBJCrGgCCY3tXh81DOBdsPUWsBzUd1x/AzH5TZEh1BBU6hgVI5g6Qg8X7JOKWI7Me5Wptl5Z13jyW/8Auntp87w9Xsaovf6CuGU8Sl+zqj5Xp+c+hq17Eagi4PMHjNQ/U2kyLzrwbZM6dOm2LiJRhCXg2magOIvUEZeK1DBSUs4itWNPFKsMSyKVYrUjVWKvK4ubkUEsJUS4EvEHESZxnQgxMJNfDzp04HsNGjG0kzoDCCTJnQiidOnTArInTooxYCXWTOgERYVZ06NAoqwizp0YFwZM6dMzx3tvhQmWquhctmHM91b/ADDC/wBkT0Hs7XL4aix35beRInTofwK0hOkzoGdJkTpmWg3kzoWpZ4vUnToCUtUitWROhieRSpFqk6dLYObkUEus6dLxzrGdOnTFf//Z"/>
          <p:cNvSpPr>
            <a:spLocks noChangeAspect="1" noChangeArrowheads="1"/>
          </p:cNvSpPr>
          <p:nvPr/>
        </p:nvSpPr>
        <p:spPr bwMode="auto">
          <a:xfrm>
            <a:off x="1259681" y="-108347"/>
            <a:ext cx="228600" cy="228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TW" altLang="en-US" sz="1350"/>
          </a:p>
        </p:txBody>
      </p:sp>
      <p:sp>
        <p:nvSpPr>
          <p:cNvPr id="3" name="TextBox 2"/>
          <p:cNvSpPr txBox="1"/>
          <p:nvPr/>
        </p:nvSpPr>
        <p:spPr>
          <a:xfrm>
            <a:off x="316678" y="774915"/>
            <a:ext cx="8485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Stores each word in as a point in space, where it is represented by a dense vector of fixed number of dimensions (generally 300) </a:t>
            </a:r>
            <a:r>
              <a:rPr lang="en-US" dirty="0" smtClean="0"/>
              <a:t>.Unsupervised</a:t>
            </a:r>
            <a:r>
              <a:rPr lang="en-US" dirty="0"/>
              <a:t>, built just by reading huge corpus</a:t>
            </a:r>
            <a:endParaRPr lang="en-IN" dirty="0"/>
          </a:p>
        </p:txBody>
      </p:sp>
      <p:pic>
        <p:nvPicPr>
          <p:cNvPr id="15" name="Picture 14" descr="https://www.tensorflow.org/versions/r0.7/images/linear-relationships.png">
            <a:extLst>
              <a:ext uri="{FF2B5EF4-FFF2-40B4-BE49-F238E27FC236}">
                <a16:creationId xmlns:a16="http://schemas.microsoft.com/office/drawing/2014/main" id="{322BDCE5-E488-B046-A3C3-9D20B55A2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2396" y="1298135"/>
            <a:ext cx="8253885" cy="3055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32396" y="4354031"/>
                <a:ext cx="795838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vector[Queen]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vector[King] - vector[Man] + vector[Woman]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vector[</a:t>
                </a:r>
                <a:r>
                  <a:rPr lang="en-CA" dirty="0"/>
                  <a:t>Paris]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 </m:t>
                    </m:r>
                  </m:oMath>
                </a14:m>
                <a:r>
                  <a:rPr lang="en-US" dirty="0"/>
                  <a:t>vector[</a:t>
                </a:r>
                <a:r>
                  <a:rPr lang="en-CA" dirty="0"/>
                  <a:t>France] - </a:t>
                </a:r>
                <a:r>
                  <a:rPr lang="en-US" dirty="0"/>
                  <a:t>vector[ </a:t>
                </a:r>
                <a:r>
                  <a:rPr lang="en-CA" dirty="0"/>
                  <a:t>Italy] + </a:t>
                </a:r>
                <a:r>
                  <a:rPr lang="en-US" dirty="0"/>
                  <a:t>vector[ </a:t>
                </a:r>
                <a:r>
                  <a:rPr lang="en-CA" dirty="0"/>
                  <a:t>Rome</a:t>
                </a:r>
                <a:r>
                  <a:rPr lang="en-CA" dirty="0" smtClean="0"/>
                  <a:t>]</a:t>
                </a:r>
                <a:endParaRPr lang="en-CA" dirty="0"/>
              </a:p>
              <a:p>
                <a:pPr marL="285750" lvl="2" indent="-285750">
                  <a:buFont typeface="Arial" panose="020B0604020202020204" pitchFamily="34" charset="0"/>
                  <a:buChar char="•"/>
                </a:pPr>
                <a:r>
                  <a:rPr lang="en-CA" dirty="0" smtClean="0"/>
                  <a:t>This </a:t>
                </a:r>
                <a:r>
                  <a:rPr lang="en-CA" dirty="0"/>
                  <a:t>can be interpreted as “France is to Paris as Italy is to Rome”.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96" y="4354031"/>
                <a:ext cx="7958380" cy="738664"/>
              </a:xfrm>
              <a:prstGeom prst="rect">
                <a:avLst/>
              </a:prstGeom>
              <a:blipFill>
                <a:blip r:embed="rId4"/>
                <a:stretch>
                  <a:fillRect l="-153" t="-1653" b="-82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89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標題 1"/>
          <p:cNvSpPr>
            <a:spLocks noGrp="1"/>
          </p:cNvSpPr>
          <p:nvPr>
            <p:ph type="title"/>
          </p:nvPr>
        </p:nvSpPr>
        <p:spPr>
          <a:xfrm>
            <a:off x="316678" y="121965"/>
            <a:ext cx="5933809" cy="437485"/>
          </a:xfrm>
        </p:spPr>
        <p:txBody>
          <a:bodyPr/>
          <a:lstStyle/>
          <a:p>
            <a:r>
              <a:rPr lang="en-US" altLang="zh-TW" dirty="0" smtClean="0"/>
              <a:t>Word Embedding</a:t>
            </a:r>
            <a:endParaRPr lang="zh-TW" altLang="en-US" dirty="0" smtClean="0"/>
          </a:p>
        </p:txBody>
      </p:sp>
      <p:sp>
        <p:nvSpPr>
          <p:cNvPr id="15364" name="AutoShape 8" descr="data:image/jpeg;base64,/9j/4AAQSkZJRgABAQAAAQABAAD/2wCEAAkGBxASEhAQDxIQDxAPDxAPEA8VFQ8QEBAQFRUWFhUVFRUYHSggGBomGxUVIjEhJSkrLi4uGB8zODMtNygtLisBCgoKDg0OFxAQGCseHx0tLS0tLSstLS0tKy0tLS0tLS0tLS0tLS0tLS0tLS0tKystLS0tKy0rLSstKystLTctLf/AABEIALUBFgMBIgACEQEDEQH/xAAbAAACAwEBAQAAAAAAAAAAAAADBAECBQAGB//EAEAQAAIBAgMFBQQHBgUFAAAAAAECAAMRBBIhBTFBUWETInGRoQYyQoEjUnKxwdHwQ2KSouHxFDNTgrIVY4PC0v/EABoBAAMBAQEBAAAAAAAAAAAAAAECAwAEBQb/xAAiEQEBAAICAgMBAQEBAAAAAAAAAQIRAxIhMQQTQVEykSL/2gAMAwEAAhEDEQA/APmaw1JIBDHsMsejBqNKaOHpwNJJoYZZy8iuMO4anNGisVoCPURFxPozSWMLAJO7Zb5bi/LjL4gYvBu8gtBO8tC2KO8ETId5TNE5KMi0uBKCXUThzp5F1EKolFEOiyWzSLoJe0lVkkR5R0GZWEInBY/bwCBLgSVWEVYlraQJxvCBZxWJR0FOAMKEk5ZPTaAIMi0PllSs0jaCMqSYS0qRKSFsVF4QEyqiXMa4lVJlCTLmDMX69sqXtIlGkyn1M+OUWmphZj0TNXCtPSrmjWoxjDYune2YA7rHT74pQaWr4EN3l38RznPlJ+qzevD0OHYHdqPkY7RqDmPC4nikpsh0zIfEiN0sZUHvBag5OAfVbH1gnH/KP2a/Hsw0yts4E1LMu8cJm0NpgcKtPorioh/21BcfxTQo7XQ7y1+qEH+VmjXGj3lmnYTEVVUX79tGUnvDwMINpITa5U8jOp42je4ZPmch/mtBY3CK/ep2PG28fIr+cMysJuz0OWl1Mx6LZTlZjTPPePnYflHalR0sW0W1+0GtMjqN4+6LlbVMco0FhkERw+IBOU6HhxB8DNBBOLO2Xytjq+l1EOglaaw6LJbNpKiSRLgTrRpR0FaSBL5ZIWHsGkAQiiQBCKJuzacBJtLBZYLFtbSgWTlhQknJAwGSVZIzkkMkLEykGyxtkgmWUxpLAgJxhCsG8culTBMJcmUJlcShkSZJMiWgPidLfNPDNM1DG6DS9c8bCVcoBtm562tGKe0bfAD/ALv6RPDtf5zRwuAznQMOtjaRuv2KefwVdpKfepsR9pT96Sy18Md9KqDzDpbyKytTZrLxUeLUk/5MJeng13tVpL4XqH+S49ZpIG6l3oG2TOv2ireoEgpS4uQOQCmV7Onf3gBzyg39ZDNRH+o/8KiEqxpUeFZh/wCNvwlP8JSJB7RW5HJVv5lZRaqa5aRPixY/dGaDMfdpovXvHz1M2zaR2VM91nqN4io5+WcETZw+zaYCk06h0uCFCgj95GI81iefj2jZh8NNcx9J6OjWFWmtr5lH7S2cnoFInPyWz0fFirh8Kaopmi6927HvIR1Ug6esJUwWJWplw1ZHUjSlWBRvlUF1OnQT0+GoJVTKbKw0KmwJ8dxlF2CxuvaZl4ad5eitykpNz3/0/bV8MLCbUYP2OIpPRqBc17ZqZHMMLi360m0h/vwgMR7Lgm7VSMt7G/e16xGlh61Mt2L9ooa5R1K3HGxvv8JLLHV8LY5y+2yJMyqO2aege9Ing26/Rv7R9KwOoII5ggjzEXRtwacYlW2hTU5bhm+qCLjx5SlQVKg17o35b28zxjTC3yXLkkEq7URSQAzW323D5yn/AFflTPn/AEiTYcDh/eHojdaNOO30S8mjI2q/+kD8zfwhKO3af7RWp9dHX01labDc9j5CXrYOnVGWwJPEb431WTyE5Gph6yOLoytbfbh4jhD5J4xsHVoH6LeCLam9uOXkf1aeh2Ftpa/cfu1bXGlg4HLr+vCPi/5qvme2lknZIfLOKwbak2pwTU46ywbLCWkmWLVBHqoidURpSUq5g2aXqCBYS2GRKhnnSjTp0TIHxlWh6LRVTD0zOhBs4WtoADlI4jS/zjOZuJY+JJmXg7k2HX0m1gcQiENdmO6wsoPS5/KTptRCL09Ix2VrZgRxAOlx0vCNth9yhKfEWAdv4nv6WizVHZszFmY7yblvOEBwo6feZYhBwLeOUD8funU0Nrnhv3WHiToJU10BsL1DyW4X5sRc/IDxi+xWGY6KoHIWLt4gG/nYCWKqD32LN9TV28gbDzMopd+4Ot6aaAdXP4m5kjIg1K1Nd+oog8h8VQ+kFMew9Y27tkS/vaeRPu36AExnDOKbdpTyhhqzsC7ep7vpMyriMuVqpYXAyUhYVXHgNKa+vjCUy7mzBbjXsxcU6Xj9ZvXwks/R49Ls3a9EjK4AJNy92TOemUi4+U2BWY/5YOUm1yco+U8lgCiVNbs1gSxF7fgPCezNE5AzEiwvYbyOg4SOPvQ5M1sMcxz3AvfRmt5XjFTFpYWFgLAAC5t1PKZWLxzFgFp5ad7Fibm/hxjCgkZVAGbQk8BKWePBJfJ/FbPSuo3hj7qgk2HM33TzGJ9matOrl7mIRsoICsQjb9W09DaelwJKgqCQl7Fvib8pqUnAUWI/dGhyg6X8Y+E/sC15nC4N0HuooU6ZVUMovuJA70NXYqN+Zt5PcBQdTNPGkLc5SfDfPPY1iQXBIN7rdrH9dDaQ+dy3i4//AD+r/E45yZ+RWqtuYWPoRBGsQRfW+7rM/EjEMFIZcm9rjvKb7gb2sfCcXIKhtGAt03+E8vj+ZyYY63LXrZfBwzy3PDQbF6kPcX4X8pn7R2viaVGuuEY9oyXpsBd1IILWuORbWEqYog3JzHdc6AeUDUrAFWuG48j1tx87SePyeTtLT34fHqwp7K7Q2jiXc11cUAoymoDmDCwIDEXbidd01cbmp5aiWVk7y8rg3t+ucDi/aW+WnTVmfLqti5sONl38OEBX2h3clZSpbQF1emrH6t7fq48I9nLny/Zjj13+I6w48Omd3H03CVu0RKgFs6K9uVwDCMJgexu2Eq0qdFl7GsqmyE5g4G8q19SBvXh4T0bLO242Xy4Ny+i7QTRhhBMIAK1FitVI84i1URoWzZCokXqCO1BFqglMaW4lWEiWedKdw0+JrCpBKIZZ3uc1QaxBGhHGP0qx0vYzNQw9N4tGPQbPo0z36xy0weHvueSj8ZWri1B+iWy7rtZmPXpEcPiiBlIDLyO8eB4R2v2aqjLmJZQzWtZWPw3tv+USGsDdzpnY9F3t8hwhlpW989kD+zXWs46/V+dvnF6VRhcgBL/HqWt4n8LS6WXvOTTU7231W+yOHjDaEhvMW+iRQBvNIHugc6r8fDSLVccFbLQtVrHu9ra6p0pL+MXas9X6KipSmfgB1bq54wq00pDfcNpnX363NafJP3+NzbqoiYekbswYs97VcQe8c/1KZPvNzbcLac4+tXIFRAM7aheCg/Ex4mJ1q/ZqpYLnYWo0R7qLzI5f8obAIQGqVCWOhcnUkncnz+6Jf6aNvAgKV4/EWO/q56ncBPR4TEZmyqCwHvNqflrPL4N7KznViw05udw8AJv7MxBQBBvY2zDefrGQvs/4Yx2HBOa1td3FQeNuG6UpkKDf4fXoJoYEqb5gCxYHnbl6Sa2HVn4AL3j0/V5THJPKM3H4ao4SkmjN3nO7KvEX4TVwgJa40SmMq9SNCzcz/WXygjMD7wuOekZpUlRLNbXUjn+ry3aRPW2fiK2YkaHpoQB1nlvafDOoJpLlUDUkqoLE2v8Aoaz2NLKb6anXlaZm3sF2iE086VdStRWZSoAte/K14vLjOXHSnFyXjz7R5KntBsvZhDxu27NbiOko1fTvMb7vAePOZ+z2FIlDVFUj3quoJJBNiTfXfxO68HXqOSrC4GoANyTcmeDn8frncdafScfNMsJk0cTiLZQoz3sO7e5J0A03nkBNnZPsXWqkPi3NFD+yXKaxH7zahNOAufAxn2F2MBfE1Vu+YrRDAXQDRn+0bkdALDfPcUxL8fFMZ4cHP8rLK6hfZOyaGHXLh6SUgRqQO832m3sfGPlAd4vfgdRIWEEq5LXmsf7HUGbtMMzYOqCD3NaRI1F6R0BB1BXLN1Q2Vc9i2UZiNAWtrbpeMGCeHtbPJPQLCBaGaBqTbGAPFqkYqGLOYdm2WqxSpHKkUqibs2yzTpYiTN2B8SWEWUEuBPX24Vw0IjQWWWAmbZynUmlszFBKiFiMmde0uARkvroZiq0YpvEsNK3Nt1HV2y0hTVrMthmBBFwVJ0sb3uJlLSdu9UNl+s17Hw5nwj+F2zWVRTvnRRZVPAcADy6GBxFUnvK3ZMSFBVe+xPDMST5Wgg2r4qsKQ7NVysR31axY8u0HDonzPKQh7P6at36j600O9uTHkohMRhKWGtdu2rMocJayqza3fXX8YlQoPUbMdebH7v6TWRjezqL1HNVznY8Tz4DoI+9f6uqobL/3Kp+Lw5dBB1jkHYpq7Czn6qnh4kS+FsDmI7lAWUfXrHd5Sdu/J41qC2KoNezAv1qt+V5sbOGZnb4aaimp6k2vMTBtkphj7zEkdWPH5C81cGpVLDfqfSw++JINrTwdfL3zrd2CjcBbQTRxTkJWy27tJSb7t1yJkpT7tFeQv5maOKzJSqnUZ3RR4TWSNPIWCxLM4DkZVAAsLWsNfKbGHp5zmYEgbh0Eztk4Mgi/xC5Y7vAevmZ6/D4bKFFgeJ6Rddsg3qMhMCT3msO96covidlByQXKrZsyg2D6HeOImrj6tgQFJ1Nh+MSxBcIGIu1i1tyj7XpOrGaiNr5ft7ZrJXNO1kZ6YFNNS2bMzMzG5LHLv6CGxOA7JlqH3adNbAa97MBbzM6u5q11yghVObPmzEsW1/IDheejXB53ZKlrGqlkHBKf0oHmFnP8ngxzly/Y6OH5GXH4/G7syjkponEKL/a3t6kzRpmKIYwhnB6mlN7MKYS8ArS4aLthCYJjOLwbtNsLVXMA5lnaBdodjKHUMWqGEqtFajQbbalRorUMK7QLQbDak6TadMO3xREjC04SnSjdLDz17k5piUFOWFGaVPCRmngon2H6MdaBhqeHM2UwMMmC6Qfa3RlU8PGUobuhuOh5zTp4SFGFk8uQehVdlduKlTKpcEF2zZGYG+vK+g4ScUiUAq0AzlhpVbcpO/d8QmlhlZDdTYkWOgII5EGM0nQG7Uhe4uUOS/ipBB8oZzTWsmuFnp5RARcLvOrVD8PMkxjA0u0ZadO5QGy34k+8xnqtpez1OrYq7FTYgJlVNdxy2tDbM9nzRz5QTemAjmxNzv8ACPvfoGQE7SqqKO4ndX8TPQJhtw36+gjOydjdnZnFySRoL2mrQwYIDDQ8jvHyjaDaMDs+5ubALaJ+0dUFlpJYga+LGN7SxJVgifVAPjzmFUftKtIAE/TAE8NOXPjJcuWsT4Ty9mtBFCLe5UWJ6zYo7hvmHgWu2ZvdAAA3kma9OuCdBa0Tiy/WzkVq0gAWPHcOUyNrZihU7zvHC022qC9zY3HpMHaWMGZ2uLIDr13D5D8J3Y3w5rPPh5KlshqVVayEWVbZSD3SbXIA375nv7U0qNSoX75Z2AYsq8r6W/dEb9pdt5mSjRBvUfs14XY8+mhmd7V7OwlClQdkWpVTEU6uYm7sqnM91O9dLW3C4kM85b197dEw1N32c2D7f0qzslZDQuyLSIu+YscutupGo01PKe3Rp8V2ht7BYis3YYd8O9UG57mUuobs2UJ7jEsb776dZ9M9icfUr4Sk9Zg9VcyMwILHKSFLjgxAHjv4zm5+LrO0mhwy34ejDS2aDE4zkUWLQbNOMG0JKh2i9R5dzF6hmDYbtF6hl3aLu0Jbkq7Sl5VjK3m0HcSdKZp03UO75pQoR+hh5fD0Zp4ehOvLJWQCjho7Swsao0I5ToSW9mZ64WEXDdJpLQhFoTeQZy4eEGHmiKEsKM2mjN7CVNCahoyppRbDxnohG4kR2njagAF7kaZunWW7GXWjFxyynqt1gmHx9QfVN9+/X1hDj3ZiMpFrEHXK3hY+kqlGM06UtjyZFuEJsahJFjc6Zza3yF4RKIphSN6bj1IIv6x9KUtVwuYW5zW3IJ4P4NhbMeAjL1tLj+klNmoEUM1rC7HS9/znn8VjiGqgupSlkuQCcrEnf/J8zOnHDrIlb2p3ae1sik336LzJ/ITHpUquIF/8ulwudT16wOKrq5NWopCJYJTIAZrDS/JRqeevjNOgjuoU91TZmO4m+uUfr7obl/fEGax9e3ka+ysS+KDYILSSkjU/8XVAcBm3mim5mA0udNTA7Z9j++v07VahWpWq16+o7KmFOUKvMkHw08foa0gAANANAJl+0WENVEoglO3qdg9Ue9TpOjZ7dSAFHVhOf7bcv4eTw8n7E+zeFxWzqRq0lDvUrVFqrdaiNmsMrAg2FhodNIH2YYYLHtQqswNS9Gr7opZswahUUAe6ynXk1+G73ewdkJhaFPDU2ZlpAgM1sxuSTe2nGE2lsqlWsaihyivkB3BmFr3GvD1MW8m7d+ZWk8HQJxEijTIVVJLFVUFjvYgWJljOfR6EYNoVoJ5tJUBzFajRmpFKgmkTtLVGi7tDVYsxj44oZcmkEyJ0mU6JfYi86WtOm6h3eXw1KalClF8Kk0qCTWvUFo0o7SpStFI5TSCCEtKEFOHCSwSM2gBTndnGckgpNWLFJHZxkpK5YlOCKcutOFCwirFZRacOiSUWHRY0BCJCqssqwgWPAeX27UxNNAytpYDjZG/tpMfB1XWkWAzOShK6d4u4BBv9seV57naeDNWjVpje6EL9revqBPE7NqXYBu6GBQ8bWuPusYe97S2tMZqvV4DDKyrmUB1AzLvCsfeHmDH8kV2dUu7D64Z+ujW/9ppZY/L/AKT4/QGScad9CLjkdRD5ZOWS0oBklskLknZIOrBZZUiHyyjCDTFmEC4jLiBcQaTyKVBFaojlSKVRDpHIjVizRqqIuwlccXHyB2kiSBJyyvVJBnSSJMPVmPhRNSgkzsKJrYcTmr2TdJY3TWBoiOUxMZwWWCy4EsBDGDIkWhisqRNRgJWVKwxEqREsFRRCKJAEuogFdRDoINIdBGBZRCqshFhlEYEAT57tWn2OKqr8Jqll6BgCB6gT6OFnjPbvB3dWHx07qeGekbt/I38sNm40aOxWLVg3D/DW8DmH6+U37TzfsS+dWbiqKpHizf8Az909RaNnd1PGaUtOtL5ZNopg7TrQmWdlmYMiDdYwVg2WBijiAcRtxF3EBKTqCKVBHqgi1RYYjmz6qxdljtURVhLYuTOBhJJWWEmWkR0HaRCETptAxcJNfDiZGEmvhhOJ7TQoxymIrREbQQCIJYSAJaYXSpEtOh2ylpUiXMrBaMRaWAnAS6iKK6RimIFBDoI0CipDLBJCrGgCCY3tXh81DOBdsPUWsBzUd1x/AzH5TZEh1BBU6hgVI5g6Qg8X7JOKWI7Me5Wptl5Z13jyW/8Auntp87w9Xsaovf6CuGU8Sl+zqj5Xp+c+hq17Eagi4PMHjNQ/U2kyLzrwbZM6dOm2LiJRhCXg2magOIvUEZeK1DBSUs4itWNPFKsMSyKVYrUjVWKvK4ubkUEsJUS4EvEHESZxnQgxMJNfDzp04HsNGjG0kzoDCCTJnQiidOnTArInTooxYCXWTOgERYVZ06NAoqwizp0YFwZM6dMzx3tvhQmWquhctmHM91b/ADDC/wBkT0Hs7XL4aix35beRInTofwK0hOkzoGdJkTpmWg3kzoWpZ4vUnToCUtUitWROhieRSpFqk6dLYObkUEus6dLxzrGdOnTFf//Z"/>
          <p:cNvSpPr>
            <a:spLocks noChangeAspect="1" noChangeArrowheads="1"/>
          </p:cNvSpPr>
          <p:nvPr/>
        </p:nvSpPr>
        <p:spPr bwMode="auto">
          <a:xfrm>
            <a:off x="1259681" y="-108347"/>
            <a:ext cx="228600" cy="228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TW" altLang="en-US" sz="1350"/>
          </a:p>
        </p:txBody>
      </p:sp>
      <p:sp>
        <p:nvSpPr>
          <p:cNvPr id="2" name="TextBox 1"/>
          <p:cNvSpPr txBox="1"/>
          <p:nvPr/>
        </p:nvSpPr>
        <p:spPr>
          <a:xfrm>
            <a:off x="316678" y="798163"/>
            <a:ext cx="83613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Word </a:t>
            </a:r>
            <a:r>
              <a:rPr lang="en-US" sz="1600" b="1" dirty="0" smtClean="0"/>
              <a:t>Similarity</a:t>
            </a: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Machine Translation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Part-of-Speech and Named Entity Recognition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Relation Extraction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Sentiment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Co-reference </a:t>
            </a:r>
            <a:r>
              <a:rPr lang="en-US" sz="1600" b="1" dirty="0" smtClean="0"/>
              <a:t>Resolution</a:t>
            </a: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Chaining </a:t>
            </a:r>
            <a:r>
              <a:rPr lang="en-US" sz="1600" dirty="0"/>
              <a:t>entity mentions across multiple documents - can we find and unify the multiple contexts in which mentions occurs?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Clustering</a:t>
            </a:r>
            <a:r>
              <a:rPr lang="en-US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Words in the same class naturally occur in similar contexts, and this feature vector can directly be used with any conventional clustering algorithms (K-Means, agglomerative, </a:t>
            </a:r>
            <a:r>
              <a:rPr lang="en-US" sz="1600" dirty="0" err="1"/>
              <a:t>etc</a:t>
            </a:r>
            <a:r>
              <a:rPr lang="en-US" sz="1600" dirty="0"/>
              <a:t>). Human doesn’t have to waste time hand-picking useful word features to cluster 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Semantic Analysis of Documents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Build word distributions for various topics,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627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68157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-IN" dirty="0" smtClean="0"/>
              <a:t>Coding Time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1546303" y="1962614"/>
            <a:ext cx="60365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IN" sz="6000" b="1" dirty="0">
                <a:solidFill>
                  <a:schemeClr val="dk1"/>
                </a:solidFill>
              </a:rPr>
              <a:t>Coding </a:t>
            </a:r>
            <a:r>
              <a:rPr lang="en-IN" sz="6000" b="1" dirty="0" smtClean="0">
                <a:solidFill>
                  <a:schemeClr val="dk1"/>
                </a:solidFill>
              </a:rPr>
              <a:t>Time</a:t>
            </a:r>
            <a:endParaRPr lang="en-IN" sz="60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30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Doubts Resolutions</a:t>
            </a:r>
          </a:p>
        </p:txBody>
      </p:sp>
      <p:pic>
        <p:nvPicPr>
          <p:cNvPr id="4" name="Picture 3" descr="&lt;strong&gt;Questions&lt;/strong&gt; - Handwriting 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593" y="780121"/>
            <a:ext cx="6712337" cy="408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10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</Words>
  <Application>Microsoft Office PowerPoint</Application>
  <PresentationFormat>On-screen Show (16:9)</PresentationFormat>
  <Paragraphs>46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MS PGothic</vt:lpstr>
      <vt:lpstr>Cambria Math</vt:lpstr>
      <vt:lpstr>Arial</vt:lpstr>
      <vt:lpstr>Proxima Nova</vt:lpstr>
      <vt:lpstr>Calibri</vt:lpstr>
      <vt:lpstr>Simple Light</vt:lpstr>
      <vt:lpstr>PowerPoint Presentation</vt:lpstr>
      <vt:lpstr>PowerPoint Presentation</vt:lpstr>
      <vt:lpstr>Agenda</vt:lpstr>
      <vt:lpstr>Recap: What the learner have learnt in the week</vt:lpstr>
      <vt:lpstr>Word Embedding</vt:lpstr>
      <vt:lpstr>Word Embedding</vt:lpstr>
      <vt:lpstr>Coding Time</vt:lpstr>
      <vt:lpstr>Doubts Resolutions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2021-12-18T16:57:52Z</dcterms:modified>
</cp:coreProperties>
</file>