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91" r:id="rId5"/>
    <p:sldId id="338" r:id="rId6"/>
    <p:sldId id="336" r:id="rId7"/>
    <p:sldId id="337" r:id="rId8"/>
    <p:sldId id="316" r:id="rId9"/>
    <p:sldId id="28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S PGothic" panose="020B0600070205080204" pitchFamily="34" charset="-128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254" autoAdjust="0"/>
  </p:normalViewPr>
  <p:slideViewPr>
    <p:cSldViewPr snapToGrid="0">
      <p:cViewPr varScale="1">
        <p:scale>
          <a:sx n="80" d="100"/>
          <a:sy n="80" d="100"/>
        </p:scale>
        <p:origin x="920" y="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>
              <a:solidFill>
                <a:srgbClr val="FFFFFF"/>
              </a:solidFill>
              <a:latin typeface="Arial"/>
              <a:sym typeface="Arial"/>
            </a:rPr>
            <a:t>Word Embedding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/>
            <a:t>Last 2 weeks </a:t>
          </a:r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/>
            <a:t>Word Embedding</a:t>
          </a:r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/>
            <a:t>Embedding Methods 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/>
            <a:t>Basics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/>
            <a:t>When to use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/>
            <a:t>What is</a:t>
          </a:r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D222AFCE-AF41-485F-A5A0-B98BFC44E298}">
      <dgm:prSet phldrT="[Text]"/>
      <dgm:spPr/>
      <dgm:t>
        <a:bodyPr/>
        <a:lstStyle/>
        <a:p>
          <a:r>
            <a:rPr lang="en-US" dirty="0"/>
            <a:t>When to use</a:t>
          </a:r>
        </a:p>
      </dgm:t>
    </dgm:pt>
    <dgm:pt modelId="{8480436C-EB03-4F7A-8FE9-05DB0873F318}" type="parTrans" cxnId="{BEECAB3B-3DEE-4145-BFC0-A3666699EFE5}">
      <dgm:prSet/>
      <dgm:spPr/>
      <dgm:t>
        <a:bodyPr/>
        <a:lstStyle/>
        <a:p>
          <a:endParaRPr lang="en-US"/>
        </a:p>
      </dgm:t>
    </dgm:pt>
    <dgm:pt modelId="{8329AC4B-1E1B-4527-834F-A439DD1A97D4}" type="sibTrans" cxnId="{BEECAB3B-3DEE-4145-BFC0-A3666699EFE5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/>
            <a:t>Word2Vec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5CCA8DCD-6FD1-47A0-8D2A-05A924B35E2F}">
      <dgm:prSet phldrT="[Text]"/>
      <dgm:spPr/>
      <dgm:t>
        <a:bodyPr/>
        <a:lstStyle/>
        <a:p>
          <a:r>
            <a:rPr lang="en-IN" dirty="0"/>
            <a:t>Glove</a:t>
          </a:r>
          <a:endParaRPr lang="en-US" dirty="0"/>
        </a:p>
      </dgm:t>
    </dgm:pt>
    <dgm:pt modelId="{261B006E-69A2-4CCF-94C2-27398D23C7E3}" type="parTrans" cxnId="{68CAA162-A07B-496A-849E-7798096D06B4}">
      <dgm:prSet/>
      <dgm:spPr/>
      <dgm:t>
        <a:bodyPr/>
        <a:lstStyle/>
        <a:p>
          <a:endParaRPr lang="en-US"/>
        </a:p>
      </dgm:t>
    </dgm:pt>
    <dgm:pt modelId="{A1714D17-B5ED-4F0C-AA8A-7B4682A1FB74}" type="sibTrans" cxnId="{68CAA162-A07B-496A-849E-7798096D06B4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/>
            <a:t>Custom Embedding </a:t>
          </a:r>
          <a:endParaRPr lang="en-US" dirty="0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</dgm:pt>
    <dgm:pt modelId="{0F6DA709-0A1D-4A5C-88AF-426921812F21}" type="pres">
      <dgm:prSet presAssocID="{9F10039D-8D99-4543-9DC2-8F301D0A1DBC}" presName="sibTrans" presStyleLbl="sibTrans2D1" presStyleIdx="0" presStyleCnt="2"/>
      <dgm:spPr/>
    </dgm:pt>
    <dgm:pt modelId="{8A968C79-7B79-4FEE-9017-A392EF4BBC7B}" type="pres">
      <dgm:prSet presAssocID="{9F10039D-8D99-4543-9DC2-8F301D0A1DBC}" presName="connTx" presStyleLbl="sibTrans2D1" presStyleIdx="0" presStyleCnt="2"/>
      <dgm:spPr/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</dgm:pt>
    <dgm:pt modelId="{B76CC752-CFEF-4D4A-B8FB-A7A4A0CFC02B}" type="pres">
      <dgm:prSet presAssocID="{F9F42E5F-FBAB-4B19-8A89-55AF7597242C}" presName="sibTrans" presStyleLbl="sibTrans2D1" presStyleIdx="1" presStyleCnt="2"/>
      <dgm:spPr/>
    </dgm:pt>
    <dgm:pt modelId="{E9BC4EB9-A1E4-4FAA-A564-CA866D2B1917}" type="pres">
      <dgm:prSet presAssocID="{F9F42E5F-FBAB-4B19-8A89-55AF7597242C}" presName="connTx" presStyleLbl="sibTrans2D1" presStyleIdx="1" presStyleCnt="2"/>
      <dgm:spPr/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</dgm:pt>
  </dgm:ptLst>
  <dgm:cxnLst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F1FE522F-AC5D-486A-9EC6-A9DD5569C60C}" type="presOf" srcId="{D222AFCE-AF41-485F-A5A0-B98BFC44E298}" destId="{405F2AEE-4839-42B1-B95A-B73F0476EB11}" srcOrd="0" destOrd="2" presId="urn:microsoft.com/office/officeart/2005/8/layout/hProcess10"/>
    <dgm:cxn modelId="{BEECAB3B-3DEE-4145-BFC0-A3666699EFE5}" srcId="{D80227B8-3957-480E-8F7D-B793D3DE979B}" destId="{D222AFCE-AF41-485F-A5A0-B98BFC44E298}" srcOrd="1" destOrd="0" parTransId="{8480436C-EB03-4F7A-8FE9-05DB0873F318}" sibTransId="{8329AC4B-1E1B-4527-834F-A439DD1A97D4}"/>
    <dgm:cxn modelId="{68CAA162-A07B-496A-849E-7798096D06B4}" srcId="{569E5B9D-7FD2-4F4A-87BB-ACC602CD4E45}" destId="{5CCA8DCD-6FD1-47A0-8D2A-05A924B35E2F}" srcOrd="1" destOrd="0" parTransId="{261B006E-69A2-4CCF-94C2-27398D23C7E3}" sibTransId="{A1714D17-B5ED-4F0C-AA8A-7B4682A1FB74}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EDD0BC9F-2B07-488F-B211-88F425F72E5D}" type="presOf" srcId="{5CCA8DCD-6FD1-47A0-8D2A-05A924B35E2F}" destId="{BE598747-8A02-43BE-8ADD-B449880D6D1E}" srcOrd="0" destOrd="2" presId="urn:microsoft.com/office/officeart/2005/8/layout/hProcess10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Last 2 weeks </a:t>
          </a:r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FFFFFF"/>
              </a:solidFill>
              <a:latin typeface="Arial"/>
              <a:sym typeface="Arial"/>
            </a:rPr>
            <a:t>Word Embedding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Word Embedding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What 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When to use</a:t>
          </a:r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Embedding Methods 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Word2Vec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Glove</a:t>
          </a:r>
          <a:endParaRPr lang="en-US" sz="18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Custom Embedding 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Basics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When to use</a:t>
          </a:r>
          <a:endParaRPr lang="en-US" sz="1800" kern="1200" dirty="0"/>
        </a:p>
      </dsp:txBody>
      <dsp:txXfrm>
        <a:off x="5539735" y="1716228"/>
        <a:ext cx="1709839" cy="1709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8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521AC-A754-42D2-BD2E-2B8C9F762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79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20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>
                <a:latin typeface="+mj-lt"/>
              </a:rPr>
              <a:t>Agenda</a:t>
            </a:r>
            <a:endParaRPr dirty="0">
              <a:latin typeface="+mj-lt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93092022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7424686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B44E66-F914-4092-B61F-FEB04C04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A325A-2082-4B61-808A-C2C068899351}"/>
              </a:ext>
            </a:extLst>
          </p:cNvPr>
          <p:cNvSpPr txBox="1"/>
          <p:nvPr/>
        </p:nvSpPr>
        <p:spPr>
          <a:xfrm>
            <a:off x="316679" y="1813760"/>
            <a:ext cx="7585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Understanding </a:t>
            </a:r>
            <a:r>
              <a:rPr lang="en-US"/>
              <a:t>a Text.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Ram kill </a:t>
            </a:r>
            <a:r>
              <a:rPr lang="en-US" dirty="0" err="1"/>
              <a:t>Shyam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Shyam</a:t>
            </a:r>
            <a:r>
              <a:rPr lang="en-US" dirty="0"/>
              <a:t> kill Ram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Both are same?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B2AB5-EC70-48F7-8B7C-7F360301D1FD}"/>
              </a:ext>
            </a:extLst>
          </p:cNvPr>
          <p:cNvSpPr txBox="1"/>
          <p:nvPr/>
        </p:nvSpPr>
        <p:spPr>
          <a:xfrm>
            <a:off x="316679" y="897503"/>
            <a:ext cx="752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NLP is different than others?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8517E-01F3-447C-A799-C9CB8E7155E0}"/>
              </a:ext>
            </a:extLst>
          </p:cNvPr>
          <p:cNvSpPr txBox="1"/>
          <p:nvPr/>
        </p:nvSpPr>
        <p:spPr>
          <a:xfrm>
            <a:off x="316679" y="3832529"/>
            <a:ext cx="793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Sequence Matter.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623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316678" y="121965"/>
            <a:ext cx="5933809" cy="437485"/>
          </a:xfrm>
        </p:spPr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46C3A-E44E-4C6C-A874-B8B3963C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1275936"/>
            <a:ext cx="9144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9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316678" y="121965"/>
            <a:ext cx="5933809" cy="437485"/>
          </a:xfrm>
        </p:spPr>
        <p:txBody>
          <a:bodyPr/>
          <a:lstStyle/>
          <a:p>
            <a:r>
              <a:rPr lang="en-US" altLang="zh-TW" dirty="0"/>
              <a:t>RNN Arch</a:t>
            </a:r>
            <a:endParaRPr lang="zh-TW" altLang="en-US" dirty="0"/>
          </a:p>
        </p:txBody>
      </p:sp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156BA-2A59-4C80-8160-512968C4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219"/>
            <a:ext cx="9144000" cy="23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7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PGothic</vt:lpstr>
      <vt:lpstr>Proxima Nova</vt:lpstr>
      <vt:lpstr>Arial</vt:lpstr>
      <vt:lpstr>Calibri</vt:lpstr>
      <vt:lpstr>Simple Light</vt:lpstr>
      <vt:lpstr>PowerPoint Presentation</vt:lpstr>
      <vt:lpstr>PowerPoint Presentation</vt:lpstr>
      <vt:lpstr>Agenda</vt:lpstr>
      <vt:lpstr>Recap: What the learner have learnt in the week</vt:lpstr>
      <vt:lpstr>Problem</vt:lpstr>
      <vt:lpstr>Problem</vt:lpstr>
      <vt:lpstr>RNN Arch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2023-09-23T07:07:40Z</dcterms:modified>
</cp:coreProperties>
</file>