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6" r:id="rId2"/>
    <p:sldId id="257" r:id="rId3"/>
    <p:sldId id="265" r:id="rId4"/>
    <p:sldId id="260" r:id="rId5"/>
    <p:sldId id="272" r:id="rId6"/>
    <p:sldId id="262" r:id="rId7"/>
    <p:sldId id="275" r:id="rId8"/>
    <p:sldId id="274" r:id="rId9"/>
    <p:sldId id="276" r:id="rId10"/>
    <p:sldId id="277" r:id="rId11"/>
    <p:sldId id="271" r:id="rId12"/>
    <p:sldId id="278" r:id="rId13"/>
    <p:sldId id="273" r:id="rId14"/>
    <p:sldId id="279" r:id="rId15"/>
    <p:sldId id="26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8.png"/><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8.png"/><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4762D8-605C-4417-B9D4-8EC5B984817F}"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IN"/>
        </a:p>
      </dgm:t>
    </dgm:pt>
    <dgm:pt modelId="{284AA7F8-273A-44BB-860B-2A5CF2CD53E7}">
      <dgm:prSet phldrT="[Text]" custT="1"/>
      <dgm:spPr/>
      <dgm:t>
        <a:bodyPr/>
        <a:lstStyle/>
        <a:p>
          <a:pPr>
            <a:lnSpc>
              <a:spcPct val="100000"/>
            </a:lnSpc>
          </a:pPr>
          <a:r>
            <a:rPr lang="en-IN" sz="2400" dirty="0">
              <a:latin typeface="Proxima Nova" panose="020B0604020202020204" charset="0"/>
            </a:rPr>
            <a:t>Python libraries for data wrangling (</a:t>
          </a:r>
          <a:r>
            <a:rPr lang="en-IN" sz="2400" dirty="0" err="1">
              <a:latin typeface="Proxima Nova" panose="020B0604020202020204" charset="0"/>
            </a:rPr>
            <a:t>Numpy</a:t>
          </a:r>
          <a:r>
            <a:rPr lang="en-IN" sz="2400" dirty="0">
              <a:latin typeface="Proxima Nova" panose="020B0604020202020204" charset="0"/>
            </a:rPr>
            <a:t>, Pandas)</a:t>
          </a:r>
        </a:p>
      </dgm:t>
    </dgm:pt>
    <dgm:pt modelId="{603A3296-4823-4345-AA3D-FCC0A4666CEE}" type="parTrans" cxnId="{A2E4737A-6F27-48EC-A75D-B4942EB8ECB0}">
      <dgm:prSet/>
      <dgm:spPr/>
      <dgm:t>
        <a:bodyPr/>
        <a:lstStyle/>
        <a:p>
          <a:endParaRPr lang="en-IN" sz="1800">
            <a:latin typeface="Proxima Nova" panose="020B0604020202020204" charset="0"/>
          </a:endParaRPr>
        </a:p>
      </dgm:t>
    </dgm:pt>
    <dgm:pt modelId="{7DCD9DCD-37AC-4399-859B-D2BE69498C5B}" type="sibTrans" cxnId="{A2E4737A-6F27-48EC-A75D-B4942EB8ECB0}">
      <dgm:prSet/>
      <dgm:spPr/>
      <dgm:t>
        <a:bodyPr/>
        <a:lstStyle/>
        <a:p>
          <a:endParaRPr lang="en-IN" sz="1800">
            <a:latin typeface="Proxima Nova" panose="020B0604020202020204" charset="0"/>
          </a:endParaRPr>
        </a:p>
      </dgm:t>
    </dgm:pt>
    <dgm:pt modelId="{09E98E58-A398-4C78-BA46-1790EE1DE391}">
      <dgm:prSet phldrT="[Text]" custT="1"/>
      <dgm:spPr/>
      <dgm:t>
        <a:bodyPr/>
        <a:lstStyle/>
        <a:p>
          <a:pPr>
            <a:lnSpc>
              <a:spcPct val="100000"/>
            </a:lnSpc>
          </a:pPr>
          <a:r>
            <a:rPr lang="en-IN" sz="2400" dirty="0">
              <a:latin typeface="Proxima Nova" panose="020B0604020202020204" charset="0"/>
            </a:rPr>
            <a:t>Using visualization to share analysis</a:t>
          </a:r>
        </a:p>
      </dgm:t>
    </dgm:pt>
    <dgm:pt modelId="{9B8203FC-8C10-45D3-8D66-F0DFAF4BBBB3}" type="parTrans" cxnId="{9CB65EAA-54F9-4674-87B0-0D110F7126E4}">
      <dgm:prSet/>
      <dgm:spPr/>
      <dgm:t>
        <a:bodyPr/>
        <a:lstStyle/>
        <a:p>
          <a:endParaRPr lang="en-IN" sz="1800">
            <a:latin typeface="Proxima Nova" panose="020B0604020202020204" charset="0"/>
          </a:endParaRPr>
        </a:p>
      </dgm:t>
    </dgm:pt>
    <dgm:pt modelId="{EC8A25E2-9316-4E57-8913-78935171A098}" type="sibTrans" cxnId="{9CB65EAA-54F9-4674-87B0-0D110F7126E4}">
      <dgm:prSet/>
      <dgm:spPr/>
      <dgm:t>
        <a:bodyPr/>
        <a:lstStyle/>
        <a:p>
          <a:endParaRPr lang="en-IN" sz="1800">
            <a:latin typeface="Proxima Nova" panose="020B0604020202020204" charset="0"/>
          </a:endParaRPr>
        </a:p>
      </dgm:t>
    </dgm:pt>
    <dgm:pt modelId="{9FDA85F3-8101-442A-ADF5-8814313A0BFF}">
      <dgm:prSet phldrT="[Text]" custT="1"/>
      <dgm:spPr/>
      <dgm:t>
        <a:bodyPr/>
        <a:lstStyle/>
        <a:p>
          <a:pPr>
            <a:lnSpc>
              <a:spcPct val="100000"/>
            </a:lnSpc>
          </a:pPr>
          <a:r>
            <a:rPr lang="en-IN" sz="2400" dirty="0">
              <a:latin typeface="Proxima Nova" panose="020B0604020202020204" charset="0"/>
            </a:rPr>
            <a:t>Using dataset for illustrations and practice exercise</a:t>
          </a:r>
        </a:p>
      </dgm:t>
    </dgm:pt>
    <dgm:pt modelId="{6DB4BB02-1A80-4FD0-809F-A5BC9EF3DD01}" type="parTrans" cxnId="{A8E6E33C-E542-4F92-A225-2D31F9D0970B}">
      <dgm:prSet/>
      <dgm:spPr/>
      <dgm:t>
        <a:bodyPr/>
        <a:lstStyle/>
        <a:p>
          <a:endParaRPr lang="en-IN" sz="1800">
            <a:latin typeface="Proxima Nova" panose="020B0604020202020204" charset="0"/>
          </a:endParaRPr>
        </a:p>
      </dgm:t>
    </dgm:pt>
    <dgm:pt modelId="{70376780-47AE-45DC-A2B1-DD3A89424EED}" type="sibTrans" cxnId="{A8E6E33C-E542-4F92-A225-2D31F9D0970B}">
      <dgm:prSet/>
      <dgm:spPr/>
      <dgm:t>
        <a:bodyPr/>
        <a:lstStyle/>
        <a:p>
          <a:endParaRPr lang="en-IN" sz="1800">
            <a:latin typeface="Proxima Nova" panose="020B0604020202020204" charset="0"/>
          </a:endParaRPr>
        </a:p>
      </dgm:t>
    </dgm:pt>
    <dgm:pt modelId="{8326ADA5-C619-46F5-9CC5-BF8946BDBD6E}" type="pres">
      <dgm:prSet presAssocID="{6A4762D8-605C-4417-B9D4-8EC5B984817F}" presName="root" presStyleCnt="0">
        <dgm:presLayoutVars>
          <dgm:dir/>
          <dgm:resizeHandles val="exact"/>
        </dgm:presLayoutVars>
      </dgm:prSet>
      <dgm:spPr/>
      <dgm:t>
        <a:bodyPr/>
        <a:lstStyle/>
        <a:p>
          <a:endParaRPr lang="en-US"/>
        </a:p>
      </dgm:t>
    </dgm:pt>
    <dgm:pt modelId="{9050B5A8-DF53-4EE5-ADB4-E84B59C4688D}" type="pres">
      <dgm:prSet presAssocID="{284AA7F8-273A-44BB-860B-2A5CF2CD53E7}" presName="compNode" presStyleCnt="0"/>
      <dgm:spPr/>
    </dgm:pt>
    <dgm:pt modelId="{BC94A5E2-3157-4DFE-AF2E-0A23E3527034}" type="pres">
      <dgm:prSet presAssocID="{284AA7F8-273A-44BB-860B-2A5CF2CD53E7}" presName="bgRect" presStyleLbl="bgShp" presStyleIdx="0" presStyleCnt="3" custLinFactNeighborX="95"/>
      <dgm:spPr/>
    </dgm:pt>
    <dgm:pt modelId="{AAE8CEF8-6B6D-442E-A907-7499FE0DDB94}" type="pres">
      <dgm:prSet presAssocID="{284AA7F8-273A-44BB-860B-2A5CF2CD53E7}" presName="iconRect" presStyleLbl="node1" presStyleIdx="0" presStyleCnt="3"/>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t>
        <a:bodyPr/>
        <a:lstStyle/>
        <a:p>
          <a:endParaRPr lang="en-US"/>
        </a:p>
      </dgm:t>
      <dgm:extLst>
        <a:ext uri="{E40237B7-FDA0-4F09-8148-C483321AD2D9}">
          <dgm14:cNvPr xmlns:dgm14="http://schemas.microsoft.com/office/drawing/2010/diagram" id="0" name="" descr="Filter"/>
        </a:ext>
      </dgm:extLst>
    </dgm:pt>
    <dgm:pt modelId="{558DBB92-6C52-4E20-9ADB-CF063B2BB953}" type="pres">
      <dgm:prSet presAssocID="{284AA7F8-273A-44BB-860B-2A5CF2CD53E7}" presName="spaceRect" presStyleCnt="0"/>
      <dgm:spPr/>
    </dgm:pt>
    <dgm:pt modelId="{2FDA6E0E-243E-4FB2-A522-53797803E991}" type="pres">
      <dgm:prSet presAssocID="{284AA7F8-273A-44BB-860B-2A5CF2CD53E7}" presName="parTx" presStyleLbl="revTx" presStyleIdx="0" presStyleCnt="3">
        <dgm:presLayoutVars>
          <dgm:chMax val="0"/>
          <dgm:chPref val="0"/>
        </dgm:presLayoutVars>
      </dgm:prSet>
      <dgm:spPr/>
      <dgm:t>
        <a:bodyPr/>
        <a:lstStyle/>
        <a:p>
          <a:endParaRPr lang="en-US"/>
        </a:p>
      </dgm:t>
    </dgm:pt>
    <dgm:pt modelId="{F5076F1B-04D6-41F1-9279-D50116D52E68}" type="pres">
      <dgm:prSet presAssocID="{7DCD9DCD-37AC-4399-859B-D2BE69498C5B}" presName="sibTrans" presStyleCnt="0"/>
      <dgm:spPr/>
    </dgm:pt>
    <dgm:pt modelId="{C1E49E86-6C7F-48A3-A937-8468757BB664}" type="pres">
      <dgm:prSet presAssocID="{09E98E58-A398-4C78-BA46-1790EE1DE391}" presName="compNode" presStyleCnt="0"/>
      <dgm:spPr/>
    </dgm:pt>
    <dgm:pt modelId="{6E136437-029F-499B-AA62-F6127DAE9320}" type="pres">
      <dgm:prSet presAssocID="{09E98E58-A398-4C78-BA46-1790EE1DE391}" presName="bgRect" presStyleLbl="bgShp" presStyleIdx="1" presStyleCnt="3"/>
      <dgm:spPr/>
    </dgm:pt>
    <dgm:pt modelId="{22232BCC-C287-40E5-9A27-2BDC106F7C76}" type="pres">
      <dgm:prSet presAssocID="{09E98E58-A398-4C78-BA46-1790EE1DE391}" presName="iconRect" presStyleLbl="node1" presStyleIdx="1" presStyleCnt="3" custLinFactNeighborY="-3830"/>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t>
        <a:bodyPr/>
        <a:lstStyle/>
        <a:p>
          <a:endParaRPr lang="en-US"/>
        </a:p>
      </dgm:t>
      <dgm:extLst>
        <a:ext uri="{E40237B7-FDA0-4F09-8148-C483321AD2D9}">
          <dgm14:cNvPr xmlns:dgm14="http://schemas.microsoft.com/office/drawing/2010/diagram" id="0" name="" descr="Bar chart"/>
        </a:ext>
      </dgm:extLst>
    </dgm:pt>
    <dgm:pt modelId="{03B1A7A3-1916-48F4-B81F-DCF443E80B09}" type="pres">
      <dgm:prSet presAssocID="{09E98E58-A398-4C78-BA46-1790EE1DE391}" presName="spaceRect" presStyleCnt="0"/>
      <dgm:spPr/>
    </dgm:pt>
    <dgm:pt modelId="{50A9E826-B606-4586-8860-ED791533B450}" type="pres">
      <dgm:prSet presAssocID="{09E98E58-A398-4C78-BA46-1790EE1DE391}" presName="parTx" presStyleLbl="revTx" presStyleIdx="1" presStyleCnt="3">
        <dgm:presLayoutVars>
          <dgm:chMax val="0"/>
          <dgm:chPref val="0"/>
        </dgm:presLayoutVars>
      </dgm:prSet>
      <dgm:spPr/>
      <dgm:t>
        <a:bodyPr/>
        <a:lstStyle/>
        <a:p>
          <a:endParaRPr lang="en-US"/>
        </a:p>
      </dgm:t>
    </dgm:pt>
    <dgm:pt modelId="{E3915F5B-BCD4-4CEB-9D20-2D092C1BD894}" type="pres">
      <dgm:prSet presAssocID="{EC8A25E2-9316-4E57-8913-78935171A098}" presName="sibTrans" presStyleCnt="0"/>
      <dgm:spPr/>
    </dgm:pt>
    <dgm:pt modelId="{5D4957F7-D19E-4D2D-911A-C4D81EBB15CD}" type="pres">
      <dgm:prSet presAssocID="{9FDA85F3-8101-442A-ADF5-8814313A0BFF}" presName="compNode" presStyleCnt="0"/>
      <dgm:spPr/>
    </dgm:pt>
    <dgm:pt modelId="{081ECFE6-579C-4AA6-AED9-932CA38C4002}" type="pres">
      <dgm:prSet presAssocID="{9FDA85F3-8101-442A-ADF5-8814313A0BFF}" presName="bgRect" presStyleLbl="bgShp" presStyleIdx="2" presStyleCnt="3"/>
      <dgm:spPr/>
    </dgm:pt>
    <dgm:pt modelId="{0D9B4125-5DA4-48BE-AADD-726927514AF4}" type="pres">
      <dgm:prSet presAssocID="{9FDA85F3-8101-442A-ADF5-8814313A0BFF}" presName="iconRect" presStyleLbl="node1" presStyleIdx="2" presStyleCnt="3"/>
      <dgm:spPr>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dgm:spPr>
      <dgm:t>
        <a:bodyPr/>
        <a:lstStyle/>
        <a:p>
          <a:endParaRPr lang="en-US"/>
        </a:p>
      </dgm:t>
      <dgm:extLst>
        <a:ext uri="{E40237B7-FDA0-4F09-8148-C483321AD2D9}">
          <dgm14:cNvPr xmlns:dgm14="http://schemas.microsoft.com/office/drawing/2010/diagram" id="0" name="" descr="Bullseye"/>
        </a:ext>
      </dgm:extLst>
    </dgm:pt>
    <dgm:pt modelId="{A20810A5-48C3-46E4-AEEB-5688542F8825}" type="pres">
      <dgm:prSet presAssocID="{9FDA85F3-8101-442A-ADF5-8814313A0BFF}" presName="spaceRect" presStyleCnt="0"/>
      <dgm:spPr/>
    </dgm:pt>
    <dgm:pt modelId="{60AAF979-CBDA-4D98-AAA9-05AAF3A08191}" type="pres">
      <dgm:prSet presAssocID="{9FDA85F3-8101-442A-ADF5-8814313A0BFF}" presName="parTx" presStyleLbl="revTx" presStyleIdx="2" presStyleCnt="3">
        <dgm:presLayoutVars>
          <dgm:chMax val="0"/>
          <dgm:chPref val="0"/>
        </dgm:presLayoutVars>
      </dgm:prSet>
      <dgm:spPr/>
      <dgm:t>
        <a:bodyPr/>
        <a:lstStyle/>
        <a:p>
          <a:endParaRPr lang="en-US"/>
        </a:p>
      </dgm:t>
    </dgm:pt>
  </dgm:ptLst>
  <dgm:cxnLst>
    <dgm:cxn modelId="{A8E6E33C-E542-4F92-A225-2D31F9D0970B}" srcId="{6A4762D8-605C-4417-B9D4-8EC5B984817F}" destId="{9FDA85F3-8101-442A-ADF5-8814313A0BFF}" srcOrd="2" destOrd="0" parTransId="{6DB4BB02-1A80-4FD0-809F-A5BC9EF3DD01}" sibTransId="{70376780-47AE-45DC-A2B1-DD3A89424EED}"/>
    <dgm:cxn modelId="{F99912C0-238A-461F-A54D-ED997310D889}" type="presOf" srcId="{284AA7F8-273A-44BB-860B-2A5CF2CD53E7}" destId="{2FDA6E0E-243E-4FB2-A522-53797803E991}" srcOrd="0" destOrd="0" presId="urn:microsoft.com/office/officeart/2018/2/layout/IconVerticalSolidList"/>
    <dgm:cxn modelId="{9CB65EAA-54F9-4674-87B0-0D110F7126E4}" srcId="{6A4762D8-605C-4417-B9D4-8EC5B984817F}" destId="{09E98E58-A398-4C78-BA46-1790EE1DE391}" srcOrd="1" destOrd="0" parTransId="{9B8203FC-8C10-45D3-8D66-F0DFAF4BBBB3}" sibTransId="{EC8A25E2-9316-4E57-8913-78935171A098}"/>
    <dgm:cxn modelId="{A4E7B185-2812-4F3A-8F2E-7DB569255710}" type="presOf" srcId="{09E98E58-A398-4C78-BA46-1790EE1DE391}" destId="{50A9E826-B606-4586-8860-ED791533B450}" srcOrd="0" destOrd="0" presId="urn:microsoft.com/office/officeart/2018/2/layout/IconVerticalSolidList"/>
    <dgm:cxn modelId="{5206157C-9EC8-40C9-8456-B594A97410FF}" type="presOf" srcId="{6A4762D8-605C-4417-B9D4-8EC5B984817F}" destId="{8326ADA5-C619-46F5-9CC5-BF8946BDBD6E}" srcOrd="0" destOrd="0" presId="urn:microsoft.com/office/officeart/2018/2/layout/IconVerticalSolidList"/>
    <dgm:cxn modelId="{36D88AC5-D510-41D0-8AF7-D3582FDEA9E4}" type="presOf" srcId="{9FDA85F3-8101-442A-ADF5-8814313A0BFF}" destId="{60AAF979-CBDA-4D98-AAA9-05AAF3A08191}" srcOrd="0" destOrd="0" presId="urn:microsoft.com/office/officeart/2018/2/layout/IconVerticalSolidList"/>
    <dgm:cxn modelId="{A2E4737A-6F27-48EC-A75D-B4942EB8ECB0}" srcId="{6A4762D8-605C-4417-B9D4-8EC5B984817F}" destId="{284AA7F8-273A-44BB-860B-2A5CF2CD53E7}" srcOrd="0" destOrd="0" parTransId="{603A3296-4823-4345-AA3D-FCC0A4666CEE}" sibTransId="{7DCD9DCD-37AC-4399-859B-D2BE69498C5B}"/>
    <dgm:cxn modelId="{AFA9EA4C-5038-4D0A-A610-DF149E3F7E7C}" type="presParOf" srcId="{8326ADA5-C619-46F5-9CC5-BF8946BDBD6E}" destId="{9050B5A8-DF53-4EE5-ADB4-E84B59C4688D}" srcOrd="0" destOrd="0" presId="urn:microsoft.com/office/officeart/2018/2/layout/IconVerticalSolidList"/>
    <dgm:cxn modelId="{615D8FDC-E629-42ED-8351-E43C2CDAE12B}" type="presParOf" srcId="{9050B5A8-DF53-4EE5-ADB4-E84B59C4688D}" destId="{BC94A5E2-3157-4DFE-AF2E-0A23E3527034}" srcOrd="0" destOrd="0" presId="urn:microsoft.com/office/officeart/2018/2/layout/IconVerticalSolidList"/>
    <dgm:cxn modelId="{B14EC28A-CD75-4BBD-BE86-641BD2629B42}" type="presParOf" srcId="{9050B5A8-DF53-4EE5-ADB4-E84B59C4688D}" destId="{AAE8CEF8-6B6D-442E-A907-7499FE0DDB94}" srcOrd="1" destOrd="0" presId="urn:microsoft.com/office/officeart/2018/2/layout/IconVerticalSolidList"/>
    <dgm:cxn modelId="{C88D5524-D13C-4A39-8FC6-47E2138EED8E}" type="presParOf" srcId="{9050B5A8-DF53-4EE5-ADB4-E84B59C4688D}" destId="{558DBB92-6C52-4E20-9ADB-CF063B2BB953}" srcOrd="2" destOrd="0" presId="urn:microsoft.com/office/officeart/2018/2/layout/IconVerticalSolidList"/>
    <dgm:cxn modelId="{6947BDB0-C7FB-4B49-8D6E-572F0BABFFFC}" type="presParOf" srcId="{9050B5A8-DF53-4EE5-ADB4-E84B59C4688D}" destId="{2FDA6E0E-243E-4FB2-A522-53797803E991}" srcOrd="3" destOrd="0" presId="urn:microsoft.com/office/officeart/2018/2/layout/IconVerticalSolidList"/>
    <dgm:cxn modelId="{4CA6B6C7-A8DC-40DB-A3E1-1BE9F9BF6027}" type="presParOf" srcId="{8326ADA5-C619-46F5-9CC5-BF8946BDBD6E}" destId="{F5076F1B-04D6-41F1-9279-D50116D52E68}" srcOrd="1" destOrd="0" presId="urn:microsoft.com/office/officeart/2018/2/layout/IconVerticalSolidList"/>
    <dgm:cxn modelId="{375A2EB7-5C3A-4B96-80CA-3ECFD82FE884}" type="presParOf" srcId="{8326ADA5-C619-46F5-9CC5-BF8946BDBD6E}" destId="{C1E49E86-6C7F-48A3-A937-8468757BB664}" srcOrd="2" destOrd="0" presId="urn:microsoft.com/office/officeart/2018/2/layout/IconVerticalSolidList"/>
    <dgm:cxn modelId="{1B2566CC-9E53-446B-BA2D-5A94183CE218}" type="presParOf" srcId="{C1E49E86-6C7F-48A3-A937-8468757BB664}" destId="{6E136437-029F-499B-AA62-F6127DAE9320}" srcOrd="0" destOrd="0" presId="urn:microsoft.com/office/officeart/2018/2/layout/IconVerticalSolidList"/>
    <dgm:cxn modelId="{9637F446-E0C2-4B98-B539-44408EAEC977}" type="presParOf" srcId="{C1E49E86-6C7F-48A3-A937-8468757BB664}" destId="{22232BCC-C287-40E5-9A27-2BDC106F7C76}" srcOrd="1" destOrd="0" presId="urn:microsoft.com/office/officeart/2018/2/layout/IconVerticalSolidList"/>
    <dgm:cxn modelId="{11F5C82A-67AC-4800-A3E8-11866C1FD80B}" type="presParOf" srcId="{C1E49E86-6C7F-48A3-A937-8468757BB664}" destId="{03B1A7A3-1916-48F4-B81F-DCF443E80B09}" srcOrd="2" destOrd="0" presId="urn:microsoft.com/office/officeart/2018/2/layout/IconVerticalSolidList"/>
    <dgm:cxn modelId="{55F85290-BFF8-4118-B550-234060D084BF}" type="presParOf" srcId="{C1E49E86-6C7F-48A3-A937-8468757BB664}" destId="{50A9E826-B606-4586-8860-ED791533B450}" srcOrd="3" destOrd="0" presId="urn:microsoft.com/office/officeart/2018/2/layout/IconVerticalSolidList"/>
    <dgm:cxn modelId="{67F6E332-29EA-4C5F-B712-610BDF3BE866}" type="presParOf" srcId="{8326ADA5-C619-46F5-9CC5-BF8946BDBD6E}" destId="{E3915F5B-BCD4-4CEB-9D20-2D092C1BD894}" srcOrd="3" destOrd="0" presId="urn:microsoft.com/office/officeart/2018/2/layout/IconVerticalSolidList"/>
    <dgm:cxn modelId="{7DC7F968-00B5-4DC3-A8D5-8AE55796D043}" type="presParOf" srcId="{8326ADA5-C619-46F5-9CC5-BF8946BDBD6E}" destId="{5D4957F7-D19E-4D2D-911A-C4D81EBB15CD}" srcOrd="4" destOrd="0" presId="urn:microsoft.com/office/officeart/2018/2/layout/IconVerticalSolidList"/>
    <dgm:cxn modelId="{1731EEBC-31A9-462F-AFB3-8BB7206490AA}" type="presParOf" srcId="{5D4957F7-D19E-4D2D-911A-C4D81EBB15CD}" destId="{081ECFE6-579C-4AA6-AED9-932CA38C4002}" srcOrd="0" destOrd="0" presId="urn:microsoft.com/office/officeart/2018/2/layout/IconVerticalSolidList"/>
    <dgm:cxn modelId="{6AA9B6CC-D9F6-448C-B34A-14F53B0E4B66}" type="presParOf" srcId="{5D4957F7-D19E-4D2D-911A-C4D81EBB15CD}" destId="{0D9B4125-5DA4-48BE-AADD-726927514AF4}" srcOrd="1" destOrd="0" presId="urn:microsoft.com/office/officeart/2018/2/layout/IconVerticalSolidList"/>
    <dgm:cxn modelId="{38595FF3-2F04-47C3-A5EF-5A045B68F037}" type="presParOf" srcId="{5D4957F7-D19E-4D2D-911A-C4D81EBB15CD}" destId="{A20810A5-48C3-46E4-AEEB-5688542F8825}" srcOrd="2" destOrd="0" presId="urn:microsoft.com/office/officeart/2018/2/layout/IconVerticalSolidList"/>
    <dgm:cxn modelId="{86C9C25B-B87B-473C-BC74-363416E7ED1F}" type="presParOf" srcId="{5D4957F7-D19E-4D2D-911A-C4D81EBB15CD}" destId="{60AAF979-CBDA-4D98-AAA9-05AAF3A081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B8997CA-E923-425A-B98E-39FC5590C45B}" type="doc">
      <dgm:prSet loTypeId="urn:microsoft.com/office/officeart/2005/8/layout/bList2" loCatId="list" qsTypeId="urn:microsoft.com/office/officeart/2005/8/quickstyle/simple3" qsCatId="simple" csTypeId="urn:microsoft.com/office/officeart/2005/8/colors/colorful1" csCatId="colorful" phldr="1"/>
      <dgm:spPr/>
    </dgm:pt>
    <dgm:pt modelId="{836071D9-7217-43F6-8C4C-8ED79B2E6678}">
      <dgm:prSet phldrT="[Text]" custT="1"/>
      <dgm:spPr/>
      <dgm:t>
        <a:bodyPr/>
        <a:lstStyle/>
        <a:p>
          <a:r>
            <a:rPr lang="en-IN" sz="1600" b="1" dirty="0">
              <a:latin typeface="Proxima Nova" panose="020B0604020202020204" charset="0"/>
            </a:rPr>
            <a:t>Stringent Documentation</a:t>
          </a:r>
        </a:p>
      </dgm:t>
    </dgm:pt>
    <dgm:pt modelId="{FB3F059F-2482-4FB2-B1E6-7B781CD735D2}" type="parTrans" cxnId="{19FDD7E7-2D66-4BEB-BC7E-2C82D5BDF543}">
      <dgm:prSet/>
      <dgm:spPr/>
      <dgm:t>
        <a:bodyPr/>
        <a:lstStyle/>
        <a:p>
          <a:endParaRPr lang="en-IN" sz="1800">
            <a:latin typeface="Proxima Nova" panose="020B0604020202020204" charset="0"/>
          </a:endParaRPr>
        </a:p>
      </dgm:t>
    </dgm:pt>
    <dgm:pt modelId="{BA868C62-C51D-4D90-B8B7-34C14CE1F641}" type="sibTrans" cxnId="{19FDD7E7-2D66-4BEB-BC7E-2C82D5BDF543}">
      <dgm:prSet/>
      <dgm:spPr/>
      <dgm:t>
        <a:bodyPr/>
        <a:lstStyle/>
        <a:p>
          <a:endParaRPr lang="en-IN" sz="1800">
            <a:latin typeface="Proxima Nova" panose="020B0604020202020204" charset="0"/>
          </a:endParaRPr>
        </a:p>
      </dgm:t>
    </dgm:pt>
    <dgm:pt modelId="{AC9035AA-7562-4303-A51D-2383BD379492}">
      <dgm:prSet phldrT="[Text]" custT="1"/>
      <dgm:spPr/>
      <dgm:t>
        <a:bodyPr/>
        <a:lstStyle/>
        <a:p>
          <a:r>
            <a:rPr lang="en-IN" sz="1600" b="1" dirty="0">
              <a:latin typeface="Proxima Nova" panose="020B0604020202020204" charset="0"/>
            </a:rPr>
            <a:t>Scalability</a:t>
          </a:r>
        </a:p>
      </dgm:t>
    </dgm:pt>
    <dgm:pt modelId="{02EFD2B9-01D2-4383-9E06-EE8322663A6E}" type="parTrans" cxnId="{BAA049D5-D365-4AA5-B317-38E7DF2ECBD1}">
      <dgm:prSet/>
      <dgm:spPr/>
      <dgm:t>
        <a:bodyPr/>
        <a:lstStyle/>
        <a:p>
          <a:endParaRPr lang="en-IN" sz="1800">
            <a:latin typeface="Proxima Nova" panose="020B0604020202020204" charset="0"/>
          </a:endParaRPr>
        </a:p>
      </dgm:t>
    </dgm:pt>
    <dgm:pt modelId="{BEEC17DB-A02F-4D13-9AA9-22E9C481E3E5}" type="sibTrans" cxnId="{BAA049D5-D365-4AA5-B317-38E7DF2ECBD1}">
      <dgm:prSet/>
      <dgm:spPr/>
      <dgm:t>
        <a:bodyPr/>
        <a:lstStyle/>
        <a:p>
          <a:endParaRPr lang="en-IN" sz="1800">
            <a:latin typeface="Proxima Nova" panose="020B0604020202020204" charset="0"/>
          </a:endParaRPr>
        </a:p>
      </dgm:t>
    </dgm:pt>
    <dgm:pt modelId="{8ABF55FC-D376-472F-B97F-0D38D4881F27}">
      <dgm:prSet phldrT="[Text]" custT="1"/>
      <dgm:spPr/>
      <dgm:t>
        <a:bodyPr/>
        <a:lstStyle/>
        <a:p>
          <a:r>
            <a:rPr lang="en-IN" sz="1600" b="1" dirty="0">
              <a:latin typeface="Proxima Nova" panose="020B0604020202020204" charset="0"/>
            </a:rPr>
            <a:t>Security</a:t>
          </a:r>
        </a:p>
      </dgm:t>
    </dgm:pt>
    <dgm:pt modelId="{23EC263D-40FC-494A-82DA-DB49A34464E6}" type="parTrans" cxnId="{5DA4921B-03E9-4B96-B018-42818428C787}">
      <dgm:prSet/>
      <dgm:spPr/>
      <dgm:t>
        <a:bodyPr/>
        <a:lstStyle/>
        <a:p>
          <a:endParaRPr lang="en-IN" sz="1800">
            <a:latin typeface="Proxima Nova" panose="020B0604020202020204" charset="0"/>
          </a:endParaRPr>
        </a:p>
      </dgm:t>
    </dgm:pt>
    <dgm:pt modelId="{31E2FB1C-2434-4E2A-8B88-01D4D50C2BF8}" type="sibTrans" cxnId="{5DA4921B-03E9-4B96-B018-42818428C787}">
      <dgm:prSet/>
      <dgm:spPr/>
      <dgm:t>
        <a:bodyPr/>
        <a:lstStyle/>
        <a:p>
          <a:endParaRPr lang="en-IN" sz="1800">
            <a:latin typeface="Proxima Nova" panose="020B0604020202020204" charset="0"/>
          </a:endParaRPr>
        </a:p>
      </dgm:t>
    </dgm:pt>
    <dgm:pt modelId="{F2416979-ED2F-4748-BCC6-06A075CD5368}">
      <dgm:prSet custT="1"/>
      <dgm:spPr/>
      <dgm:t>
        <a:bodyPr/>
        <a:lstStyle/>
        <a:p>
          <a:r>
            <a:rPr lang="en-IN" sz="1800" dirty="0">
              <a:latin typeface="Proxima Nova" panose="020B0604020202020204" charset="0"/>
            </a:rPr>
            <a:t>Context</a:t>
          </a:r>
        </a:p>
      </dgm:t>
    </dgm:pt>
    <dgm:pt modelId="{323B47A9-91D3-49D6-B528-4B6A96AB601A}" type="parTrans" cxnId="{D0B77328-82BF-483B-8EB8-7FBCA1A4EEBF}">
      <dgm:prSet/>
      <dgm:spPr/>
      <dgm:t>
        <a:bodyPr/>
        <a:lstStyle/>
        <a:p>
          <a:endParaRPr lang="en-IN" sz="1800">
            <a:latin typeface="Proxima Nova" panose="020B0604020202020204" charset="0"/>
          </a:endParaRPr>
        </a:p>
      </dgm:t>
    </dgm:pt>
    <dgm:pt modelId="{46CF382E-F38C-409A-BFD0-033D3CAC68B0}" type="sibTrans" cxnId="{D0B77328-82BF-483B-8EB8-7FBCA1A4EEBF}">
      <dgm:prSet/>
      <dgm:spPr/>
      <dgm:t>
        <a:bodyPr/>
        <a:lstStyle/>
        <a:p>
          <a:endParaRPr lang="en-IN" sz="1800">
            <a:latin typeface="Proxima Nova" panose="020B0604020202020204" charset="0"/>
          </a:endParaRPr>
        </a:p>
      </dgm:t>
    </dgm:pt>
    <dgm:pt modelId="{0FC8FA19-1C56-4C9D-9EAF-AA40EFA006EA}">
      <dgm:prSet custT="1"/>
      <dgm:spPr/>
      <dgm:t>
        <a:bodyPr/>
        <a:lstStyle/>
        <a:p>
          <a:r>
            <a:rPr lang="en-IN" sz="1800">
              <a:latin typeface="Proxima Nova" panose="020B0604020202020204" charset="0"/>
            </a:rPr>
            <a:t>Expected output using comments</a:t>
          </a:r>
          <a:endParaRPr lang="en-IN" sz="1800" dirty="0">
            <a:latin typeface="Proxima Nova" panose="020B0604020202020204" charset="0"/>
          </a:endParaRPr>
        </a:p>
      </dgm:t>
    </dgm:pt>
    <dgm:pt modelId="{1195FEE6-C281-40FA-B5AA-52EFAB432663}" type="parTrans" cxnId="{93AC4967-936E-43F5-B147-8FA869F9443F}">
      <dgm:prSet/>
      <dgm:spPr/>
      <dgm:t>
        <a:bodyPr/>
        <a:lstStyle/>
        <a:p>
          <a:endParaRPr lang="en-IN" sz="1800">
            <a:latin typeface="Proxima Nova" panose="020B0604020202020204" charset="0"/>
          </a:endParaRPr>
        </a:p>
      </dgm:t>
    </dgm:pt>
    <dgm:pt modelId="{C1259E80-7F10-4D40-95ED-248F070607DD}" type="sibTrans" cxnId="{93AC4967-936E-43F5-B147-8FA869F9443F}">
      <dgm:prSet/>
      <dgm:spPr/>
      <dgm:t>
        <a:bodyPr/>
        <a:lstStyle/>
        <a:p>
          <a:endParaRPr lang="en-IN" sz="1800">
            <a:latin typeface="Proxima Nova" panose="020B0604020202020204" charset="0"/>
          </a:endParaRPr>
        </a:p>
      </dgm:t>
    </dgm:pt>
    <dgm:pt modelId="{FA71F0A6-4702-4F61-B862-162CF6AEF04E}">
      <dgm:prSet custT="1"/>
      <dgm:spPr/>
      <dgm:t>
        <a:bodyPr/>
        <a:lstStyle/>
        <a:p>
          <a:r>
            <a:rPr lang="en-IN" sz="1800" dirty="0">
              <a:latin typeface="Proxima Nova" panose="020B0604020202020204" charset="0"/>
            </a:rPr>
            <a:t>Calling out exceptions</a:t>
          </a:r>
        </a:p>
      </dgm:t>
    </dgm:pt>
    <dgm:pt modelId="{B9BE067D-8818-4555-926B-D7AC4497D4E7}" type="parTrans" cxnId="{A604AF46-9DA7-4605-859E-60355B721228}">
      <dgm:prSet/>
      <dgm:spPr/>
      <dgm:t>
        <a:bodyPr/>
        <a:lstStyle/>
        <a:p>
          <a:endParaRPr lang="en-IN" sz="1800">
            <a:latin typeface="Proxima Nova" panose="020B0604020202020204" charset="0"/>
          </a:endParaRPr>
        </a:p>
      </dgm:t>
    </dgm:pt>
    <dgm:pt modelId="{8F638A9A-8FF1-4CDF-A8FB-6D35FA0145A1}" type="sibTrans" cxnId="{A604AF46-9DA7-4605-859E-60355B721228}">
      <dgm:prSet/>
      <dgm:spPr/>
      <dgm:t>
        <a:bodyPr/>
        <a:lstStyle/>
        <a:p>
          <a:endParaRPr lang="en-IN" sz="1800">
            <a:latin typeface="Proxima Nova" panose="020B0604020202020204" charset="0"/>
          </a:endParaRPr>
        </a:p>
      </dgm:t>
    </dgm:pt>
    <dgm:pt modelId="{FF1CC9C6-782A-4408-A95D-D9D538FB9D2B}">
      <dgm:prSet custT="1"/>
      <dgm:spPr/>
      <dgm:t>
        <a:bodyPr/>
        <a:lstStyle/>
        <a:p>
          <a:r>
            <a:rPr lang="en-IN" sz="1800" dirty="0">
              <a:latin typeface="Proxima Nova" panose="020B0604020202020204" charset="0"/>
            </a:rPr>
            <a:t>Preventing errors</a:t>
          </a:r>
        </a:p>
      </dgm:t>
    </dgm:pt>
    <dgm:pt modelId="{8BA20041-8ECF-42FF-B370-075AFD433C08}" type="parTrans" cxnId="{F564B7FC-3585-4109-8460-9B7E9C357847}">
      <dgm:prSet/>
      <dgm:spPr/>
      <dgm:t>
        <a:bodyPr/>
        <a:lstStyle/>
        <a:p>
          <a:endParaRPr lang="en-IN" sz="1800">
            <a:latin typeface="Proxima Nova" panose="020B0604020202020204" charset="0"/>
          </a:endParaRPr>
        </a:p>
      </dgm:t>
    </dgm:pt>
    <dgm:pt modelId="{28DA926B-FE92-4D5A-829E-F59D431CC0EE}" type="sibTrans" cxnId="{F564B7FC-3585-4109-8460-9B7E9C357847}">
      <dgm:prSet/>
      <dgm:spPr/>
      <dgm:t>
        <a:bodyPr/>
        <a:lstStyle/>
        <a:p>
          <a:endParaRPr lang="en-IN" sz="1800">
            <a:latin typeface="Proxima Nova" panose="020B0604020202020204" charset="0"/>
          </a:endParaRPr>
        </a:p>
      </dgm:t>
    </dgm:pt>
    <dgm:pt modelId="{E2FB22FF-9DD6-443A-9F7A-490E8D3BBAF5}">
      <dgm:prSet custT="1"/>
      <dgm:spPr/>
      <dgm:t>
        <a:bodyPr/>
        <a:lstStyle/>
        <a:p>
          <a:r>
            <a:rPr lang="en-IN" sz="1800" dirty="0">
              <a:latin typeface="Proxima Nova" panose="020B0604020202020204" charset="0"/>
            </a:rPr>
            <a:t>Avoiding infinite loops</a:t>
          </a:r>
        </a:p>
      </dgm:t>
    </dgm:pt>
    <dgm:pt modelId="{8DD9FE75-697D-4E74-8FD8-40FD0EF0F6CC}" type="parTrans" cxnId="{30B24DCC-16B7-4BCF-8452-CA3880A5C772}">
      <dgm:prSet/>
      <dgm:spPr/>
      <dgm:t>
        <a:bodyPr/>
        <a:lstStyle/>
        <a:p>
          <a:endParaRPr lang="en-IN" sz="1800">
            <a:latin typeface="Proxima Nova" panose="020B0604020202020204" charset="0"/>
          </a:endParaRPr>
        </a:p>
      </dgm:t>
    </dgm:pt>
    <dgm:pt modelId="{B2C8B32E-2B9B-435D-B2D2-AD0CE5D2CF14}" type="sibTrans" cxnId="{30B24DCC-16B7-4BCF-8452-CA3880A5C772}">
      <dgm:prSet/>
      <dgm:spPr/>
      <dgm:t>
        <a:bodyPr/>
        <a:lstStyle/>
        <a:p>
          <a:endParaRPr lang="en-IN" sz="1800">
            <a:latin typeface="Proxima Nova" panose="020B0604020202020204" charset="0"/>
          </a:endParaRPr>
        </a:p>
      </dgm:t>
    </dgm:pt>
    <dgm:pt modelId="{0B4DF437-3D42-4EC4-9E04-99F6538B6A41}">
      <dgm:prSet custT="1"/>
      <dgm:spPr/>
      <dgm:t>
        <a:bodyPr/>
        <a:lstStyle/>
        <a:p>
          <a:r>
            <a:rPr lang="en-IN" sz="1800" dirty="0">
              <a:latin typeface="Proxima Nova" panose="020B0604020202020204" charset="0"/>
            </a:rPr>
            <a:t>Preventing codes to crash (try-except)</a:t>
          </a:r>
        </a:p>
      </dgm:t>
    </dgm:pt>
    <dgm:pt modelId="{9E6E6B21-5A71-40B9-A4A0-E1287DC6D2F5}" type="parTrans" cxnId="{34611B02-0693-4610-BC4F-4BD0721D6173}">
      <dgm:prSet/>
      <dgm:spPr/>
      <dgm:t>
        <a:bodyPr/>
        <a:lstStyle/>
        <a:p>
          <a:endParaRPr lang="en-IN" sz="1800">
            <a:latin typeface="Proxima Nova" panose="020B0604020202020204" charset="0"/>
          </a:endParaRPr>
        </a:p>
      </dgm:t>
    </dgm:pt>
    <dgm:pt modelId="{0ADC36B6-1BFA-49F1-9D88-19628C9D3DC3}" type="sibTrans" cxnId="{34611B02-0693-4610-BC4F-4BD0721D6173}">
      <dgm:prSet/>
      <dgm:spPr/>
      <dgm:t>
        <a:bodyPr/>
        <a:lstStyle/>
        <a:p>
          <a:endParaRPr lang="en-IN" sz="1800">
            <a:latin typeface="Proxima Nova" panose="020B0604020202020204" charset="0"/>
          </a:endParaRPr>
        </a:p>
      </dgm:t>
    </dgm:pt>
    <dgm:pt modelId="{D75AC698-9EB9-4DF5-9C2E-FE40BDF3DB30}">
      <dgm:prSet custT="1"/>
      <dgm:spPr/>
      <dgm:t>
        <a:bodyPr/>
        <a:lstStyle/>
        <a:p>
          <a:r>
            <a:rPr lang="en-IN" sz="1800" dirty="0">
              <a:latin typeface="Proxima Nova" panose="020B0604020202020204" charset="0"/>
            </a:rPr>
            <a:t>Sources of issues</a:t>
          </a:r>
        </a:p>
      </dgm:t>
    </dgm:pt>
    <dgm:pt modelId="{86295329-0C5E-475F-B5C1-3CB80749B098}" type="parTrans" cxnId="{0571D611-D530-45F3-8415-C0A01130D906}">
      <dgm:prSet/>
      <dgm:spPr/>
      <dgm:t>
        <a:bodyPr/>
        <a:lstStyle/>
        <a:p>
          <a:endParaRPr lang="en-IN" sz="1800">
            <a:latin typeface="Proxima Nova" panose="020B0604020202020204" charset="0"/>
          </a:endParaRPr>
        </a:p>
      </dgm:t>
    </dgm:pt>
    <dgm:pt modelId="{61D9B510-21CE-4A7F-92F9-B5C8E77F32C4}" type="sibTrans" cxnId="{0571D611-D530-45F3-8415-C0A01130D906}">
      <dgm:prSet/>
      <dgm:spPr/>
      <dgm:t>
        <a:bodyPr/>
        <a:lstStyle/>
        <a:p>
          <a:endParaRPr lang="en-IN" sz="1800">
            <a:latin typeface="Proxima Nova" panose="020B0604020202020204" charset="0"/>
          </a:endParaRPr>
        </a:p>
      </dgm:t>
    </dgm:pt>
    <dgm:pt modelId="{EAD0606F-FBC4-481A-A51B-E6C25A442641}">
      <dgm:prSet custT="1"/>
      <dgm:spPr/>
      <dgm:t>
        <a:bodyPr/>
        <a:lstStyle/>
        <a:p>
          <a:r>
            <a:rPr lang="en-IN" sz="1800" dirty="0">
              <a:latin typeface="Proxima Nova" panose="020B0604020202020204" charset="0"/>
            </a:rPr>
            <a:t>How can you reuse it?</a:t>
          </a:r>
        </a:p>
      </dgm:t>
    </dgm:pt>
    <dgm:pt modelId="{2F962024-277E-4F66-A7EE-44873B316BF8}" type="parTrans" cxnId="{2E36A652-2426-49EE-A396-9753D172B8E6}">
      <dgm:prSet/>
      <dgm:spPr/>
      <dgm:t>
        <a:bodyPr/>
        <a:lstStyle/>
        <a:p>
          <a:endParaRPr lang="en-IN" sz="1800">
            <a:latin typeface="Proxima Nova" panose="020B0604020202020204" charset="0"/>
          </a:endParaRPr>
        </a:p>
      </dgm:t>
    </dgm:pt>
    <dgm:pt modelId="{8608E225-F16D-48A6-856A-FF71CE9D4E70}" type="sibTrans" cxnId="{2E36A652-2426-49EE-A396-9753D172B8E6}">
      <dgm:prSet/>
      <dgm:spPr/>
      <dgm:t>
        <a:bodyPr/>
        <a:lstStyle/>
        <a:p>
          <a:endParaRPr lang="en-IN" sz="1800">
            <a:latin typeface="Proxima Nova" panose="020B0604020202020204" charset="0"/>
          </a:endParaRPr>
        </a:p>
      </dgm:t>
    </dgm:pt>
    <dgm:pt modelId="{D9FE6585-0CD4-4225-B804-3BB95116397B}">
      <dgm:prSet custT="1"/>
      <dgm:spPr/>
      <dgm:t>
        <a:bodyPr/>
        <a:lstStyle/>
        <a:p>
          <a:r>
            <a:rPr lang="en-IN" sz="1800">
              <a:latin typeface="Proxima Nova" panose="020B0604020202020204" charset="0"/>
            </a:rPr>
            <a:t>How can you use it for larger data?</a:t>
          </a:r>
          <a:endParaRPr lang="en-IN" sz="1800" dirty="0">
            <a:latin typeface="Proxima Nova" panose="020B0604020202020204" charset="0"/>
          </a:endParaRPr>
        </a:p>
      </dgm:t>
    </dgm:pt>
    <dgm:pt modelId="{63A5B171-5A95-4C24-B9B1-CDCC4CA3701C}" type="parTrans" cxnId="{4651B949-DE2E-47A1-8A26-DF8CF51F3517}">
      <dgm:prSet/>
      <dgm:spPr/>
      <dgm:t>
        <a:bodyPr/>
        <a:lstStyle/>
        <a:p>
          <a:endParaRPr lang="en-IN" sz="1800">
            <a:latin typeface="Proxima Nova" panose="020B0604020202020204" charset="0"/>
          </a:endParaRPr>
        </a:p>
      </dgm:t>
    </dgm:pt>
    <dgm:pt modelId="{09A57CEA-5070-4B0A-9397-BE80C64EFD62}" type="sibTrans" cxnId="{4651B949-DE2E-47A1-8A26-DF8CF51F3517}">
      <dgm:prSet/>
      <dgm:spPr/>
      <dgm:t>
        <a:bodyPr/>
        <a:lstStyle/>
        <a:p>
          <a:endParaRPr lang="en-IN" sz="1800">
            <a:latin typeface="Proxima Nova" panose="020B0604020202020204" charset="0"/>
          </a:endParaRPr>
        </a:p>
      </dgm:t>
    </dgm:pt>
    <dgm:pt modelId="{3FE2A530-6D5D-40FA-9F9D-2A35A0E486B2}">
      <dgm:prSet custT="1"/>
      <dgm:spPr/>
      <dgm:t>
        <a:bodyPr/>
        <a:lstStyle/>
        <a:p>
          <a:r>
            <a:rPr lang="en-IN" sz="1800" dirty="0">
              <a:latin typeface="Proxima Nova" panose="020B0604020202020204" charset="0"/>
            </a:rPr>
            <a:t>Multiple applications using similar codes</a:t>
          </a:r>
        </a:p>
      </dgm:t>
    </dgm:pt>
    <dgm:pt modelId="{CC40383F-F70A-4B0F-8137-8B0B09CA433C}" type="parTrans" cxnId="{BE6426E5-E344-4444-A27C-EB94D1541A58}">
      <dgm:prSet/>
      <dgm:spPr/>
      <dgm:t>
        <a:bodyPr/>
        <a:lstStyle/>
        <a:p>
          <a:endParaRPr lang="en-IN" sz="1800">
            <a:latin typeface="Proxima Nova" panose="020B0604020202020204" charset="0"/>
          </a:endParaRPr>
        </a:p>
      </dgm:t>
    </dgm:pt>
    <dgm:pt modelId="{5841E31E-D255-431E-8C55-242118ABCDCF}" type="sibTrans" cxnId="{BE6426E5-E344-4444-A27C-EB94D1541A58}">
      <dgm:prSet/>
      <dgm:spPr/>
      <dgm:t>
        <a:bodyPr/>
        <a:lstStyle/>
        <a:p>
          <a:endParaRPr lang="en-IN" sz="1800">
            <a:latin typeface="Proxima Nova" panose="020B0604020202020204" charset="0"/>
          </a:endParaRPr>
        </a:p>
      </dgm:t>
    </dgm:pt>
    <dgm:pt modelId="{E44E0B0F-16DD-4ABC-B731-8E323DC4DCF2}" type="pres">
      <dgm:prSet presAssocID="{6B8997CA-E923-425A-B98E-39FC5590C45B}" presName="diagram" presStyleCnt="0">
        <dgm:presLayoutVars>
          <dgm:dir/>
          <dgm:animLvl val="lvl"/>
          <dgm:resizeHandles val="exact"/>
        </dgm:presLayoutVars>
      </dgm:prSet>
      <dgm:spPr/>
    </dgm:pt>
    <dgm:pt modelId="{7A839F3D-AA94-4507-89E6-482C1B2267C4}" type="pres">
      <dgm:prSet presAssocID="{836071D9-7217-43F6-8C4C-8ED79B2E6678}" presName="compNode" presStyleCnt="0"/>
      <dgm:spPr/>
    </dgm:pt>
    <dgm:pt modelId="{FFCF8A50-955E-486D-8A53-C42E0D413C1C}" type="pres">
      <dgm:prSet presAssocID="{836071D9-7217-43F6-8C4C-8ED79B2E6678}" presName="childRect" presStyleLbl="bgAcc1" presStyleIdx="0" presStyleCnt="3">
        <dgm:presLayoutVars>
          <dgm:bulletEnabled val="1"/>
        </dgm:presLayoutVars>
      </dgm:prSet>
      <dgm:spPr/>
      <dgm:t>
        <a:bodyPr/>
        <a:lstStyle/>
        <a:p>
          <a:endParaRPr lang="en-US"/>
        </a:p>
      </dgm:t>
    </dgm:pt>
    <dgm:pt modelId="{91672E25-09C6-478B-BA26-6771B2472805}" type="pres">
      <dgm:prSet presAssocID="{836071D9-7217-43F6-8C4C-8ED79B2E6678}" presName="parentText" presStyleLbl="node1" presStyleIdx="0" presStyleCnt="0">
        <dgm:presLayoutVars>
          <dgm:chMax val="0"/>
          <dgm:bulletEnabled val="1"/>
        </dgm:presLayoutVars>
      </dgm:prSet>
      <dgm:spPr/>
      <dgm:t>
        <a:bodyPr/>
        <a:lstStyle/>
        <a:p>
          <a:endParaRPr lang="en-US"/>
        </a:p>
      </dgm:t>
    </dgm:pt>
    <dgm:pt modelId="{2BBF2D88-B09D-4BBA-9C98-B9C657109C5E}" type="pres">
      <dgm:prSet presAssocID="{836071D9-7217-43F6-8C4C-8ED79B2E6678}" presName="parentRect" presStyleLbl="alignNode1" presStyleIdx="0" presStyleCnt="3"/>
      <dgm:spPr/>
      <dgm:t>
        <a:bodyPr/>
        <a:lstStyle/>
        <a:p>
          <a:endParaRPr lang="en-US"/>
        </a:p>
      </dgm:t>
    </dgm:pt>
    <dgm:pt modelId="{F89C7EC8-6672-4441-BB82-89550062B073}" type="pres">
      <dgm:prSet presAssocID="{836071D9-7217-43F6-8C4C-8ED79B2E6678}"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Clipboard"/>
        </a:ext>
      </dgm:extLst>
    </dgm:pt>
    <dgm:pt modelId="{B72D2F85-6725-49CE-83EF-0AA87AF9DF70}" type="pres">
      <dgm:prSet presAssocID="{BA868C62-C51D-4D90-B8B7-34C14CE1F641}" presName="sibTrans" presStyleLbl="sibTrans2D1" presStyleIdx="0" presStyleCnt="0"/>
      <dgm:spPr/>
      <dgm:t>
        <a:bodyPr/>
        <a:lstStyle/>
        <a:p>
          <a:endParaRPr lang="en-US"/>
        </a:p>
      </dgm:t>
    </dgm:pt>
    <dgm:pt modelId="{8B7BEEFD-2A72-4B9E-8E0A-0BFDC918CFA4}" type="pres">
      <dgm:prSet presAssocID="{AC9035AA-7562-4303-A51D-2383BD379492}" presName="compNode" presStyleCnt="0"/>
      <dgm:spPr/>
    </dgm:pt>
    <dgm:pt modelId="{871F85E4-0A3D-46FE-B9AF-EDCD3F7165C5}" type="pres">
      <dgm:prSet presAssocID="{AC9035AA-7562-4303-A51D-2383BD379492}" presName="childRect" presStyleLbl="bgAcc1" presStyleIdx="1" presStyleCnt="3">
        <dgm:presLayoutVars>
          <dgm:bulletEnabled val="1"/>
        </dgm:presLayoutVars>
      </dgm:prSet>
      <dgm:spPr/>
      <dgm:t>
        <a:bodyPr/>
        <a:lstStyle/>
        <a:p>
          <a:endParaRPr lang="en-US"/>
        </a:p>
      </dgm:t>
    </dgm:pt>
    <dgm:pt modelId="{41432E32-6EE0-4B25-93CC-B20BC408D18C}" type="pres">
      <dgm:prSet presAssocID="{AC9035AA-7562-4303-A51D-2383BD379492}" presName="parentText" presStyleLbl="node1" presStyleIdx="0" presStyleCnt="0">
        <dgm:presLayoutVars>
          <dgm:chMax val="0"/>
          <dgm:bulletEnabled val="1"/>
        </dgm:presLayoutVars>
      </dgm:prSet>
      <dgm:spPr/>
      <dgm:t>
        <a:bodyPr/>
        <a:lstStyle/>
        <a:p>
          <a:endParaRPr lang="en-US"/>
        </a:p>
      </dgm:t>
    </dgm:pt>
    <dgm:pt modelId="{F9370F85-4B9A-4C48-B19E-3F02DEF5A988}" type="pres">
      <dgm:prSet presAssocID="{AC9035AA-7562-4303-A51D-2383BD379492}" presName="parentRect" presStyleLbl="alignNode1" presStyleIdx="1" presStyleCnt="3"/>
      <dgm:spPr/>
      <dgm:t>
        <a:bodyPr/>
        <a:lstStyle/>
        <a:p>
          <a:endParaRPr lang="en-US"/>
        </a:p>
      </dgm:t>
    </dgm:pt>
    <dgm:pt modelId="{2BC5818B-F289-412F-BAC8-53E4C4C3625A}" type="pres">
      <dgm:prSet presAssocID="{AC9035AA-7562-4303-A51D-2383BD379492}"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Arrow circle"/>
        </a:ext>
      </dgm:extLst>
    </dgm:pt>
    <dgm:pt modelId="{C20CC0E6-8DC1-4073-AE52-940C5AF94BBD}" type="pres">
      <dgm:prSet presAssocID="{BEEC17DB-A02F-4D13-9AA9-22E9C481E3E5}" presName="sibTrans" presStyleLbl="sibTrans2D1" presStyleIdx="0" presStyleCnt="0"/>
      <dgm:spPr/>
      <dgm:t>
        <a:bodyPr/>
        <a:lstStyle/>
        <a:p>
          <a:endParaRPr lang="en-US"/>
        </a:p>
      </dgm:t>
    </dgm:pt>
    <dgm:pt modelId="{D599234F-0E18-4688-9404-61DE553B82F9}" type="pres">
      <dgm:prSet presAssocID="{8ABF55FC-D376-472F-B97F-0D38D4881F27}" presName="compNode" presStyleCnt="0"/>
      <dgm:spPr/>
    </dgm:pt>
    <dgm:pt modelId="{BC6F21A6-BB06-4FFE-8CF3-A0BA0FD3F626}" type="pres">
      <dgm:prSet presAssocID="{8ABF55FC-D376-472F-B97F-0D38D4881F27}" presName="childRect" presStyleLbl="bgAcc1" presStyleIdx="2" presStyleCnt="3">
        <dgm:presLayoutVars>
          <dgm:bulletEnabled val="1"/>
        </dgm:presLayoutVars>
      </dgm:prSet>
      <dgm:spPr/>
      <dgm:t>
        <a:bodyPr/>
        <a:lstStyle/>
        <a:p>
          <a:endParaRPr lang="en-US"/>
        </a:p>
      </dgm:t>
    </dgm:pt>
    <dgm:pt modelId="{EAF211D0-09AD-4115-B2C8-8D3BB9336FA8}" type="pres">
      <dgm:prSet presAssocID="{8ABF55FC-D376-472F-B97F-0D38D4881F27}" presName="parentText" presStyleLbl="node1" presStyleIdx="0" presStyleCnt="0">
        <dgm:presLayoutVars>
          <dgm:chMax val="0"/>
          <dgm:bulletEnabled val="1"/>
        </dgm:presLayoutVars>
      </dgm:prSet>
      <dgm:spPr/>
      <dgm:t>
        <a:bodyPr/>
        <a:lstStyle/>
        <a:p>
          <a:endParaRPr lang="en-US"/>
        </a:p>
      </dgm:t>
    </dgm:pt>
    <dgm:pt modelId="{E60522F2-9B0D-4B72-8E8C-37FDC6D5334E}" type="pres">
      <dgm:prSet presAssocID="{8ABF55FC-D376-472F-B97F-0D38D4881F27}" presName="parentRect" presStyleLbl="alignNode1" presStyleIdx="2" presStyleCnt="3"/>
      <dgm:spPr/>
      <dgm:t>
        <a:bodyPr/>
        <a:lstStyle/>
        <a:p>
          <a:endParaRPr lang="en-US"/>
        </a:p>
      </dgm:t>
    </dgm:pt>
    <dgm:pt modelId="{C24C655B-EA11-4213-B92A-AD0D6D58ED9F}" type="pres">
      <dgm:prSet presAssocID="{8ABF55FC-D376-472F-B97F-0D38D4881F27}" presName="adorn" presStyleLbl="fgAccFollow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Clipboard Partially Checked"/>
        </a:ext>
      </dgm:extLst>
    </dgm:pt>
  </dgm:ptLst>
  <dgm:cxnLst>
    <dgm:cxn modelId="{93AC4967-936E-43F5-B147-8FA869F9443F}" srcId="{836071D9-7217-43F6-8C4C-8ED79B2E6678}" destId="{0FC8FA19-1C56-4C9D-9EAF-AA40EFA006EA}" srcOrd="1" destOrd="0" parTransId="{1195FEE6-C281-40FA-B5AA-52EFAB432663}" sibTransId="{C1259E80-7F10-4D40-95ED-248F070607DD}"/>
    <dgm:cxn modelId="{75DE52AB-D383-4F06-9B62-5F80800184AF}" type="presOf" srcId="{FF1CC9C6-782A-4408-A95D-D9D538FB9D2B}" destId="{BC6F21A6-BB06-4FFE-8CF3-A0BA0FD3F626}" srcOrd="0" destOrd="0" presId="urn:microsoft.com/office/officeart/2005/8/layout/bList2"/>
    <dgm:cxn modelId="{DBEC3A03-681B-4BF9-A64C-02E2E040AFA6}" type="presOf" srcId="{F2416979-ED2F-4748-BCC6-06A075CD5368}" destId="{FFCF8A50-955E-486D-8A53-C42E0D413C1C}" srcOrd="0" destOrd="0" presId="urn:microsoft.com/office/officeart/2005/8/layout/bList2"/>
    <dgm:cxn modelId="{500144F6-0603-4852-ACD4-2A965B08D7E8}" type="presOf" srcId="{BEEC17DB-A02F-4D13-9AA9-22E9C481E3E5}" destId="{C20CC0E6-8DC1-4073-AE52-940C5AF94BBD}" srcOrd="0" destOrd="0" presId="urn:microsoft.com/office/officeart/2005/8/layout/bList2"/>
    <dgm:cxn modelId="{EF2EFAB1-AE41-49BA-BA75-9BF625BFB6A9}" type="presOf" srcId="{D9FE6585-0CD4-4225-B804-3BB95116397B}" destId="{871F85E4-0A3D-46FE-B9AF-EDCD3F7165C5}" srcOrd="0" destOrd="1" presId="urn:microsoft.com/office/officeart/2005/8/layout/bList2"/>
    <dgm:cxn modelId="{32396269-F320-47F5-842A-3413A389CEDA}" type="presOf" srcId="{836071D9-7217-43F6-8C4C-8ED79B2E6678}" destId="{91672E25-09C6-478B-BA26-6771B2472805}" srcOrd="0" destOrd="0" presId="urn:microsoft.com/office/officeart/2005/8/layout/bList2"/>
    <dgm:cxn modelId="{C94BCC11-746C-478B-BFCA-45DF295975FF}" type="presOf" srcId="{EAD0606F-FBC4-481A-A51B-E6C25A442641}" destId="{871F85E4-0A3D-46FE-B9AF-EDCD3F7165C5}" srcOrd="0" destOrd="0" presId="urn:microsoft.com/office/officeart/2005/8/layout/bList2"/>
    <dgm:cxn modelId="{E7153330-A9B9-4053-9702-5670330A955A}" type="presOf" srcId="{AC9035AA-7562-4303-A51D-2383BD379492}" destId="{F9370F85-4B9A-4C48-B19E-3F02DEF5A988}" srcOrd="1" destOrd="0" presId="urn:microsoft.com/office/officeart/2005/8/layout/bList2"/>
    <dgm:cxn modelId="{30B24DCC-16B7-4BCF-8452-CA3880A5C772}" srcId="{FF1CC9C6-782A-4408-A95D-D9D538FB9D2B}" destId="{E2FB22FF-9DD6-443A-9F7A-490E8D3BBAF5}" srcOrd="0" destOrd="0" parTransId="{8DD9FE75-697D-4E74-8FD8-40FD0EF0F6CC}" sibTransId="{B2C8B32E-2B9B-435D-B2D2-AD0CE5D2CF14}"/>
    <dgm:cxn modelId="{94176E36-4BE2-467A-A61B-832E916FC35D}" type="presOf" srcId="{AC9035AA-7562-4303-A51D-2383BD379492}" destId="{41432E32-6EE0-4B25-93CC-B20BC408D18C}" srcOrd="0" destOrd="0" presId="urn:microsoft.com/office/officeart/2005/8/layout/bList2"/>
    <dgm:cxn modelId="{F59CC1C0-CC0C-468D-B0EB-4679AE163B8B}" type="presOf" srcId="{E2FB22FF-9DD6-443A-9F7A-490E8D3BBAF5}" destId="{BC6F21A6-BB06-4FFE-8CF3-A0BA0FD3F626}" srcOrd="0" destOrd="1" presId="urn:microsoft.com/office/officeart/2005/8/layout/bList2"/>
    <dgm:cxn modelId="{F97CDF31-C735-476B-AE80-1AE3F7FDF291}" type="presOf" srcId="{3FE2A530-6D5D-40FA-9F9D-2A35A0E486B2}" destId="{871F85E4-0A3D-46FE-B9AF-EDCD3F7165C5}" srcOrd="0" destOrd="2" presId="urn:microsoft.com/office/officeart/2005/8/layout/bList2"/>
    <dgm:cxn modelId="{753E5343-C27D-41E5-BF98-F761374B373E}" type="presOf" srcId="{0FC8FA19-1C56-4C9D-9EAF-AA40EFA006EA}" destId="{FFCF8A50-955E-486D-8A53-C42E0D413C1C}" srcOrd="0" destOrd="1" presId="urn:microsoft.com/office/officeart/2005/8/layout/bList2"/>
    <dgm:cxn modelId="{42CE4507-7F1F-42DE-902C-51D6E4A455DD}" type="presOf" srcId="{0B4DF437-3D42-4EC4-9E04-99F6538B6A41}" destId="{BC6F21A6-BB06-4FFE-8CF3-A0BA0FD3F626}" srcOrd="0" destOrd="2" presId="urn:microsoft.com/office/officeart/2005/8/layout/bList2"/>
    <dgm:cxn modelId="{2E36A652-2426-49EE-A396-9753D172B8E6}" srcId="{AC9035AA-7562-4303-A51D-2383BD379492}" destId="{EAD0606F-FBC4-481A-A51B-E6C25A442641}" srcOrd="0" destOrd="0" parTransId="{2F962024-277E-4F66-A7EE-44873B316BF8}" sibTransId="{8608E225-F16D-48A6-856A-FF71CE9D4E70}"/>
    <dgm:cxn modelId="{ACD17A5E-215F-4BB1-907A-345B8E4A177B}" type="presOf" srcId="{FA71F0A6-4702-4F61-B862-162CF6AEF04E}" destId="{FFCF8A50-955E-486D-8A53-C42E0D413C1C}" srcOrd="0" destOrd="2" presId="urn:microsoft.com/office/officeart/2005/8/layout/bList2"/>
    <dgm:cxn modelId="{19FDD7E7-2D66-4BEB-BC7E-2C82D5BDF543}" srcId="{6B8997CA-E923-425A-B98E-39FC5590C45B}" destId="{836071D9-7217-43F6-8C4C-8ED79B2E6678}" srcOrd="0" destOrd="0" parTransId="{FB3F059F-2482-4FB2-B1E6-7B781CD735D2}" sibTransId="{BA868C62-C51D-4D90-B8B7-34C14CE1F641}"/>
    <dgm:cxn modelId="{7DF9F8C5-E53B-4CFE-8EA0-651C568E9E6F}" type="presOf" srcId="{6B8997CA-E923-425A-B98E-39FC5590C45B}" destId="{E44E0B0F-16DD-4ABC-B731-8E323DC4DCF2}" srcOrd="0" destOrd="0" presId="urn:microsoft.com/office/officeart/2005/8/layout/bList2"/>
    <dgm:cxn modelId="{0EC00D9F-BDF0-44C0-9CD7-3C38D4BC5899}" type="presOf" srcId="{8ABF55FC-D376-472F-B97F-0D38D4881F27}" destId="{E60522F2-9B0D-4B72-8E8C-37FDC6D5334E}" srcOrd="1" destOrd="0" presId="urn:microsoft.com/office/officeart/2005/8/layout/bList2"/>
    <dgm:cxn modelId="{BE6426E5-E344-4444-A27C-EB94D1541A58}" srcId="{AC9035AA-7562-4303-A51D-2383BD379492}" destId="{3FE2A530-6D5D-40FA-9F9D-2A35A0E486B2}" srcOrd="2" destOrd="0" parTransId="{CC40383F-F70A-4B0F-8137-8B0B09CA433C}" sibTransId="{5841E31E-D255-431E-8C55-242118ABCDCF}"/>
    <dgm:cxn modelId="{4651B949-DE2E-47A1-8A26-DF8CF51F3517}" srcId="{AC9035AA-7562-4303-A51D-2383BD379492}" destId="{D9FE6585-0CD4-4225-B804-3BB95116397B}" srcOrd="1" destOrd="0" parTransId="{63A5B171-5A95-4C24-B9B1-CDCC4CA3701C}" sibTransId="{09A57CEA-5070-4B0A-9397-BE80C64EFD62}"/>
    <dgm:cxn modelId="{3519CF45-F672-4B75-B353-8185C8E2D519}" type="presOf" srcId="{836071D9-7217-43F6-8C4C-8ED79B2E6678}" destId="{2BBF2D88-B09D-4BBA-9C98-B9C657109C5E}" srcOrd="1" destOrd="0" presId="urn:microsoft.com/office/officeart/2005/8/layout/bList2"/>
    <dgm:cxn modelId="{0571D611-D530-45F3-8415-C0A01130D906}" srcId="{FF1CC9C6-782A-4408-A95D-D9D538FB9D2B}" destId="{D75AC698-9EB9-4DF5-9C2E-FE40BDF3DB30}" srcOrd="2" destOrd="0" parTransId="{86295329-0C5E-475F-B5C1-3CB80749B098}" sibTransId="{61D9B510-21CE-4A7F-92F9-B5C8E77F32C4}"/>
    <dgm:cxn modelId="{5DA4921B-03E9-4B96-B018-42818428C787}" srcId="{6B8997CA-E923-425A-B98E-39FC5590C45B}" destId="{8ABF55FC-D376-472F-B97F-0D38D4881F27}" srcOrd="2" destOrd="0" parTransId="{23EC263D-40FC-494A-82DA-DB49A34464E6}" sibTransId="{31E2FB1C-2434-4E2A-8B88-01D4D50C2BF8}"/>
    <dgm:cxn modelId="{F564B7FC-3585-4109-8460-9B7E9C357847}" srcId="{8ABF55FC-D376-472F-B97F-0D38D4881F27}" destId="{FF1CC9C6-782A-4408-A95D-D9D538FB9D2B}" srcOrd="0" destOrd="0" parTransId="{8BA20041-8ECF-42FF-B370-075AFD433C08}" sibTransId="{28DA926B-FE92-4D5A-829E-F59D431CC0EE}"/>
    <dgm:cxn modelId="{A604AF46-9DA7-4605-859E-60355B721228}" srcId="{836071D9-7217-43F6-8C4C-8ED79B2E6678}" destId="{FA71F0A6-4702-4F61-B862-162CF6AEF04E}" srcOrd="2" destOrd="0" parTransId="{B9BE067D-8818-4555-926B-D7AC4497D4E7}" sibTransId="{8F638A9A-8FF1-4CDF-A8FB-6D35FA0145A1}"/>
    <dgm:cxn modelId="{C3FC1ADE-8537-479E-AF80-5C15E6F30130}" type="presOf" srcId="{BA868C62-C51D-4D90-B8B7-34C14CE1F641}" destId="{B72D2F85-6725-49CE-83EF-0AA87AF9DF70}" srcOrd="0" destOrd="0" presId="urn:microsoft.com/office/officeart/2005/8/layout/bList2"/>
    <dgm:cxn modelId="{D0B77328-82BF-483B-8EB8-7FBCA1A4EEBF}" srcId="{836071D9-7217-43F6-8C4C-8ED79B2E6678}" destId="{F2416979-ED2F-4748-BCC6-06A075CD5368}" srcOrd="0" destOrd="0" parTransId="{323B47A9-91D3-49D6-B528-4B6A96AB601A}" sibTransId="{46CF382E-F38C-409A-BFD0-033D3CAC68B0}"/>
    <dgm:cxn modelId="{0607578E-2963-46BD-B5E4-BA2B7851F2A1}" type="presOf" srcId="{8ABF55FC-D376-472F-B97F-0D38D4881F27}" destId="{EAF211D0-09AD-4115-B2C8-8D3BB9336FA8}" srcOrd="0" destOrd="0" presId="urn:microsoft.com/office/officeart/2005/8/layout/bList2"/>
    <dgm:cxn modelId="{6A9F5433-63F3-4F92-B0F8-A0BA14CECE60}" type="presOf" srcId="{D75AC698-9EB9-4DF5-9C2E-FE40BDF3DB30}" destId="{BC6F21A6-BB06-4FFE-8CF3-A0BA0FD3F626}" srcOrd="0" destOrd="3" presId="urn:microsoft.com/office/officeart/2005/8/layout/bList2"/>
    <dgm:cxn modelId="{BAA049D5-D365-4AA5-B317-38E7DF2ECBD1}" srcId="{6B8997CA-E923-425A-B98E-39FC5590C45B}" destId="{AC9035AA-7562-4303-A51D-2383BD379492}" srcOrd="1" destOrd="0" parTransId="{02EFD2B9-01D2-4383-9E06-EE8322663A6E}" sibTransId="{BEEC17DB-A02F-4D13-9AA9-22E9C481E3E5}"/>
    <dgm:cxn modelId="{34611B02-0693-4610-BC4F-4BD0721D6173}" srcId="{FF1CC9C6-782A-4408-A95D-D9D538FB9D2B}" destId="{0B4DF437-3D42-4EC4-9E04-99F6538B6A41}" srcOrd="1" destOrd="0" parTransId="{9E6E6B21-5A71-40B9-A4A0-E1287DC6D2F5}" sibTransId="{0ADC36B6-1BFA-49F1-9D88-19628C9D3DC3}"/>
    <dgm:cxn modelId="{112EE0E9-B4A1-497E-94F9-2C7B9A0F1180}" type="presParOf" srcId="{E44E0B0F-16DD-4ABC-B731-8E323DC4DCF2}" destId="{7A839F3D-AA94-4507-89E6-482C1B2267C4}" srcOrd="0" destOrd="0" presId="urn:microsoft.com/office/officeart/2005/8/layout/bList2"/>
    <dgm:cxn modelId="{DF6D4D3A-E020-4865-930F-6AC9F62558E6}" type="presParOf" srcId="{7A839F3D-AA94-4507-89E6-482C1B2267C4}" destId="{FFCF8A50-955E-486D-8A53-C42E0D413C1C}" srcOrd="0" destOrd="0" presId="urn:microsoft.com/office/officeart/2005/8/layout/bList2"/>
    <dgm:cxn modelId="{DA791C2F-0497-4133-8942-BA6529B3F2F2}" type="presParOf" srcId="{7A839F3D-AA94-4507-89E6-482C1B2267C4}" destId="{91672E25-09C6-478B-BA26-6771B2472805}" srcOrd="1" destOrd="0" presId="urn:microsoft.com/office/officeart/2005/8/layout/bList2"/>
    <dgm:cxn modelId="{89BD1B1A-88AE-419B-A335-17D870DF2A14}" type="presParOf" srcId="{7A839F3D-AA94-4507-89E6-482C1B2267C4}" destId="{2BBF2D88-B09D-4BBA-9C98-B9C657109C5E}" srcOrd="2" destOrd="0" presId="urn:microsoft.com/office/officeart/2005/8/layout/bList2"/>
    <dgm:cxn modelId="{648DE496-D0DF-494D-83B5-E825963A789B}" type="presParOf" srcId="{7A839F3D-AA94-4507-89E6-482C1B2267C4}" destId="{F89C7EC8-6672-4441-BB82-89550062B073}" srcOrd="3" destOrd="0" presId="urn:microsoft.com/office/officeart/2005/8/layout/bList2"/>
    <dgm:cxn modelId="{5E16A80C-4713-4581-AA45-D8BDAED804D4}" type="presParOf" srcId="{E44E0B0F-16DD-4ABC-B731-8E323DC4DCF2}" destId="{B72D2F85-6725-49CE-83EF-0AA87AF9DF70}" srcOrd="1" destOrd="0" presId="urn:microsoft.com/office/officeart/2005/8/layout/bList2"/>
    <dgm:cxn modelId="{821F94D0-DCFF-45A8-8906-1EA6FF74BEA1}" type="presParOf" srcId="{E44E0B0F-16DD-4ABC-B731-8E323DC4DCF2}" destId="{8B7BEEFD-2A72-4B9E-8E0A-0BFDC918CFA4}" srcOrd="2" destOrd="0" presId="urn:microsoft.com/office/officeart/2005/8/layout/bList2"/>
    <dgm:cxn modelId="{48F28381-4700-4226-AD90-0D363832A9AD}" type="presParOf" srcId="{8B7BEEFD-2A72-4B9E-8E0A-0BFDC918CFA4}" destId="{871F85E4-0A3D-46FE-B9AF-EDCD3F7165C5}" srcOrd="0" destOrd="0" presId="urn:microsoft.com/office/officeart/2005/8/layout/bList2"/>
    <dgm:cxn modelId="{CF998374-FFA6-4698-B221-58007B1B5996}" type="presParOf" srcId="{8B7BEEFD-2A72-4B9E-8E0A-0BFDC918CFA4}" destId="{41432E32-6EE0-4B25-93CC-B20BC408D18C}" srcOrd="1" destOrd="0" presId="urn:microsoft.com/office/officeart/2005/8/layout/bList2"/>
    <dgm:cxn modelId="{62C52F08-345E-4F2F-ADE3-48CAB7BDF095}" type="presParOf" srcId="{8B7BEEFD-2A72-4B9E-8E0A-0BFDC918CFA4}" destId="{F9370F85-4B9A-4C48-B19E-3F02DEF5A988}" srcOrd="2" destOrd="0" presId="urn:microsoft.com/office/officeart/2005/8/layout/bList2"/>
    <dgm:cxn modelId="{86751429-E6DE-4D12-B228-6DB23116435F}" type="presParOf" srcId="{8B7BEEFD-2A72-4B9E-8E0A-0BFDC918CFA4}" destId="{2BC5818B-F289-412F-BAC8-53E4C4C3625A}" srcOrd="3" destOrd="0" presId="urn:microsoft.com/office/officeart/2005/8/layout/bList2"/>
    <dgm:cxn modelId="{309F6F40-6B0F-42FF-B8CA-939FD660F2A7}" type="presParOf" srcId="{E44E0B0F-16DD-4ABC-B731-8E323DC4DCF2}" destId="{C20CC0E6-8DC1-4073-AE52-940C5AF94BBD}" srcOrd="3" destOrd="0" presId="urn:microsoft.com/office/officeart/2005/8/layout/bList2"/>
    <dgm:cxn modelId="{ECD3703D-F827-4DFC-AD6C-46A5F53CA60D}" type="presParOf" srcId="{E44E0B0F-16DD-4ABC-B731-8E323DC4DCF2}" destId="{D599234F-0E18-4688-9404-61DE553B82F9}" srcOrd="4" destOrd="0" presId="urn:microsoft.com/office/officeart/2005/8/layout/bList2"/>
    <dgm:cxn modelId="{5A5D6BB2-7F27-4195-965D-12909C2E52B9}" type="presParOf" srcId="{D599234F-0E18-4688-9404-61DE553B82F9}" destId="{BC6F21A6-BB06-4FFE-8CF3-A0BA0FD3F626}" srcOrd="0" destOrd="0" presId="urn:microsoft.com/office/officeart/2005/8/layout/bList2"/>
    <dgm:cxn modelId="{CB820B95-7586-4F17-AE1F-A059E5E404D4}" type="presParOf" srcId="{D599234F-0E18-4688-9404-61DE553B82F9}" destId="{EAF211D0-09AD-4115-B2C8-8D3BB9336FA8}" srcOrd="1" destOrd="0" presId="urn:microsoft.com/office/officeart/2005/8/layout/bList2"/>
    <dgm:cxn modelId="{442AABA1-F0FD-4DB7-9838-35FA0B7B46D3}" type="presParOf" srcId="{D599234F-0E18-4688-9404-61DE553B82F9}" destId="{E60522F2-9B0D-4B72-8E8C-37FDC6D5334E}" srcOrd="2" destOrd="0" presId="urn:microsoft.com/office/officeart/2005/8/layout/bList2"/>
    <dgm:cxn modelId="{4AEA6469-57CC-4784-959D-4450186609B2}" type="presParOf" srcId="{D599234F-0E18-4688-9404-61DE553B82F9}" destId="{C24C655B-EA11-4213-B92A-AD0D6D58ED9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A5E2-3157-4DFE-AF2E-0A23E3527034}">
      <dsp:nvSpPr>
        <dsp:cNvPr id="0" name=""/>
        <dsp:cNvSpPr/>
      </dsp:nvSpPr>
      <dsp:spPr>
        <a:xfrm>
          <a:off x="0" y="417"/>
          <a:ext cx="8520600" cy="975875"/>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AAE8CEF8-6B6D-442E-A907-7499FE0DDB94}">
      <dsp:nvSpPr>
        <dsp:cNvPr id="0" name=""/>
        <dsp:cNvSpPr/>
      </dsp:nvSpPr>
      <dsp:spPr>
        <a:xfrm>
          <a:off x="295202" y="219989"/>
          <a:ext cx="536731" cy="536731"/>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DA6E0E-243E-4FB2-A522-53797803E991}">
      <dsp:nvSpPr>
        <dsp:cNvPr id="0" name=""/>
        <dsp:cNvSpPr/>
      </dsp:nvSpPr>
      <dsp:spPr>
        <a:xfrm>
          <a:off x="1127136" y="417"/>
          <a:ext cx="7393463" cy="97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lvl="0" algn="l" defTabSz="1066800">
            <a:lnSpc>
              <a:spcPct val="100000"/>
            </a:lnSpc>
            <a:spcBef>
              <a:spcPct val="0"/>
            </a:spcBef>
            <a:spcAft>
              <a:spcPct val="35000"/>
            </a:spcAft>
          </a:pPr>
          <a:r>
            <a:rPr lang="en-IN" sz="2400" kern="1200" dirty="0">
              <a:latin typeface="Proxima Nova" panose="020B0604020202020204" charset="0"/>
            </a:rPr>
            <a:t>Python libraries for data wrangling (</a:t>
          </a:r>
          <a:r>
            <a:rPr lang="en-IN" sz="2400" kern="1200" dirty="0" err="1">
              <a:latin typeface="Proxima Nova" panose="020B0604020202020204" charset="0"/>
            </a:rPr>
            <a:t>Numpy</a:t>
          </a:r>
          <a:r>
            <a:rPr lang="en-IN" sz="2400" kern="1200" dirty="0">
              <a:latin typeface="Proxima Nova" panose="020B0604020202020204" charset="0"/>
            </a:rPr>
            <a:t>, Pandas)</a:t>
          </a:r>
        </a:p>
      </dsp:txBody>
      <dsp:txXfrm>
        <a:off x="1127136" y="417"/>
        <a:ext cx="7393463" cy="975875"/>
      </dsp:txXfrm>
    </dsp:sp>
    <dsp:sp modelId="{6E136437-029F-499B-AA62-F6127DAE9320}">
      <dsp:nvSpPr>
        <dsp:cNvPr id="0" name=""/>
        <dsp:cNvSpPr/>
      </dsp:nvSpPr>
      <dsp:spPr>
        <a:xfrm>
          <a:off x="0" y="1220262"/>
          <a:ext cx="8520600" cy="975875"/>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22232BCC-C287-40E5-9A27-2BDC106F7C76}">
      <dsp:nvSpPr>
        <dsp:cNvPr id="0" name=""/>
        <dsp:cNvSpPr/>
      </dsp:nvSpPr>
      <dsp:spPr>
        <a:xfrm>
          <a:off x="295202" y="1419277"/>
          <a:ext cx="536731" cy="536731"/>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9E826-B606-4586-8860-ED791533B450}">
      <dsp:nvSpPr>
        <dsp:cNvPr id="0" name=""/>
        <dsp:cNvSpPr/>
      </dsp:nvSpPr>
      <dsp:spPr>
        <a:xfrm>
          <a:off x="1127136" y="1220262"/>
          <a:ext cx="7393463" cy="97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lvl="0" algn="l" defTabSz="1066800">
            <a:lnSpc>
              <a:spcPct val="100000"/>
            </a:lnSpc>
            <a:spcBef>
              <a:spcPct val="0"/>
            </a:spcBef>
            <a:spcAft>
              <a:spcPct val="35000"/>
            </a:spcAft>
          </a:pPr>
          <a:r>
            <a:rPr lang="en-IN" sz="2400" kern="1200" dirty="0">
              <a:latin typeface="Proxima Nova" panose="020B0604020202020204" charset="0"/>
            </a:rPr>
            <a:t>Using visualization to share analysis</a:t>
          </a:r>
        </a:p>
      </dsp:txBody>
      <dsp:txXfrm>
        <a:off x="1127136" y="1220262"/>
        <a:ext cx="7393463" cy="975875"/>
      </dsp:txXfrm>
    </dsp:sp>
    <dsp:sp modelId="{081ECFE6-579C-4AA6-AED9-932CA38C4002}">
      <dsp:nvSpPr>
        <dsp:cNvPr id="0" name=""/>
        <dsp:cNvSpPr/>
      </dsp:nvSpPr>
      <dsp:spPr>
        <a:xfrm>
          <a:off x="0" y="2440106"/>
          <a:ext cx="8520600" cy="975875"/>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0D9B4125-5DA4-48BE-AADD-726927514AF4}">
      <dsp:nvSpPr>
        <dsp:cNvPr id="0" name=""/>
        <dsp:cNvSpPr/>
      </dsp:nvSpPr>
      <dsp:spPr>
        <a:xfrm>
          <a:off x="295202" y="2659679"/>
          <a:ext cx="536731" cy="536731"/>
        </a:xfrm>
        <a:prstGeom prst="rect">
          <a:avLst/>
        </a:prstGeom>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AAF979-CBDA-4D98-AAA9-05AAF3A08191}">
      <dsp:nvSpPr>
        <dsp:cNvPr id="0" name=""/>
        <dsp:cNvSpPr/>
      </dsp:nvSpPr>
      <dsp:spPr>
        <a:xfrm>
          <a:off x="1127136" y="2440106"/>
          <a:ext cx="7393463" cy="97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80" tIns="103280" rIns="103280" bIns="103280" numCol="1" spcCol="1270" anchor="ctr" anchorCtr="0">
          <a:noAutofit/>
        </a:bodyPr>
        <a:lstStyle/>
        <a:p>
          <a:pPr lvl="0" algn="l" defTabSz="1066800">
            <a:lnSpc>
              <a:spcPct val="100000"/>
            </a:lnSpc>
            <a:spcBef>
              <a:spcPct val="0"/>
            </a:spcBef>
            <a:spcAft>
              <a:spcPct val="35000"/>
            </a:spcAft>
          </a:pPr>
          <a:r>
            <a:rPr lang="en-IN" sz="2400" kern="1200" dirty="0">
              <a:latin typeface="Proxima Nova" panose="020B0604020202020204" charset="0"/>
            </a:rPr>
            <a:t>Using dataset for illustrations and practice exercise</a:t>
          </a:r>
        </a:p>
      </dsp:txBody>
      <dsp:txXfrm>
        <a:off x="1127136" y="2440106"/>
        <a:ext cx="7393463" cy="975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F8A50-955E-486D-8A53-C42E0D413C1C}">
      <dsp:nvSpPr>
        <dsp:cNvPr id="0" name=""/>
        <dsp:cNvSpPr/>
      </dsp:nvSpPr>
      <dsp:spPr>
        <a:xfrm>
          <a:off x="5822" y="517789"/>
          <a:ext cx="2514668" cy="1877147"/>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Proxima Nova" panose="020B0604020202020204" charset="0"/>
            </a:rPr>
            <a:t>Context</a:t>
          </a:r>
        </a:p>
        <a:p>
          <a:pPr marL="171450" lvl="1" indent="-171450" algn="l" defTabSz="800100">
            <a:lnSpc>
              <a:spcPct val="90000"/>
            </a:lnSpc>
            <a:spcBef>
              <a:spcPct val="0"/>
            </a:spcBef>
            <a:spcAft>
              <a:spcPct val="15000"/>
            </a:spcAft>
            <a:buChar char="••"/>
          </a:pPr>
          <a:r>
            <a:rPr lang="en-IN" sz="1800" kern="1200">
              <a:latin typeface="Proxima Nova" panose="020B0604020202020204" charset="0"/>
            </a:rPr>
            <a:t>Expected output using comments</a:t>
          </a:r>
          <a:endParaRPr lang="en-IN" sz="1800" kern="1200" dirty="0">
            <a:latin typeface="Proxima Nova" panose="020B0604020202020204" charset="0"/>
          </a:endParaRPr>
        </a:p>
        <a:p>
          <a:pPr marL="171450" lvl="1" indent="-171450" algn="l" defTabSz="800100">
            <a:lnSpc>
              <a:spcPct val="90000"/>
            </a:lnSpc>
            <a:spcBef>
              <a:spcPct val="0"/>
            </a:spcBef>
            <a:spcAft>
              <a:spcPct val="15000"/>
            </a:spcAft>
            <a:buChar char="••"/>
          </a:pPr>
          <a:r>
            <a:rPr lang="en-IN" sz="1800" kern="1200" dirty="0">
              <a:latin typeface="Proxima Nova" panose="020B0604020202020204" charset="0"/>
            </a:rPr>
            <a:t>Calling out exceptions</a:t>
          </a:r>
        </a:p>
      </dsp:txBody>
      <dsp:txXfrm>
        <a:off x="49806" y="561773"/>
        <a:ext cx="2426700" cy="1833163"/>
      </dsp:txXfrm>
    </dsp:sp>
    <dsp:sp modelId="{2BBF2D88-B09D-4BBA-9C98-B9C657109C5E}">
      <dsp:nvSpPr>
        <dsp:cNvPr id="0" name=""/>
        <dsp:cNvSpPr/>
      </dsp:nvSpPr>
      <dsp:spPr>
        <a:xfrm>
          <a:off x="5822" y="2394936"/>
          <a:ext cx="2514668" cy="807173"/>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b="1" kern="1200" dirty="0">
              <a:latin typeface="Proxima Nova" panose="020B0604020202020204" charset="0"/>
            </a:rPr>
            <a:t>Stringent Documentation</a:t>
          </a:r>
        </a:p>
      </dsp:txBody>
      <dsp:txXfrm>
        <a:off x="5822" y="2394936"/>
        <a:ext cx="1770893" cy="807173"/>
      </dsp:txXfrm>
    </dsp:sp>
    <dsp:sp modelId="{F89C7EC8-6672-4441-BB82-89550062B073}">
      <dsp:nvSpPr>
        <dsp:cNvPr id="0" name=""/>
        <dsp:cNvSpPr/>
      </dsp:nvSpPr>
      <dsp:spPr>
        <a:xfrm>
          <a:off x="1847851" y="2523149"/>
          <a:ext cx="880134" cy="88013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1F85E4-0A3D-46FE-B9AF-EDCD3F7165C5}">
      <dsp:nvSpPr>
        <dsp:cNvPr id="0" name=""/>
        <dsp:cNvSpPr/>
      </dsp:nvSpPr>
      <dsp:spPr>
        <a:xfrm>
          <a:off x="2946033" y="517789"/>
          <a:ext cx="2514668" cy="1877147"/>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Proxima Nova" panose="020B0604020202020204" charset="0"/>
            </a:rPr>
            <a:t>How can you reuse it?</a:t>
          </a:r>
        </a:p>
        <a:p>
          <a:pPr marL="171450" lvl="1" indent="-171450" algn="l" defTabSz="800100">
            <a:lnSpc>
              <a:spcPct val="90000"/>
            </a:lnSpc>
            <a:spcBef>
              <a:spcPct val="0"/>
            </a:spcBef>
            <a:spcAft>
              <a:spcPct val="15000"/>
            </a:spcAft>
            <a:buChar char="••"/>
          </a:pPr>
          <a:r>
            <a:rPr lang="en-IN" sz="1800" kern="1200">
              <a:latin typeface="Proxima Nova" panose="020B0604020202020204" charset="0"/>
            </a:rPr>
            <a:t>How can you use it for larger data?</a:t>
          </a:r>
          <a:endParaRPr lang="en-IN" sz="1800" kern="1200" dirty="0">
            <a:latin typeface="Proxima Nova" panose="020B0604020202020204" charset="0"/>
          </a:endParaRPr>
        </a:p>
        <a:p>
          <a:pPr marL="171450" lvl="1" indent="-171450" algn="l" defTabSz="800100">
            <a:lnSpc>
              <a:spcPct val="90000"/>
            </a:lnSpc>
            <a:spcBef>
              <a:spcPct val="0"/>
            </a:spcBef>
            <a:spcAft>
              <a:spcPct val="15000"/>
            </a:spcAft>
            <a:buChar char="••"/>
          </a:pPr>
          <a:r>
            <a:rPr lang="en-IN" sz="1800" kern="1200" dirty="0">
              <a:latin typeface="Proxima Nova" panose="020B0604020202020204" charset="0"/>
            </a:rPr>
            <a:t>Multiple applications using similar codes</a:t>
          </a:r>
        </a:p>
      </dsp:txBody>
      <dsp:txXfrm>
        <a:off x="2990017" y="561773"/>
        <a:ext cx="2426700" cy="1833163"/>
      </dsp:txXfrm>
    </dsp:sp>
    <dsp:sp modelId="{F9370F85-4B9A-4C48-B19E-3F02DEF5A988}">
      <dsp:nvSpPr>
        <dsp:cNvPr id="0" name=""/>
        <dsp:cNvSpPr/>
      </dsp:nvSpPr>
      <dsp:spPr>
        <a:xfrm>
          <a:off x="2946033" y="2394936"/>
          <a:ext cx="2514668" cy="80717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b="1" kern="1200" dirty="0">
              <a:latin typeface="Proxima Nova" panose="020B0604020202020204" charset="0"/>
            </a:rPr>
            <a:t>Scalability</a:t>
          </a:r>
        </a:p>
      </dsp:txBody>
      <dsp:txXfrm>
        <a:off x="2946033" y="2394936"/>
        <a:ext cx="1770893" cy="807173"/>
      </dsp:txXfrm>
    </dsp:sp>
    <dsp:sp modelId="{2BC5818B-F289-412F-BAC8-53E4C4C3625A}">
      <dsp:nvSpPr>
        <dsp:cNvPr id="0" name=""/>
        <dsp:cNvSpPr/>
      </dsp:nvSpPr>
      <dsp:spPr>
        <a:xfrm>
          <a:off x="4788062" y="2523149"/>
          <a:ext cx="880134" cy="88013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C6F21A6-BB06-4FFE-8CF3-A0BA0FD3F626}">
      <dsp:nvSpPr>
        <dsp:cNvPr id="0" name=""/>
        <dsp:cNvSpPr/>
      </dsp:nvSpPr>
      <dsp:spPr>
        <a:xfrm>
          <a:off x="5886244" y="517789"/>
          <a:ext cx="2514668" cy="1877147"/>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Proxima Nova" panose="020B0604020202020204" charset="0"/>
            </a:rPr>
            <a:t>Preventing errors</a:t>
          </a:r>
        </a:p>
        <a:p>
          <a:pPr marL="342900" lvl="2" indent="-171450" algn="l" defTabSz="800100">
            <a:lnSpc>
              <a:spcPct val="90000"/>
            </a:lnSpc>
            <a:spcBef>
              <a:spcPct val="0"/>
            </a:spcBef>
            <a:spcAft>
              <a:spcPct val="15000"/>
            </a:spcAft>
            <a:buChar char="••"/>
          </a:pPr>
          <a:r>
            <a:rPr lang="en-IN" sz="1800" kern="1200" dirty="0">
              <a:latin typeface="Proxima Nova" panose="020B0604020202020204" charset="0"/>
            </a:rPr>
            <a:t>Avoiding infinite loops</a:t>
          </a:r>
        </a:p>
        <a:p>
          <a:pPr marL="342900" lvl="2" indent="-171450" algn="l" defTabSz="800100">
            <a:lnSpc>
              <a:spcPct val="90000"/>
            </a:lnSpc>
            <a:spcBef>
              <a:spcPct val="0"/>
            </a:spcBef>
            <a:spcAft>
              <a:spcPct val="15000"/>
            </a:spcAft>
            <a:buChar char="••"/>
          </a:pPr>
          <a:r>
            <a:rPr lang="en-IN" sz="1800" kern="1200" dirty="0">
              <a:latin typeface="Proxima Nova" panose="020B0604020202020204" charset="0"/>
            </a:rPr>
            <a:t>Preventing codes to crash (try-except)</a:t>
          </a:r>
        </a:p>
        <a:p>
          <a:pPr marL="342900" lvl="2" indent="-171450" algn="l" defTabSz="800100">
            <a:lnSpc>
              <a:spcPct val="90000"/>
            </a:lnSpc>
            <a:spcBef>
              <a:spcPct val="0"/>
            </a:spcBef>
            <a:spcAft>
              <a:spcPct val="15000"/>
            </a:spcAft>
            <a:buChar char="••"/>
          </a:pPr>
          <a:r>
            <a:rPr lang="en-IN" sz="1800" kern="1200" dirty="0">
              <a:latin typeface="Proxima Nova" panose="020B0604020202020204" charset="0"/>
            </a:rPr>
            <a:t>Sources of issues</a:t>
          </a:r>
        </a:p>
      </dsp:txBody>
      <dsp:txXfrm>
        <a:off x="5930228" y="561773"/>
        <a:ext cx="2426700" cy="1833163"/>
      </dsp:txXfrm>
    </dsp:sp>
    <dsp:sp modelId="{E60522F2-9B0D-4B72-8E8C-37FDC6D5334E}">
      <dsp:nvSpPr>
        <dsp:cNvPr id="0" name=""/>
        <dsp:cNvSpPr/>
      </dsp:nvSpPr>
      <dsp:spPr>
        <a:xfrm>
          <a:off x="5886244" y="2394936"/>
          <a:ext cx="2514668" cy="807173"/>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b="1" kern="1200" dirty="0">
              <a:latin typeface="Proxima Nova" panose="020B0604020202020204" charset="0"/>
            </a:rPr>
            <a:t>Security</a:t>
          </a:r>
        </a:p>
      </dsp:txBody>
      <dsp:txXfrm>
        <a:off x="5886244" y="2394936"/>
        <a:ext cx="1770893" cy="807173"/>
      </dsp:txXfrm>
    </dsp:sp>
    <dsp:sp modelId="{C24C655B-EA11-4213-B92A-AD0D6D58ED9F}">
      <dsp:nvSpPr>
        <dsp:cNvPr id="0" name=""/>
        <dsp:cNvSpPr/>
      </dsp:nvSpPr>
      <dsp:spPr>
        <a:xfrm>
          <a:off x="7728273" y="2523149"/>
          <a:ext cx="880134" cy="88013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97104d7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97104d7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You can choose other examples but they must be simple enough for a beginner. The interaction matters more in this case.</a:t>
            </a:r>
          </a:p>
          <a:p>
            <a:r>
              <a:rPr lang="en-IN" dirty="0"/>
              <a:t>You can share sample to illustrate if it is not helpful.</a:t>
            </a:r>
          </a:p>
        </p:txBody>
      </p:sp>
    </p:spTree>
    <p:extLst>
      <p:ext uri="{BB962C8B-B14F-4D97-AF65-F5344CB8AC3E}">
        <p14:creationId xmlns:p14="http://schemas.microsoft.com/office/powerpoint/2010/main" val="72166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97104d7b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97104d7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For those who have coding background in other languages, it is really helpful. Show with examples on </a:t>
            </a:r>
            <a:r>
              <a:rPr lang="en-IN" dirty="0" err="1"/>
              <a:t>Jupyter</a:t>
            </a:r>
            <a:r>
              <a:rPr lang="en-IN" dirty="0"/>
              <a:t> notebook using this and next slide.</a:t>
            </a:r>
            <a:endParaRPr dirty="0"/>
          </a:p>
        </p:txBody>
      </p:sp>
    </p:spTree>
    <p:extLst>
      <p:ext uri="{BB962C8B-B14F-4D97-AF65-F5344CB8AC3E}">
        <p14:creationId xmlns:p14="http://schemas.microsoft.com/office/powerpoint/2010/main" val="7381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a97104d7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a97104d7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a97104d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g8a97104d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39731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a97104d7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a97104d7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Ask the learners’ confidence level particularly in Non-Technical / Non-Experienced groups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You can choose other examples but they must be simple enough for a beginner. The interaction matters more in this case.</a:t>
            </a:r>
          </a:p>
          <a:p>
            <a:r>
              <a:rPr lang="en-IN" dirty="0"/>
              <a:t>You can share sample to illustrate if it is not helpful.</a:t>
            </a:r>
          </a:p>
        </p:txBody>
      </p:sp>
    </p:spTree>
    <p:extLst>
      <p:ext uri="{BB962C8B-B14F-4D97-AF65-F5344CB8AC3E}">
        <p14:creationId xmlns:p14="http://schemas.microsoft.com/office/powerpoint/2010/main" val="302729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a97104d7b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a97104d7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You can choose other examples but they must be simple enough for a beginner. The interaction matters more in this case.</a:t>
            </a:r>
          </a:p>
          <a:p>
            <a:r>
              <a:rPr lang="en-IN" dirty="0"/>
              <a:t>You can share sample to illustrate if it is not helpful.</a:t>
            </a:r>
          </a:p>
        </p:txBody>
      </p:sp>
    </p:spTree>
    <p:extLst>
      <p:ext uri="{BB962C8B-B14F-4D97-AF65-F5344CB8AC3E}">
        <p14:creationId xmlns:p14="http://schemas.microsoft.com/office/powerpoint/2010/main" val="308628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You can choose other examples but they must be simple enough for a beginner. The interaction matters more in this case.</a:t>
            </a:r>
          </a:p>
          <a:p>
            <a:r>
              <a:rPr lang="en-IN" dirty="0"/>
              <a:t>You can share sample to illustrate if it is not helpful.</a:t>
            </a:r>
          </a:p>
        </p:txBody>
      </p:sp>
    </p:spTree>
    <p:extLst>
      <p:ext uri="{BB962C8B-B14F-4D97-AF65-F5344CB8AC3E}">
        <p14:creationId xmlns:p14="http://schemas.microsoft.com/office/powerpoint/2010/main" val="315444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You can choose other examples but they must be simple enough for a beginner. The interaction matters more in this case.</a:t>
            </a:r>
          </a:p>
          <a:p>
            <a:r>
              <a:rPr lang="en-IN" dirty="0"/>
              <a:t>You can share sample to illustrate if it is not helpful.</a:t>
            </a:r>
          </a:p>
        </p:txBody>
      </p:sp>
    </p:spTree>
    <p:extLst>
      <p:ext uri="{BB962C8B-B14F-4D97-AF65-F5344CB8AC3E}">
        <p14:creationId xmlns:p14="http://schemas.microsoft.com/office/powerpoint/2010/main" val="275177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E72D4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4" name="Google Shape;54;p13"/>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rtl="0">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rtl="0">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rtl="0">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rtl="0">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rtl="0">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rtl="0">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rtl="0">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rtl="0">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dirty="0"/>
          </a:p>
        </p:txBody>
      </p:sp>
      <p:sp>
        <p:nvSpPr>
          <p:cNvPr id="55" name="Google Shape;55;p13"/>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Calibri"/>
              <a:ea typeface="Calibri"/>
              <a:cs typeface="Calibri"/>
              <a:sym typeface="Calibri"/>
            </a:endParaRPr>
          </a:p>
        </p:txBody>
      </p:sp>
      <p:pic>
        <p:nvPicPr>
          <p:cNvPr id="56" name="Google Shape;56;p13"/>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60" name="Google Shape;60;p14"/>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11438-7CCF-4652-85E7-AA96D045B82D}"/>
              </a:ext>
            </a:extLst>
          </p:cNvPr>
          <p:cNvSpPr>
            <a:spLocks noGrp="1"/>
          </p:cNvSpPr>
          <p:nvPr>
            <p:ph type="body" idx="1"/>
          </p:nvPr>
        </p:nvSpPr>
        <p:spPr>
          <a:xfrm>
            <a:off x="818252" y="812201"/>
            <a:ext cx="7454572" cy="3949205"/>
          </a:xfrm>
        </p:spPr>
        <p:txBody>
          <a:bodyPr/>
          <a:lstStyle/>
          <a:p>
            <a:pPr marL="228595" indent="0" algn="l"/>
            <a:r>
              <a:rPr lang="en-US" sz="1600" b="1" dirty="0" smtClean="0"/>
              <a:t>Best Practice </a:t>
            </a:r>
            <a:endParaRPr lang="en-IN" sz="1600" b="1" dirty="0" smtClean="0"/>
          </a:p>
          <a:p>
            <a:pPr marL="571495" indent="-342900" algn="l">
              <a:buFont typeface="+mj-lt"/>
              <a:buAutoNum type="arabicPeriod"/>
            </a:pPr>
            <a:r>
              <a:rPr lang="en-US" dirty="0"/>
              <a:t>Speak to a specific </a:t>
            </a:r>
            <a:r>
              <a:rPr lang="en-US" dirty="0" smtClean="0"/>
              <a:t>audience</a:t>
            </a:r>
          </a:p>
          <a:p>
            <a:pPr marL="571495" indent="-342900" algn="l">
              <a:buFont typeface="+mj-lt"/>
              <a:buAutoNum type="arabicPeriod"/>
            </a:pPr>
            <a:r>
              <a:rPr lang="en-IN" dirty="0"/>
              <a:t>Choose the right </a:t>
            </a:r>
            <a:r>
              <a:rPr lang="en-IN" dirty="0" smtClean="0"/>
              <a:t>visual</a:t>
            </a:r>
          </a:p>
          <a:p>
            <a:pPr marL="571495" indent="-342900" algn="l">
              <a:buFont typeface="+mj-lt"/>
              <a:buAutoNum type="arabicPeriod"/>
            </a:pPr>
            <a:r>
              <a:rPr lang="en-IN" dirty="0"/>
              <a:t>Provide </a:t>
            </a:r>
            <a:r>
              <a:rPr lang="en-IN" dirty="0" smtClean="0"/>
              <a:t>context</a:t>
            </a:r>
          </a:p>
          <a:p>
            <a:pPr marL="571495" indent="-342900" algn="l">
              <a:buFont typeface="+mj-lt"/>
              <a:buAutoNum type="arabicPeriod"/>
            </a:pPr>
            <a:r>
              <a:rPr lang="en-US" dirty="0"/>
              <a:t>Keep things simple and </a:t>
            </a:r>
            <a:r>
              <a:rPr lang="en-US" dirty="0" smtClean="0"/>
              <a:t>digestible</a:t>
            </a:r>
          </a:p>
          <a:p>
            <a:pPr marL="571495" indent="-342900" algn="l">
              <a:buFont typeface="+mj-lt"/>
              <a:buAutoNum type="arabicPeriod"/>
            </a:pPr>
            <a:r>
              <a:rPr lang="en-IN" dirty="0"/>
              <a:t>Design for user engagement</a:t>
            </a:r>
            <a:endParaRPr lang="en-US" sz="1600" dirty="0"/>
          </a:p>
          <a:p>
            <a:pPr marL="228595" indent="0" algn="l"/>
            <a:endParaRPr lang="en-IN" sz="1600" dirty="0"/>
          </a:p>
        </p:txBody>
      </p:sp>
      <p:sp>
        <p:nvSpPr>
          <p:cNvPr id="3" name="Title 2">
            <a:extLst>
              <a:ext uri="{FF2B5EF4-FFF2-40B4-BE49-F238E27FC236}">
                <a16:creationId xmlns:a16="http://schemas.microsoft.com/office/drawing/2014/main" id="{87C8AA58-E818-4F79-9D48-F59A7AEA039E}"/>
              </a:ext>
            </a:extLst>
          </p:cNvPr>
          <p:cNvSpPr>
            <a:spLocks noGrp="1"/>
          </p:cNvSpPr>
          <p:nvPr>
            <p:ph type="title"/>
          </p:nvPr>
        </p:nvSpPr>
        <p:spPr>
          <a:xfrm>
            <a:off x="316678" y="121966"/>
            <a:ext cx="5667810" cy="382500"/>
          </a:xfrm>
        </p:spPr>
        <p:txBody>
          <a:bodyPr/>
          <a:lstStyle/>
          <a:p>
            <a:r>
              <a:rPr lang="en" dirty="0"/>
              <a:t>Focussed teaching: </a:t>
            </a:r>
            <a:r>
              <a:rPr lang="en-US" dirty="0" smtClean="0"/>
              <a:t>Data Visualization</a:t>
            </a:r>
            <a:endParaRPr lang="en-IN" dirty="0"/>
          </a:p>
        </p:txBody>
      </p:sp>
    </p:spTree>
    <p:extLst>
      <p:ext uri="{BB962C8B-B14F-4D97-AF65-F5344CB8AC3E}">
        <p14:creationId xmlns:p14="http://schemas.microsoft.com/office/powerpoint/2010/main" val="254600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316675" y="736349"/>
            <a:ext cx="7459771" cy="3989400"/>
          </a:xfrm>
          <a:prstGeom prst="rect">
            <a:avLst/>
          </a:prstGeom>
        </p:spPr>
        <p:txBody>
          <a:bodyPr spcFirstLastPara="1" wrap="square" lIns="91425" tIns="45700" rIns="91425" bIns="45700" anchor="t" anchorCtr="0">
            <a:noAutofit/>
          </a:bodyPr>
          <a:lstStyle/>
          <a:p>
            <a:pPr marL="101600" indent="0" algn="l">
              <a:lnSpc>
                <a:spcPct val="150000"/>
              </a:lnSpc>
              <a:spcBef>
                <a:spcPts val="0"/>
              </a:spcBef>
              <a:buClr>
                <a:srgbClr val="000000"/>
              </a:buClr>
              <a:buSzPts val="2000"/>
            </a:pPr>
            <a:r>
              <a:rPr lang="en-IN" b="1" dirty="0">
                <a:solidFill>
                  <a:srgbClr val="000000"/>
                </a:solidFill>
                <a:latin typeface="Proxima Nova" panose="020B0604020202020204" charset="0"/>
                <a:cs typeface="Arial"/>
                <a:sym typeface="Arial"/>
              </a:rPr>
              <a:t>Components of Analysis (Using Pandas/ </a:t>
            </a:r>
            <a:r>
              <a:rPr lang="en-IN" b="1" dirty="0" err="1">
                <a:solidFill>
                  <a:srgbClr val="000000"/>
                </a:solidFill>
                <a:latin typeface="Proxima Nova" panose="020B0604020202020204" charset="0"/>
                <a:cs typeface="Arial"/>
                <a:sym typeface="Arial"/>
              </a:rPr>
              <a:t>Numpy</a:t>
            </a:r>
            <a:r>
              <a:rPr lang="en-IN" b="1" dirty="0">
                <a:solidFill>
                  <a:srgbClr val="000000"/>
                </a:solidFill>
                <a:latin typeface="Proxima Nova" panose="020B0604020202020204" charset="0"/>
                <a:cs typeface="Arial"/>
                <a:sym typeface="Arial"/>
              </a:rPr>
              <a:t>)</a:t>
            </a:r>
          </a:p>
          <a:p>
            <a:pPr marL="101600" lvl="0" indent="0" algn="l" rtl="0">
              <a:lnSpc>
                <a:spcPct val="150000"/>
              </a:lnSpc>
              <a:spcBef>
                <a:spcPts val="0"/>
              </a:spcBef>
              <a:spcAft>
                <a:spcPts val="0"/>
              </a:spcAft>
              <a:buClr>
                <a:srgbClr val="000000"/>
              </a:buClr>
              <a:buSzPts val="2000"/>
            </a:pPr>
            <a:r>
              <a:rPr lang="en-IN" dirty="0">
                <a:solidFill>
                  <a:srgbClr val="000000"/>
                </a:solidFill>
                <a:latin typeface="Proxima Nova" panose="020B0604020202020204" charset="0"/>
                <a:ea typeface="Arial"/>
                <a:cs typeface="Arial"/>
                <a:sym typeface="Arial"/>
              </a:rPr>
              <a:t>D</a:t>
            </a:r>
            <a:r>
              <a:rPr lang="en" dirty="0">
                <a:solidFill>
                  <a:srgbClr val="000000"/>
                </a:solidFill>
                <a:latin typeface="Proxima Nova" panose="020B0604020202020204" charset="0"/>
                <a:ea typeface="Arial"/>
                <a:cs typeface="Arial"/>
                <a:sym typeface="Arial"/>
              </a:rPr>
              <a:t>ata </a:t>
            </a:r>
            <a:r>
              <a:rPr lang="en-IN" dirty="0">
                <a:solidFill>
                  <a:srgbClr val="000000"/>
                </a:solidFill>
                <a:latin typeface="Proxima Nova" panose="020B0604020202020204" charset="0"/>
                <a:ea typeface="Arial"/>
                <a:cs typeface="Arial"/>
                <a:sym typeface="Arial"/>
              </a:rPr>
              <a:t>Wrangling in Pandas Using Univariate Data</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ea typeface="Arial"/>
                <a:cs typeface="Arial"/>
                <a:sym typeface="Arial"/>
              </a:rPr>
              <a:t>Data creation/modification: Create Data table</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ea typeface="Arial"/>
                <a:cs typeface="Arial"/>
                <a:sym typeface="Arial"/>
              </a:rPr>
              <a:t>Data Cleaning: Treating null, duplicates, outliers</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cs typeface="Arial"/>
              </a:rPr>
              <a:t>Slicing: Extracting, Filtering, Subsetting</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cs typeface="Arial"/>
              </a:rPr>
              <a:t>Mutation: New column assignment, changing structure (pivot, unpivot)</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cs typeface="Arial"/>
              </a:rPr>
              <a:t>Merging files (outer join, inner join, full outer join)</a:t>
            </a:r>
          </a:p>
          <a:p>
            <a:pPr marL="844550" lvl="1" indent="-285750">
              <a:lnSpc>
                <a:spcPct val="150000"/>
              </a:lnSpc>
              <a:spcBef>
                <a:spcPts val="750"/>
              </a:spcBef>
              <a:buClr>
                <a:srgbClr val="000000"/>
              </a:buClr>
              <a:buSzPts val="2000"/>
            </a:pPr>
            <a:r>
              <a:rPr lang="en-IN" sz="1600" dirty="0">
                <a:solidFill>
                  <a:srgbClr val="000000"/>
                </a:solidFill>
                <a:latin typeface="Proxima Nova" panose="020B0604020202020204" charset="0"/>
                <a:cs typeface="Arial"/>
              </a:rPr>
              <a:t>Table Operations: Sorting, Group by, Aggregations</a:t>
            </a:r>
          </a:p>
          <a:p>
            <a:pPr marL="387350" indent="-285750" algn="l">
              <a:lnSpc>
                <a:spcPct val="150000"/>
              </a:lnSpc>
              <a:buClr>
                <a:srgbClr val="000000"/>
              </a:buClr>
              <a:buSzPts val="2000"/>
            </a:pPr>
            <a:r>
              <a:rPr lang="en-IN" dirty="0">
                <a:solidFill>
                  <a:srgbClr val="000000"/>
                </a:solidFill>
                <a:latin typeface="Proxima Nova" panose="020B0604020202020204" charset="0"/>
                <a:cs typeface="Arial"/>
              </a:rPr>
              <a:t>Function and Loops: How and where to use?</a:t>
            </a:r>
            <a:endParaRPr lang="en-IN" sz="1600" dirty="0">
              <a:solidFill>
                <a:srgbClr val="000000"/>
              </a:solidFill>
              <a:latin typeface="Proxima Nova" panose="020B0604020202020204" charset="0"/>
              <a:ea typeface="Arial"/>
              <a:cs typeface="Arial"/>
              <a:sym typeface="Arial"/>
            </a:endParaRPr>
          </a:p>
          <a:p>
            <a:pPr marL="558800" lvl="1" indent="0">
              <a:lnSpc>
                <a:spcPct val="150000"/>
              </a:lnSpc>
              <a:spcBef>
                <a:spcPts val="750"/>
              </a:spcBef>
              <a:buClr>
                <a:srgbClr val="000000"/>
              </a:buClr>
              <a:buSzPts val="2000"/>
              <a:buNone/>
            </a:pPr>
            <a:endParaRPr dirty="0">
              <a:solidFill>
                <a:srgbClr val="000000"/>
              </a:solidFill>
              <a:latin typeface="Proxima Nova" panose="020B0604020202020204" charset="0"/>
              <a:ea typeface="Arial"/>
              <a:cs typeface="Arial"/>
              <a:sym typeface="Arial"/>
            </a:endParaRPr>
          </a:p>
        </p:txBody>
      </p:sp>
      <p:sp>
        <p:nvSpPr>
          <p:cNvPr id="105" name="Google Shape;105;p21"/>
          <p:cNvSpPr txBox="1">
            <a:spLocks noGrp="1"/>
          </p:cNvSpPr>
          <p:nvPr>
            <p:ph type="title"/>
          </p:nvPr>
        </p:nvSpPr>
        <p:spPr>
          <a:xfrm>
            <a:off x="316675" y="121975"/>
            <a:ext cx="6459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Python for Data Preparation</a:t>
            </a:r>
            <a:endParaRPr dirty="0"/>
          </a:p>
        </p:txBody>
      </p:sp>
      <p:pic>
        <p:nvPicPr>
          <p:cNvPr id="3" name="Graphic 2" descr="Gears">
            <a:extLst>
              <a:ext uri="{FF2B5EF4-FFF2-40B4-BE49-F238E27FC236}">
                <a16:creationId xmlns:a16="http://schemas.microsoft.com/office/drawing/2014/main" id="{871F1AAB-C840-42BC-A5FF-960B15194A8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191219" y="1271461"/>
            <a:ext cx="1300289" cy="1300289"/>
          </a:xfrm>
          <a:prstGeom prst="rect">
            <a:avLst/>
          </a:prstGeom>
        </p:spPr>
      </p:pic>
    </p:spTree>
    <p:extLst>
      <p:ext uri="{BB962C8B-B14F-4D97-AF65-F5344CB8AC3E}">
        <p14:creationId xmlns:p14="http://schemas.microsoft.com/office/powerpoint/2010/main" val="2742807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811BFF-A90A-434F-8695-AEA3D0C2C8AD}"/>
              </a:ext>
            </a:extLst>
          </p:cNvPr>
          <p:cNvSpPr>
            <a:spLocks noGrp="1"/>
          </p:cNvSpPr>
          <p:nvPr>
            <p:ph type="title"/>
          </p:nvPr>
        </p:nvSpPr>
        <p:spPr>
          <a:xfrm>
            <a:off x="316678" y="121966"/>
            <a:ext cx="6289861" cy="382500"/>
          </a:xfrm>
        </p:spPr>
        <p:txBody>
          <a:bodyPr/>
          <a:lstStyle/>
          <a:p>
            <a:r>
              <a:rPr lang="en" dirty="0"/>
              <a:t>Focussed teaching: </a:t>
            </a:r>
            <a:r>
              <a:rPr lang="en-IN" dirty="0" smtClean="0"/>
              <a:t>Let’s </a:t>
            </a:r>
            <a:r>
              <a:rPr lang="en-IN" dirty="0"/>
              <a:t>Code Together</a:t>
            </a:r>
          </a:p>
        </p:txBody>
      </p:sp>
      <p:sp>
        <p:nvSpPr>
          <p:cNvPr id="2" name="Rectangle 1"/>
          <p:cNvSpPr/>
          <p:nvPr/>
        </p:nvSpPr>
        <p:spPr>
          <a:xfrm>
            <a:off x="1836234" y="2224787"/>
            <a:ext cx="5237356" cy="892552"/>
          </a:xfrm>
          <a:prstGeom prst="rect">
            <a:avLst/>
          </a:prstGeom>
        </p:spPr>
        <p:txBody>
          <a:bodyPr wrap="square">
            <a:spAutoFit/>
          </a:bodyPr>
          <a:lstStyle/>
          <a:p>
            <a:pPr lvl="0" algn="ctr">
              <a:buClr>
                <a:schemeClr val="dk1"/>
              </a:buClr>
              <a:buSzPts val="1100"/>
            </a:pPr>
            <a:r>
              <a:rPr lang="en-IN" sz="5200" i="1" dirty="0" smtClean="0">
                <a:solidFill>
                  <a:schemeClr val="dk1"/>
                </a:solidFill>
              </a:rPr>
              <a:t>Coding Time</a:t>
            </a:r>
          </a:p>
        </p:txBody>
      </p:sp>
    </p:spTree>
    <p:extLst>
      <p:ext uri="{BB962C8B-B14F-4D97-AF65-F5344CB8AC3E}">
        <p14:creationId xmlns:p14="http://schemas.microsoft.com/office/powerpoint/2010/main" val="203442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3BFE21-44BB-4081-9E7D-1354946BA2D4}"/>
              </a:ext>
            </a:extLst>
          </p:cNvPr>
          <p:cNvSpPr>
            <a:spLocks noGrp="1"/>
          </p:cNvSpPr>
          <p:nvPr>
            <p:ph type="title"/>
          </p:nvPr>
        </p:nvSpPr>
        <p:spPr>
          <a:xfrm>
            <a:off x="316678" y="121966"/>
            <a:ext cx="5129261" cy="382500"/>
          </a:xfrm>
        </p:spPr>
        <p:txBody>
          <a:bodyPr/>
          <a:lstStyle/>
          <a:p>
            <a:r>
              <a:rPr lang="en-IN" dirty="0"/>
              <a:t>Coding: Things to remember</a:t>
            </a:r>
          </a:p>
        </p:txBody>
      </p:sp>
      <p:graphicFrame>
        <p:nvGraphicFramePr>
          <p:cNvPr id="4" name="Diagram 3">
            <a:extLst>
              <a:ext uri="{FF2B5EF4-FFF2-40B4-BE49-F238E27FC236}">
                <a16:creationId xmlns:a16="http://schemas.microsoft.com/office/drawing/2014/main" id="{B6D177E6-6FF5-44F9-979C-9D50647F9937}"/>
              </a:ext>
            </a:extLst>
          </p:cNvPr>
          <p:cNvGraphicFramePr/>
          <p:nvPr>
            <p:extLst>
              <p:ext uri="{D42A27DB-BD31-4B8C-83A1-F6EECF244321}">
                <p14:modId xmlns:p14="http://schemas.microsoft.com/office/powerpoint/2010/main" val="1344535578"/>
              </p:ext>
            </p:extLst>
          </p:nvPr>
        </p:nvGraphicFramePr>
        <p:xfrm>
          <a:off x="264885" y="917963"/>
          <a:ext cx="8614230" cy="3921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5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F89C7EC8-6672-4441-BB82-89550062B073}"/>
                                            </p:graphicEl>
                                          </p:spTgt>
                                        </p:tgtEl>
                                        <p:attrNameLst>
                                          <p:attrName>style.visibility</p:attrName>
                                        </p:attrNameLst>
                                      </p:cBhvr>
                                      <p:to>
                                        <p:strVal val="visible"/>
                                      </p:to>
                                    </p:set>
                                    <p:anim calcmode="lin" valueType="num">
                                      <p:cBhvr additive="base">
                                        <p:cTn id="7" dur="500" fill="hold"/>
                                        <p:tgtEl>
                                          <p:spTgt spid="4">
                                            <p:graphicEl>
                                              <a:dgm id="{F89C7EC8-6672-4441-BB82-89550062B073}"/>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F89C7EC8-6672-4441-BB82-89550062B073}"/>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2BBF2D88-B09D-4BBA-9C98-B9C657109C5E}"/>
                                            </p:graphicEl>
                                          </p:spTgt>
                                        </p:tgtEl>
                                        <p:attrNameLst>
                                          <p:attrName>style.visibility</p:attrName>
                                        </p:attrNameLst>
                                      </p:cBhvr>
                                      <p:to>
                                        <p:strVal val="visible"/>
                                      </p:to>
                                    </p:set>
                                    <p:anim calcmode="lin" valueType="num">
                                      <p:cBhvr additive="base">
                                        <p:cTn id="11" dur="500" fill="hold"/>
                                        <p:tgtEl>
                                          <p:spTgt spid="4">
                                            <p:graphicEl>
                                              <a:dgm id="{2BBF2D88-B09D-4BBA-9C98-B9C657109C5E}"/>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2BBF2D88-B09D-4BBA-9C98-B9C657109C5E}"/>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FFCF8A50-955E-486D-8A53-C42E0D413C1C}"/>
                                            </p:graphicEl>
                                          </p:spTgt>
                                        </p:tgtEl>
                                        <p:attrNameLst>
                                          <p:attrName>style.visibility</p:attrName>
                                        </p:attrNameLst>
                                      </p:cBhvr>
                                      <p:to>
                                        <p:strVal val="visible"/>
                                      </p:to>
                                    </p:set>
                                    <p:anim calcmode="lin" valueType="num">
                                      <p:cBhvr additive="base">
                                        <p:cTn id="15" dur="500" fill="hold"/>
                                        <p:tgtEl>
                                          <p:spTgt spid="4">
                                            <p:graphicEl>
                                              <a:dgm id="{FFCF8A50-955E-486D-8A53-C42E0D413C1C}"/>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graphicEl>
                                              <a:dgm id="{FFCF8A50-955E-486D-8A53-C42E0D413C1C}"/>
                                            </p:graphic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graphicEl>
                                              <a:dgm id="{2BC5818B-F289-412F-BAC8-53E4C4C3625A}"/>
                                            </p:graphicEl>
                                          </p:spTgt>
                                        </p:tgtEl>
                                        <p:attrNameLst>
                                          <p:attrName>style.visibility</p:attrName>
                                        </p:attrNameLst>
                                      </p:cBhvr>
                                      <p:to>
                                        <p:strVal val="visible"/>
                                      </p:to>
                                    </p:set>
                                    <p:anim calcmode="lin" valueType="num">
                                      <p:cBhvr additive="base">
                                        <p:cTn id="21" dur="500" fill="hold"/>
                                        <p:tgtEl>
                                          <p:spTgt spid="4">
                                            <p:graphicEl>
                                              <a:dgm id="{2BC5818B-F289-412F-BAC8-53E4C4C3625A}"/>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2BC5818B-F289-412F-BAC8-53E4C4C3625A}"/>
                                            </p:graphic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graphicEl>
                                              <a:dgm id="{F9370F85-4B9A-4C48-B19E-3F02DEF5A988}"/>
                                            </p:graphicEl>
                                          </p:spTgt>
                                        </p:tgtEl>
                                        <p:attrNameLst>
                                          <p:attrName>style.visibility</p:attrName>
                                        </p:attrNameLst>
                                      </p:cBhvr>
                                      <p:to>
                                        <p:strVal val="visible"/>
                                      </p:to>
                                    </p:set>
                                    <p:anim calcmode="lin" valueType="num">
                                      <p:cBhvr additive="base">
                                        <p:cTn id="25" dur="500" fill="hold"/>
                                        <p:tgtEl>
                                          <p:spTgt spid="4">
                                            <p:graphicEl>
                                              <a:dgm id="{F9370F85-4B9A-4C48-B19E-3F02DEF5A988}"/>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F9370F85-4B9A-4C48-B19E-3F02DEF5A988}"/>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
                                            <p:graphicEl>
                                              <a:dgm id="{871F85E4-0A3D-46FE-B9AF-EDCD3F7165C5}"/>
                                            </p:graphicEl>
                                          </p:spTgt>
                                        </p:tgtEl>
                                        <p:attrNameLst>
                                          <p:attrName>style.visibility</p:attrName>
                                        </p:attrNameLst>
                                      </p:cBhvr>
                                      <p:to>
                                        <p:strVal val="visible"/>
                                      </p:to>
                                    </p:set>
                                    <p:anim calcmode="lin" valueType="num">
                                      <p:cBhvr additive="base">
                                        <p:cTn id="29" dur="500" fill="hold"/>
                                        <p:tgtEl>
                                          <p:spTgt spid="4">
                                            <p:graphicEl>
                                              <a:dgm id="{871F85E4-0A3D-46FE-B9AF-EDCD3F7165C5}"/>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graphicEl>
                                              <a:dgm id="{871F85E4-0A3D-46FE-B9AF-EDCD3F7165C5}"/>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
                                            <p:graphicEl>
                                              <a:dgm id="{C24C655B-EA11-4213-B92A-AD0D6D58ED9F}"/>
                                            </p:graphicEl>
                                          </p:spTgt>
                                        </p:tgtEl>
                                        <p:attrNameLst>
                                          <p:attrName>style.visibility</p:attrName>
                                        </p:attrNameLst>
                                      </p:cBhvr>
                                      <p:to>
                                        <p:strVal val="visible"/>
                                      </p:to>
                                    </p:set>
                                    <p:anim calcmode="lin" valueType="num">
                                      <p:cBhvr additive="base">
                                        <p:cTn id="35" dur="500" fill="hold"/>
                                        <p:tgtEl>
                                          <p:spTgt spid="4">
                                            <p:graphicEl>
                                              <a:dgm id="{C24C655B-EA11-4213-B92A-AD0D6D58ED9F}"/>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graphicEl>
                                              <a:dgm id="{C24C655B-EA11-4213-B92A-AD0D6D58ED9F}"/>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E60522F2-9B0D-4B72-8E8C-37FDC6D5334E}"/>
                                            </p:graphicEl>
                                          </p:spTgt>
                                        </p:tgtEl>
                                        <p:attrNameLst>
                                          <p:attrName>style.visibility</p:attrName>
                                        </p:attrNameLst>
                                      </p:cBhvr>
                                      <p:to>
                                        <p:strVal val="visible"/>
                                      </p:to>
                                    </p:set>
                                    <p:anim calcmode="lin" valueType="num">
                                      <p:cBhvr additive="base">
                                        <p:cTn id="39" dur="500" fill="hold"/>
                                        <p:tgtEl>
                                          <p:spTgt spid="4">
                                            <p:graphicEl>
                                              <a:dgm id="{E60522F2-9B0D-4B72-8E8C-37FDC6D5334E}"/>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graphicEl>
                                              <a:dgm id="{E60522F2-9B0D-4B72-8E8C-37FDC6D5334E}"/>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
                                            <p:graphicEl>
                                              <a:dgm id="{BC6F21A6-BB06-4FFE-8CF3-A0BA0FD3F626}"/>
                                            </p:graphicEl>
                                          </p:spTgt>
                                        </p:tgtEl>
                                        <p:attrNameLst>
                                          <p:attrName>style.visibility</p:attrName>
                                        </p:attrNameLst>
                                      </p:cBhvr>
                                      <p:to>
                                        <p:strVal val="visible"/>
                                      </p:to>
                                    </p:set>
                                    <p:anim calcmode="lin" valueType="num">
                                      <p:cBhvr additive="base">
                                        <p:cTn id="43" dur="500" fill="hold"/>
                                        <p:tgtEl>
                                          <p:spTgt spid="4">
                                            <p:graphicEl>
                                              <a:dgm id="{BC6F21A6-BB06-4FFE-8CF3-A0BA0FD3F626}"/>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graphicEl>
                                              <a:dgm id="{BC6F21A6-BB06-4FFE-8CF3-A0BA0FD3F62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811BFF-A90A-434F-8695-AEA3D0C2C8AD}"/>
              </a:ext>
            </a:extLst>
          </p:cNvPr>
          <p:cNvSpPr>
            <a:spLocks noGrp="1"/>
          </p:cNvSpPr>
          <p:nvPr>
            <p:ph type="title"/>
          </p:nvPr>
        </p:nvSpPr>
        <p:spPr>
          <a:xfrm>
            <a:off x="316678" y="121966"/>
            <a:ext cx="6289861" cy="382500"/>
          </a:xfrm>
        </p:spPr>
        <p:txBody>
          <a:bodyPr/>
          <a:lstStyle/>
          <a:p>
            <a:r>
              <a:rPr lang="en" dirty="0"/>
              <a:t>Focussed </a:t>
            </a:r>
            <a:r>
              <a:rPr lang="en" dirty="0" smtClean="0"/>
              <a:t>teaching: Something Extra</a:t>
            </a:r>
            <a:endParaRPr lang="en-IN" dirty="0"/>
          </a:p>
        </p:txBody>
      </p:sp>
      <p:sp>
        <p:nvSpPr>
          <p:cNvPr id="2" name="Rectangle 1"/>
          <p:cNvSpPr/>
          <p:nvPr/>
        </p:nvSpPr>
        <p:spPr>
          <a:xfrm>
            <a:off x="1836234" y="2224787"/>
            <a:ext cx="5237356" cy="892552"/>
          </a:xfrm>
          <a:prstGeom prst="rect">
            <a:avLst/>
          </a:prstGeom>
        </p:spPr>
        <p:txBody>
          <a:bodyPr wrap="square">
            <a:spAutoFit/>
          </a:bodyPr>
          <a:lstStyle/>
          <a:p>
            <a:pPr lvl="0" algn="ctr">
              <a:buClr>
                <a:schemeClr val="dk1"/>
              </a:buClr>
              <a:buSzPts val="1100"/>
            </a:pPr>
            <a:endParaRPr lang="en-IN" sz="5200" i="1" dirty="0" smtClean="0">
              <a:solidFill>
                <a:schemeClr val="dk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75" y="1382066"/>
            <a:ext cx="6151274" cy="3687775"/>
          </a:xfrm>
          <a:prstGeom prst="rect">
            <a:avLst/>
          </a:prstGeom>
        </p:spPr>
      </p:pic>
      <p:sp>
        <p:nvSpPr>
          <p:cNvPr id="5" name="TextBox 4"/>
          <p:cNvSpPr txBox="1"/>
          <p:nvPr/>
        </p:nvSpPr>
        <p:spPr>
          <a:xfrm>
            <a:off x="3769112" y="699096"/>
            <a:ext cx="1360449" cy="523220"/>
          </a:xfrm>
          <a:prstGeom prst="rect">
            <a:avLst/>
          </a:prstGeom>
          <a:noFill/>
        </p:spPr>
        <p:txBody>
          <a:bodyPr wrap="square" rtlCol="0">
            <a:spAutoFit/>
          </a:bodyPr>
          <a:lstStyle/>
          <a:p>
            <a:r>
              <a:rPr lang="en-US" sz="2800" b="1" dirty="0" err="1" smtClean="0"/>
              <a:t>Github</a:t>
            </a:r>
            <a:endParaRPr lang="en-IN" sz="2800" b="1" dirty="0"/>
          </a:p>
        </p:txBody>
      </p:sp>
    </p:spTree>
    <p:extLst>
      <p:ext uri="{BB962C8B-B14F-4D97-AF65-F5344CB8AC3E}">
        <p14:creationId xmlns:p14="http://schemas.microsoft.com/office/powerpoint/2010/main" val="2629884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283688" y="898189"/>
            <a:ext cx="6974400" cy="3219300"/>
          </a:xfrm>
          <a:prstGeom prst="rect">
            <a:avLst/>
          </a:prstGeom>
        </p:spPr>
        <p:txBody>
          <a:bodyPr spcFirstLastPara="1" wrap="square" lIns="91425" tIns="45700" rIns="91425" bIns="45700" anchor="t" anchorCtr="0">
            <a:noAutofit/>
          </a:bodyPr>
          <a:lstStyle/>
          <a:p>
            <a:pPr marL="457200" lvl="0" indent="0" algn="l" rtl="0">
              <a:spcBef>
                <a:spcPts val="750"/>
              </a:spcBef>
              <a:spcAft>
                <a:spcPts val="1600"/>
              </a:spcAft>
              <a:buNone/>
            </a:pPr>
            <a:r>
              <a:rPr lang="en-IN" sz="2000" u="sng" dirty="0" smtClean="0">
                <a:solidFill>
                  <a:srgbClr val="000000"/>
                </a:solidFill>
                <a:latin typeface="Arial"/>
                <a:ea typeface="Arial"/>
                <a:cs typeface="Arial"/>
                <a:sym typeface="Arial"/>
              </a:rPr>
              <a:t>Doubt </a:t>
            </a:r>
            <a:r>
              <a:rPr lang="en-IN" sz="2000" u="sng" dirty="0">
                <a:solidFill>
                  <a:srgbClr val="000000"/>
                </a:solidFill>
                <a:latin typeface="Arial"/>
                <a:ea typeface="Arial"/>
                <a:cs typeface="Arial"/>
                <a:sym typeface="Arial"/>
              </a:rPr>
              <a:t>Resolution</a:t>
            </a:r>
          </a:p>
          <a:p>
            <a:pPr marL="800100" algn="l">
              <a:spcAft>
                <a:spcPts val="1600"/>
              </a:spcAft>
            </a:pPr>
            <a:r>
              <a:rPr lang="en-IN" sz="2000" b="1" dirty="0">
                <a:solidFill>
                  <a:srgbClr val="000000"/>
                </a:solidFill>
                <a:latin typeface="Arial"/>
                <a:ea typeface="Arial"/>
                <a:cs typeface="Arial"/>
                <a:sym typeface="Arial"/>
              </a:rPr>
              <a:t>Questions??</a:t>
            </a:r>
          </a:p>
        </p:txBody>
      </p:sp>
      <p:sp>
        <p:nvSpPr>
          <p:cNvPr id="117" name="Google Shape;117;p23"/>
          <p:cNvSpPr txBox="1">
            <a:spLocks noGrp="1"/>
          </p:cNvSpPr>
          <p:nvPr>
            <p:ph type="title"/>
          </p:nvPr>
        </p:nvSpPr>
        <p:spPr>
          <a:xfrm>
            <a:off x="316675" y="121975"/>
            <a:ext cx="6459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Personalized Feedback and </a:t>
            </a:r>
            <a:r>
              <a:rPr lang="en" dirty="0"/>
              <a:t>Doubt resolution</a:t>
            </a:r>
            <a:endParaRPr dirty="0"/>
          </a:p>
        </p:txBody>
      </p:sp>
      <p:pic>
        <p:nvPicPr>
          <p:cNvPr id="4" name="Graphic 3" descr="Chat">
            <a:extLst>
              <a:ext uri="{FF2B5EF4-FFF2-40B4-BE49-F238E27FC236}">
                <a16:creationId xmlns:a16="http://schemas.microsoft.com/office/drawing/2014/main" id="{F866A9D7-6F2A-4AD3-99F1-74A520F8C1B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957760" y="1710108"/>
            <a:ext cx="2407381" cy="24073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IN" sz="5200" i="1" dirty="0">
                <a:solidFill>
                  <a:schemeClr val="dk1"/>
                </a:solidFill>
              </a:rPr>
              <a:t>SGC Coaching:</a:t>
            </a:r>
          </a:p>
          <a:p>
            <a:pPr lvl="0" algn="ctr">
              <a:buClr>
                <a:schemeClr val="dk1"/>
              </a:buClr>
              <a:buSzPts val="1100"/>
            </a:pPr>
            <a:r>
              <a:rPr lang="en-IN" i="1" dirty="0">
                <a:solidFill>
                  <a:schemeClr val="dk1"/>
                </a:solidFill>
              </a:rPr>
              <a:t>Articulate your Journey | Activate Students’ Vigour| Accelerate Mutual </a:t>
            </a:r>
            <a:r>
              <a:rPr lang="en-IN" i="1" dirty="0" smtClean="0">
                <a:solidFill>
                  <a:schemeClr val="dk1"/>
                </a:solidFill>
              </a:rPr>
              <a:t>Growth</a:t>
            </a:r>
          </a:p>
          <a:p>
            <a:pPr lvl="0" algn="ctr">
              <a:buClr>
                <a:schemeClr val="dk1"/>
              </a:buClr>
              <a:buSzPts val="1100"/>
            </a:pPr>
            <a:endParaRPr lang="en-IN" sz="2400" i="1" dirty="0" smtClean="0">
              <a:solidFill>
                <a:schemeClr val="dk1"/>
              </a:solidFill>
            </a:endParaRPr>
          </a:p>
          <a:p>
            <a:pPr lvl="0" algn="ctr">
              <a:buClr>
                <a:schemeClr val="dk1"/>
              </a:buClr>
              <a:buSzPts val="1100"/>
            </a:pPr>
            <a:r>
              <a:rPr lang="en-IN" sz="2800" i="1" dirty="0" smtClean="0">
                <a:solidFill>
                  <a:schemeClr val="dk1"/>
                </a:solidFill>
              </a:rPr>
              <a:t>Session 2</a:t>
            </a:r>
          </a:p>
          <a:p>
            <a:pPr lvl="0" algn="ctr">
              <a:buClr>
                <a:schemeClr val="dk1"/>
              </a:buClr>
              <a:buSzPts val="1100"/>
            </a:pPr>
            <a:r>
              <a:rPr lang="en-IN" sz="1600" b="1" dirty="0"/>
              <a:t>Data Analysis and </a:t>
            </a:r>
            <a:r>
              <a:rPr lang="en-IN" sz="1600" b="1" dirty="0" smtClean="0"/>
              <a:t>Visualization</a:t>
            </a:r>
            <a:endParaRPr lang="en-US" sz="2000" b="1" i="1" dirty="0">
              <a:solidFill>
                <a:schemeClr val="dk1"/>
              </a:solidFill>
            </a:endParaRPr>
          </a:p>
        </p:txBody>
      </p:sp>
      <p:pic>
        <p:nvPicPr>
          <p:cNvPr id="80" name="Google Shape;80;p17"/>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81" name="Google Shape;81;p1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dirty="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216A98-5746-49A1-BFF0-750589E831B9}"/>
              </a:ext>
            </a:extLst>
          </p:cNvPr>
          <p:cNvSpPr>
            <a:spLocks noGrp="1"/>
          </p:cNvSpPr>
          <p:nvPr>
            <p:ph type="title"/>
          </p:nvPr>
        </p:nvSpPr>
        <p:spPr/>
        <p:txBody>
          <a:bodyPr/>
          <a:lstStyle/>
          <a:p>
            <a:r>
              <a:rPr lang="en-IN" dirty="0"/>
              <a:t>Agenda: Session 1</a:t>
            </a:r>
          </a:p>
        </p:txBody>
      </p:sp>
      <p:grpSp>
        <p:nvGrpSpPr>
          <p:cNvPr id="2" name="Group 1">
            <a:extLst>
              <a:ext uri="{FF2B5EF4-FFF2-40B4-BE49-F238E27FC236}">
                <a16:creationId xmlns:a16="http://schemas.microsoft.com/office/drawing/2014/main" id="{1B7C8E01-B18F-4873-AA55-3F7870BF8785}"/>
              </a:ext>
            </a:extLst>
          </p:cNvPr>
          <p:cNvGrpSpPr/>
          <p:nvPr/>
        </p:nvGrpSpPr>
        <p:grpSpPr>
          <a:xfrm>
            <a:off x="941373" y="831063"/>
            <a:ext cx="6980728" cy="4063999"/>
            <a:chOff x="941373" y="831063"/>
            <a:chExt cx="6980728" cy="4063999"/>
          </a:xfrm>
        </p:grpSpPr>
        <p:sp>
          <p:nvSpPr>
            <p:cNvPr id="5" name="Freeform: Shape 4">
              <a:extLst>
                <a:ext uri="{FF2B5EF4-FFF2-40B4-BE49-F238E27FC236}">
                  <a16:creationId xmlns:a16="http://schemas.microsoft.com/office/drawing/2014/main" id="{681FE010-BF4F-405D-8FDF-6FC1A54F245C}"/>
                </a:ext>
              </a:extLst>
            </p:cNvPr>
            <p:cNvSpPr/>
            <p:nvPr/>
          </p:nvSpPr>
          <p:spPr>
            <a:xfrm>
              <a:off x="941373" y="831063"/>
              <a:ext cx="5933619" cy="1219200"/>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3339" tIns="123339" rIns="1367532" bIns="123339"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IN" sz="2000" kern="1200" dirty="0"/>
                <a:t>Quick Recap –(20 mins)</a:t>
              </a:r>
            </a:p>
            <a:p>
              <a:pPr marL="0" lvl="0" indent="0" algn="l" defTabSz="1022350">
                <a:lnSpc>
                  <a:spcPct val="90000"/>
                </a:lnSpc>
                <a:spcBef>
                  <a:spcPct val="0"/>
                </a:spcBef>
                <a:spcAft>
                  <a:spcPct val="35000"/>
                </a:spcAft>
                <a:buFont typeface="Arial" panose="020B0604020202020204" pitchFamily="34" charset="0"/>
                <a:buNone/>
              </a:pPr>
              <a:r>
                <a:rPr lang="en-IN" sz="1600" kern="1200" dirty="0"/>
                <a:t>Last 2 weeks: Learning challenges &amp; complexity</a:t>
              </a:r>
            </a:p>
          </p:txBody>
        </p:sp>
        <p:sp>
          <p:nvSpPr>
            <p:cNvPr id="6" name="Freeform: Shape 5">
              <a:extLst>
                <a:ext uri="{FF2B5EF4-FFF2-40B4-BE49-F238E27FC236}">
                  <a16:creationId xmlns:a16="http://schemas.microsoft.com/office/drawing/2014/main" id="{EFE20F6D-A3E5-4402-97CA-7A6DAD59E51C}"/>
                </a:ext>
              </a:extLst>
            </p:cNvPr>
            <p:cNvSpPr/>
            <p:nvPr/>
          </p:nvSpPr>
          <p:spPr>
            <a:xfrm>
              <a:off x="1464927" y="2253462"/>
              <a:ext cx="5933619" cy="1219200"/>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p:spPr>
          <p:style>
            <a:lnRef idx="2">
              <a:schemeClr val="lt1">
                <a:hueOff val="0"/>
                <a:satOff val="0"/>
                <a:lumOff val="0"/>
                <a:alphaOff val="0"/>
              </a:schemeClr>
            </a:lnRef>
            <a:fillRef idx="1">
              <a:schemeClr val="accent3">
                <a:hueOff val="-4991659"/>
                <a:satOff val="42307"/>
                <a:lumOff val="4215"/>
                <a:alphaOff val="0"/>
              </a:schemeClr>
            </a:fillRef>
            <a:effectRef idx="0">
              <a:schemeClr val="accent3">
                <a:hueOff val="-4991659"/>
                <a:satOff val="42307"/>
                <a:lumOff val="4215"/>
                <a:alphaOff val="0"/>
              </a:schemeClr>
            </a:effectRef>
            <a:fontRef idx="minor">
              <a:schemeClr val="lt1"/>
            </a:fontRef>
          </p:style>
          <p:txBody>
            <a:bodyPr spcFirstLastPara="0" vert="horz" wrap="square" lIns="119529" tIns="119529" rIns="1435564" bIns="119529"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IN" sz="2000" kern="1200" dirty="0"/>
                <a:t>Focused Teaching–(50 mins)</a:t>
              </a:r>
            </a:p>
            <a:p>
              <a:pPr marL="0" lvl="0" indent="0" algn="l" defTabSz="977900">
                <a:lnSpc>
                  <a:spcPct val="90000"/>
                </a:lnSpc>
                <a:spcBef>
                  <a:spcPct val="0"/>
                </a:spcBef>
                <a:spcAft>
                  <a:spcPct val="35000"/>
                </a:spcAft>
                <a:buFont typeface="Arial" panose="020B0604020202020204" pitchFamily="34" charset="0"/>
                <a:buNone/>
              </a:pPr>
              <a:r>
                <a:rPr lang="en-IN" sz="1600" kern="1200" dirty="0"/>
                <a:t>Learn Python Programming through Examples</a:t>
              </a:r>
              <a:endParaRPr lang="en-IN" sz="2000" kern="1200" dirty="0"/>
            </a:p>
          </p:txBody>
        </p:sp>
        <p:sp>
          <p:nvSpPr>
            <p:cNvPr id="7" name="Freeform: Shape 6">
              <a:extLst>
                <a:ext uri="{FF2B5EF4-FFF2-40B4-BE49-F238E27FC236}">
                  <a16:creationId xmlns:a16="http://schemas.microsoft.com/office/drawing/2014/main" id="{8E3767DC-5BA4-4D21-B244-BC066B40EBFE}"/>
                </a:ext>
              </a:extLst>
            </p:cNvPr>
            <p:cNvSpPr/>
            <p:nvPr/>
          </p:nvSpPr>
          <p:spPr>
            <a:xfrm>
              <a:off x="1988482" y="3675862"/>
              <a:ext cx="5933619" cy="1219200"/>
            </a:xfrm>
            <a:custGeom>
              <a:avLst/>
              <a:gdLst>
                <a:gd name="connsiteX0" fmla="*/ 0 w 5933619"/>
                <a:gd name="connsiteY0" fmla="*/ 121920 h 1219200"/>
                <a:gd name="connsiteX1" fmla="*/ 121920 w 5933619"/>
                <a:gd name="connsiteY1" fmla="*/ 0 h 1219200"/>
                <a:gd name="connsiteX2" fmla="*/ 5811699 w 5933619"/>
                <a:gd name="connsiteY2" fmla="*/ 0 h 1219200"/>
                <a:gd name="connsiteX3" fmla="*/ 5933619 w 5933619"/>
                <a:gd name="connsiteY3" fmla="*/ 121920 h 1219200"/>
                <a:gd name="connsiteX4" fmla="*/ 5933619 w 5933619"/>
                <a:gd name="connsiteY4" fmla="*/ 1097280 h 1219200"/>
                <a:gd name="connsiteX5" fmla="*/ 5811699 w 5933619"/>
                <a:gd name="connsiteY5" fmla="*/ 1219200 h 1219200"/>
                <a:gd name="connsiteX6" fmla="*/ 121920 w 5933619"/>
                <a:gd name="connsiteY6" fmla="*/ 1219200 h 1219200"/>
                <a:gd name="connsiteX7" fmla="*/ 0 w 5933619"/>
                <a:gd name="connsiteY7" fmla="*/ 1097280 h 1219200"/>
                <a:gd name="connsiteX8" fmla="*/ 0 w 5933619"/>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619" h="121920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p:spPr>
          <p:style>
            <a:lnRef idx="2">
              <a:schemeClr val="lt1">
                <a:hueOff val="0"/>
                <a:satOff val="0"/>
                <a:lumOff val="0"/>
                <a:alphaOff val="0"/>
              </a:schemeClr>
            </a:lnRef>
            <a:fillRef idx="1">
              <a:schemeClr val="accent3">
                <a:hueOff val="-9983318"/>
                <a:satOff val="84615"/>
                <a:lumOff val="8431"/>
                <a:alphaOff val="0"/>
              </a:schemeClr>
            </a:fillRef>
            <a:effectRef idx="0">
              <a:schemeClr val="accent3">
                <a:hueOff val="-9983318"/>
                <a:satOff val="84615"/>
                <a:lumOff val="8431"/>
                <a:alphaOff val="0"/>
              </a:schemeClr>
            </a:effectRef>
            <a:fontRef idx="minor">
              <a:schemeClr val="lt1"/>
            </a:fontRef>
          </p:style>
          <p:txBody>
            <a:bodyPr spcFirstLastPara="0" vert="horz" wrap="square" lIns="119529" tIns="119529" rIns="1435564" bIns="119529" numCol="1" spcCol="1270" anchor="ctr" anchorCtr="0">
              <a:noAutofit/>
            </a:bodyPr>
            <a:lstStyle/>
            <a:p>
              <a:pPr lvl="0" algn="l" defTabSz="1076325">
                <a:lnSpc>
                  <a:spcPct val="90000"/>
                </a:lnSpc>
                <a:spcBef>
                  <a:spcPct val="0"/>
                </a:spcBef>
                <a:spcAft>
                  <a:spcPct val="35000"/>
                </a:spcAft>
                <a:buNone/>
              </a:pPr>
              <a:r>
                <a:rPr lang="en-IN" sz="2000" kern="1200" dirty="0"/>
                <a:t>Doubt resolution –(20 mins)</a:t>
              </a:r>
            </a:p>
            <a:p>
              <a:pPr lvl="0" algn="l" defTabSz="1076325">
                <a:lnSpc>
                  <a:spcPct val="90000"/>
                </a:lnSpc>
                <a:spcBef>
                  <a:spcPct val="0"/>
                </a:spcBef>
                <a:spcAft>
                  <a:spcPct val="35000"/>
                </a:spcAft>
                <a:buNone/>
              </a:pPr>
              <a:r>
                <a:rPr lang="en-IN" sz="1600" kern="1200" dirty="0"/>
                <a:t>Discuss Individual problems in exercise</a:t>
              </a:r>
            </a:p>
          </p:txBody>
        </p:sp>
        <p:sp>
          <p:nvSpPr>
            <p:cNvPr id="8" name="Freeform: Shape 7">
              <a:extLst>
                <a:ext uri="{FF2B5EF4-FFF2-40B4-BE49-F238E27FC236}">
                  <a16:creationId xmlns:a16="http://schemas.microsoft.com/office/drawing/2014/main" id="{AD2AAFBB-231A-4E89-B8B0-9354DF4C5DE3}"/>
                </a:ext>
              </a:extLst>
            </p:cNvPr>
            <p:cNvSpPr/>
            <p:nvPr/>
          </p:nvSpPr>
          <p:spPr>
            <a:xfrm>
              <a:off x="6082512" y="1755623"/>
              <a:ext cx="792480" cy="792480"/>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marL="0" lvl="0" indent="0" algn="ctr" defTabSz="1600200">
                <a:lnSpc>
                  <a:spcPct val="90000"/>
                </a:lnSpc>
                <a:spcBef>
                  <a:spcPct val="0"/>
                </a:spcBef>
                <a:spcAft>
                  <a:spcPct val="35000"/>
                </a:spcAft>
                <a:buNone/>
              </a:pPr>
              <a:endParaRPr lang="en-IN" sz="3600" kern="1200" dirty="0"/>
            </a:p>
          </p:txBody>
        </p:sp>
        <p:sp>
          <p:nvSpPr>
            <p:cNvPr id="9" name="Freeform: Shape 8">
              <a:extLst>
                <a:ext uri="{FF2B5EF4-FFF2-40B4-BE49-F238E27FC236}">
                  <a16:creationId xmlns:a16="http://schemas.microsoft.com/office/drawing/2014/main" id="{831F881C-AC82-4F78-A343-EF41E19E20A5}"/>
                </a:ext>
              </a:extLst>
            </p:cNvPr>
            <p:cNvSpPr/>
            <p:nvPr/>
          </p:nvSpPr>
          <p:spPr>
            <a:xfrm>
              <a:off x="6606067" y="3169895"/>
              <a:ext cx="792480" cy="792480"/>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3">
                <a:tint val="40000"/>
                <a:alpha val="90000"/>
                <a:hueOff val="-10641928"/>
                <a:satOff val="89138"/>
                <a:lumOff val="4857"/>
                <a:alphaOff val="0"/>
              </a:schemeClr>
            </a:lnRef>
            <a:fillRef idx="1">
              <a:schemeClr val="accent3">
                <a:tint val="40000"/>
                <a:alpha val="90000"/>
                <a:hueOff val="-10641928"/>
                <a:satOff val="89138"/>
                <a:lumOff val="4857"/>
                <a:alphaOff val="0"/>
              </a:schemeClr>
            </a:fillRef>
            <a:effectRef idx="0">
              <a:schemeClr val="accent3">
                <a:tint val="40000"/>
                <a:alpha val="90000"/>
                <a:hueOff val="-10641928"/>
                <a:satOff val="89138"/>
                <a:lumOff val="4857"/>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marL="0" lvl="0" indent="0" algn="ctr" defTabSz="1600200">
                <a:lnSpc>
                  <a:spcPct val="90000"/>
                </a:lnSpc>
                <a:spcBef>
                  <a:spcPct val="0"/>
                </a:spcBef>
                <a:spcAft>
                  <a:spcPct val="35000"/>
                </a:spcAft>
                <a:buNone/>
              </a:pPr>
              <a:endParaRPr lang="en-IN" sz="3600" kern="1200" dirty="0"/>
            </a:p>
          </p:txBody>
        </p:sp>
      </p:grpSp>
    </p:spTree>
    <p:extLst>
      <p:ext uri="{BB962C8B-B14F-4D97-AF65-F5344CB8AC3E}">
        <p14:creationId xmlns:p14="http://schemas.microsoft.com/office/powerpoint/2010/main" val="4151012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a:spLocks noGrp="1"/>
          </p:cNvSpPr>
          <p:nvPr>
            <p:ph type="title"/>
          </p:nvPr>
        </p:nvSpPr>
        <p:spPr>
          <a:xfrm>
            <a:off x="316675" y="121975"/>
            <a:ext cx="6804316"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Recap: </a:t>
            </a:r>
            <a:r>
              <a:rPr lang="en" dirty="0"/>
              <a:t>What the learner have learnt in the week</a:t>
            </a:r>
            <a:br>
              <a:rPr lang="en" dirty="0"/>
            </a:br>
            <a:r>
              <a:rPr lang="en-IN" sz="1800" dirty="0"/>
              <a:t>Self-Assessment by Students on their learning curve</a:t>
            </a:r>
            <a:endParaRPr dirty="0"/>
          </a:p>
        </p:txBody>
      </p:sp>
      <p:sp>
        <p:nvSpPr>
          <p:cNvPr id="2" name="Rectangle 1">
            <a:extLst>
              <a:ext uri="{FF2B5EF4-FFF2-40B4-BE49-F238E27FC236}">
                <a16:creationId xmlns:a16="http://schemas.microsoft.com/office/drawing/2014/main" id="{B9DF8E88-4808-4905-9329-C4377A50F57F}"/>
              </a:ext>
            </a:extLst>
          </p:cNvPr>
          <p:cNvSpPr/>
          <p:nvPr/>
        </p:nvSpPr>
        <p:spPr>
          <a:xfrm>
            <a:off x="3057454" y="780566"/>
            <a:ext cx="2266578" cy="338554"/>
          </a:xfrm>
          <a:prstGeom prst="rect">
            <a:avLst/>
          </a:prstGeom>
        </p:spPr>
        <p:txBody>
          <a:bodyPr wrap="square">
            <a:spAutoFit/>
          </a:bodyPr>
          <a:lstStyle/>
          <a:p>
            <a:pPr lvl="0">
              <a:spcBef>
                <a:spcPts val="750"/>
              </a:spcBef>
              <a:spcAft>
                <a:spcPts val="1600"/>
              </a:spcAft>
            </a:pPr>
            <a:r>
              <a:rPr lang="en-IN" sz="1600" b="1" dirty="0"/>
              <a:t>Python Programming</a:t>
            </a:r>
          </a:p>
        </p:txBody>
      </p:sp>
      <p:grpSp>
        <p:nvGrpSpPr>
          <p:cNvPr id="5" name="Group 4">
            <a:extLst>
              <a:ext uri="{FF2B5EF4-FFF2-40B4-BE49-F238E27FC236}">
                <a16:creationId xmlns:a16="http://schemas.microsoft.com/office/drawing/2014/main" id="{3B26995C-7643-4141-B81E-91E9E74CF308}"/>
              </a:ext>
            </a:extLst>
          </p:cNvPr>
          <p:cNvGrpSpPr/>
          <p:nvPr/>
        </p:nvGrpSpPr>
        <p:grpSpPr>
          <a:xfrm>
            <a:off x="525430" y="1395211"/>
            <a:ext cx="7960673" cy="3391767"/>
            <a:chOff x="533522" y="1412349"/>
            <a:chExt cx="7960673" cy="3391767"/>
          </a:xfrm>
        </p:grpSpPr>
        <p:sp>
          <p:nvSpPr>
            <p:cNvPr id="16" name="Freeform: Shape 15">
              <a:extLst>
                <a:ext uri="{FF2B5EF4-FFF2-40B4-BE49-F238E27FC236}">
                  <a16:creationId xmlns:a16="http://schemas.microsoft.com/office/drawing/2014/main" id="{C7A2FD60-306A-49A2-844E-C552E1561C60}"/>
                </a:ext>
              </a:extLst>
            </p:cNvPr>
            <p:cNvSpPr/>
            <p:nvPr/>
          </p:nvSpPr>
          <p:spPr>
            <a:xfrm>
              <a:off x="3648106" y="3325746"/>
              <a:ext cx="2050496" cy="1464739"/>
            </a:xfrm>
            <a:custGeom>
              <a:avLst/>
              <a:gdLst>
                <a:gd name="connsiteX0" fmla="*/ 0 w 1829422"/>
                <a:gd name="connsiteY0" fmla="*/ 0 h 678715"/>
                <a:gd name="connsiteX1" fmla="*/ 1829422 w 1829422"/>
                <a:gd name="connsiteY1" fmla="*/ 0 h 678715"/>
                <a:gd name="connsiteX2" fmla="*/ 1829422 w 1829422"/>
                <a:gd name="connsiteY2" fmla="*/ 678715 h 678715"/>
                <a:gd name="connsiteX3" fmla="*/ 0 w 1829422"/>
                <a:gd name="connsiteY3" fmla="*/ 678715 h 678715"/>
                <a:gd name="connsiteX4" fmla="*/ 0 w 1829422"/>
                <a:gd name="connsiteY4" fmla="*/ 0 h 67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422" h="678715">
                  <a:moveTo>
                    <a:pt x="0" y="0"/>
                  </a:moveTo>
                  <a:lnTo>
                    <a:pt x="1829422" y="0"/>
                  </a:lnTo>
                  <a:lnTo>
                    <a:pt x="1829422" y="678715"/>
                  </a:lnTo>
                  <a:lnTo>
                    <a:pt x="0" y="6787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0" numCol="1" spcCol="1270" anchor="t" anchorCtr="0">
              <a:noAutofit/>
            </a:bodyPr>
            <a:lstStyle/>
            <a:p>
              <a:pPr marL="177800" lvl="0" indent="-177800">
                <a:spcBef>
                  <a:spcPts val="600"/>
                </a:spcBef>
                <a:buFont typeface="Arial" panose="020B0604020202020204" pitchFamily="34" charset="0"/>
                <a:buChar char="•"/>
              </a:pPr>
              <a:r>
                <a:rPr lang="en-IN" dirty="0">
                  <a:ea typeface="Arial"/>
                  <a:cs typeface="Arial"/>
                </a:rPr>
                <a:t>Data Cleaning</a:t>
              </a:r>
            </a:p>
            <a:p>
              <a:pPr marL="177800" lvl="0" indent="-177800">
                <a:spcBef>
                  <a:spcPts val="600"/>
                </a:spcBef>
                <a:buFont typeface="Arial" panose="020B0604020202020204" pitchFamily="34" charset="0"/>
                <a:buChar char="•"/>
              </a:pPr>
              <a:r>
                <a:rPr lang="en-IN" dirty="0">
                  <a:ea typeface="Arial"/>
                  <a:cs typeface="Arial"/>
                </a:rPr>
                <a:t>Data Manipulation</a:t>
              </a:r>
            </a:p>
            <a:p>
              <a:pPr marL="177800" lvl="0" indent="-177800">
                <a:spcBef>
                  <a:spcPts val="600"/>
                </a:spcBef>
                <a:buFont typeface="Arial" panose="020B0604020202020204" pitchFamily="34" charset="0"/>
                <a:buChar char="•"/>
              </a:pPr>
              <a:r>
                <a:rPr lang="en-IN" dirty="0">
                  <a:ea typeface="Arial"/>
                  <a:cs typeface="Arial"/>
                </a:rPr>
                <a:t>Subsetting</a:t>
              </a:r>
            </a:p>
            <a:p>
              <a:pPr marL="177800" lvl="0" indent="-177800">
                <a:spcBef>
                  <a:spcPts val="600"/>
                </a:spcBef>
                <a:buFont typeface="Arial" panose="020B0604020202020204" pitchFamily="34" charset="0"/>
                <a:buChar char="•"/>
              </a:pPr>
              <a:r>
                <a:rPr lang="en-IN" dirty="0">
                  <a:ea typeface="Arial"/>
                  <a:cs typeface="Arial"/>
                </a:rPr>
                <a:t>Functions/loops</a:t>
              </a:r>
            </a:p>
          </p:txBody>
        </p:sp>
        <p:sp>
          <p:nvSpPr>
            <p:cNvPr id="26" name="Rectangle: Rounded Corners 25" descr="Database">
              <a:extLst>
                <a:ext uri="{FF2B5EF4-FFF2-40B4-BE49-F238E27FC236}">
                  <a16:creationId xmlns:a16="http://schemas.microsoft.com/office/drawing/2014/main" id="{C3EE0C13-CB20-4E56-AACD-3BDBC3C44AA7}"/>
                </a:ext>
              </a:extLst>
            </p:cNvPr>
            <p:cNvSpPr/>
            <p:nvPr/>
          </p:nvSpPr>
          <p:spPr>
            <a:xfrm>
              <a:off x="3734297" y="2062727"/>
              <a:ext cx="1614537" cy="1227014"/>
            </a:xfrm>
            <a:prstGeom prst="roundRect">
              <a:avLst>
                <a:gd name="adj" fmla="val 50000"/>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t="-23000" b="-23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27" name="Freeform: Shape 26">
              <a:extLst>
                <a:ext uri="{FF2B5EF4-FFF2-40B4-BE49-F238E27FC236}">
                  <a16:creationId xmlns:a16="http://schemas.microsoft.com/office/drawing/2014/main" id="{4BABCCD2-5F6E-4200-B64A-A702BCCEACCF}"/>
                </a:ext>
              </a:extLst>
            </p:cNvPr>
            <p:cNvSpPr/>
            <p:nvPr/>
          </p:nvSpPr>
          <p:spPr>
            <a:xfrm>
              <a:off x="624171" y="3370661"/>
              <a:ext cx="2487397" cy="1149347"/>
            </a:xfrm>
            <a:custGeom>
              <a:avLst/>
              <a:gdLst>
                <a:gd name="connsiteX0" fmla="*/ 0 w 1829422"/>
                <a:gd name="connsiteY0" fmla="*/ 0 h 678715"/>
                <a:gd name="connsiteX1" fmla="*/ 1829422 w 1829422"/>
                <a:gd name="connsiteY1" fmla="*/ 0 h 678715"/>
                <a:gd name="connsiteX2" fmla="*/ 1829422 w 1829422"/>
                <a:gd name="connsiteY2" fmla="*/ 678715 h 678715"/>
                <a:gd name="connsiteX3" fmla="*/ 0 w 1829422"/>
                <a:gd name="connsiteY3" fmla="*/ 678715 h 678715"/>
                <a:gd name="connsiteX4" fmla="*/ 0 w 1829422"/>
                <a:gd name="connsiteY4" fmla="*/ 0 h 67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422" h="678715">
                  <a:moveTo>
                    <a:pt x="0" y="0"/>
                  </a:moveTo>
                  <a:lnTo>
                    <a:pt x="1829422" y="0"/>
                  </a:lnTo>
                  <a:lnTo>
                    <a:pt x="1829422" y="678715"/>
                  </a:lnTo>
                  <a:lnTo>
                    <a:pt x="0" y="6787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0" numCol="1" spcCol="1270" anchor="t" anchorCtr="0">
              <a:noAutofit/>
            </a:bodyPr>
            <a:lstStyle/>
            <a:p>
              <a:pPr marL="177800" lvl="0" indent="-177800">
                <a:spcBef>
                  <a:spcPts val="600"/>
                </a:spcBef>
                <a:buFont typeface="Arial" panose="020B0604020202020204" pitchFamily="34" charset="0"/>
                <a:buChar char="•"/>
              </a:pPr>
              <a:r>
                <a:rPr lang="en-IN" dirty="0">
                  <a:ea typeface="Arial"/>
                  <a:cs typeface="Arial"/>
                </a:rPr>
                <a:t>Pandas</a:t>
              </a:r>
            </a:p>
            <a:p>
              <a:pPr marL="177800" lvl="0" indent="-177800">
                <a:spcBef>
                  <a:spcPts val="600"/>
                </a:spcBef>
                <a:buFont typeface="Arial" panose="020B0604020202020204" pitchFamily="34" charset="0"/>
                <a:buChar char="•"/>
              </a:pPr>
              <a:r>
                <a:rPr lang="en-IN" dirty="0" err="1">
                  <a:ea typeface="Arial"/>
                  <a:cs typeface="Arial"/>
                </a:rPr>
                <a:t>Numpy</a:t>
              </a:r>
              <a:endParaRPr lang="en-IN" dirty="0">
                <a:ea typeface="Arial"/>
                <a:cs typeface="Arial"/>
              </a:endParaRPr>
            </a:p>
            <a:p>
              <a:pPr marL="177800" lvl="0" indent="-177800">
                <a:spcBef>
                  <a:spcPts val="600"/>
                </a:spcBef>
                <a:buFont typeface="Arial" panose="020B0604020202020204" pitchFamily="34" charset="0"/>
                <a:buChar char="•"/>
              </a:pPr>
              <a:r>
                <a:rPr lang="en-IN" dirty="0">
                  <a:ea typeface="Arial"/>
                  <a:cs typeface="Arial"/>
                </a:rPr>
                <a:t>Matplotlib</a:t>
              </a:r>
            </a:p>
            <a:p>
              <a:pPr marL="177800" lvl="0" indent="-177800">
                <a:spcBef>
                  <a:spcPts val="600"/>
                </a:spcBef>
                <a:buFont typeface="Arial" panose="020B0604020202020204" pitchFamily="34" charset="0"/>
                <a:buChar char="•"/>
              </a:pPr>
              <a:r>
                <a:rPr lang="en-IN" dirty="0">
                  <a:ea typeface="Arial"/>
                  <a:cs typeface="Arial"/>
                </a:rPr>
                <a:t>Seaborn</a:t>
              </a:r>
            </a:p>
          </p:txBody>
        </p:sp>
        <p:sp>
          <p:nvSpPr>
            <p:cNvPr id="4" name="Rectangle: Rounded Corners 3">
              <a:extLst>
                <a:ext uri="{FF2B5EF4-FFF2-40B4-BE49-F238E27FC236}">
                  <a16:creationId xmlns:a16="http://schemas.microsoft.com/office/drawing/2014/main" id="{2724DA39-4B56-4687-9450-057F72ADEA4A}"/>
                </a:ext>
              </a:extLst>
            </p:cNvPr>
            <p:cNvSpPr/>
            <p:nvPr/>
          </p:nvSpPr>
          <p:spPr>
            <a:xfrm>
              <a:off x="3405410" y="1412349"/>
              <a:ext cx="2079653" cy="54839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 operations</a:t>
              </a:r>
            </a:p>
          </p:txBody>
        </p:sp>
        <p:sp>
          <p:nvSpPr>
            <p:cNvPr id="17" name="Rectangle: Rounded Corners 16">
              <a:extLst>
                <a:ext uri="{FF2B5EF4-FFF2-40B4-BE49-F238E27FC236}">
                  <a16:creationId xmlns:a16="http://schemas.microsoft.com/office/drawing/2014/main" id="{11931429-35A9-4F55-B8DF-7DE4B7FC20EA}"/>
                </a:ext>
              </a:extLst>
            </p:cNvPr>
            <p:cNvSpPr/>
            <p:nvPr/>
          </p:nvSpPr>
          <p:spPr>
            <a:xfrm>
              <a:off x="6082731" y="1412349"/>
              <a:ext cx="2079653" cy="54839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18" name="Rectangle: Rounded Corners 17">
              <a:extLst>
                <a:ext uri="{FF2B5EF4-FFF2-40B4-BE49-F238E27FC236}">
                  <a16:creationId xmlns:a16="http://schemas.microsoft.com/office/drawing/2014/main" id="{EAF03C9A-0147-4549-BA60-01C05AA490D6}"/>
                </a:ext>
              </a:extLst>
            </p:cNvPr>
            <p:cNvSpPr/>
            <p:nvPr/>
          </p:nvSpPr>
          <p:spPr>
            <a:xfrm>
              <a:off x="533522" y="1412349"/>
              <a:ext cx="2079653" cy="54839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 Packages</a:t>
              </a:r>
            </a:p>
          </p:txBody>
        </p:sp>
        <p:pic>
          <p:nvPicPr>
            <p:cNvPr id="1028" name="Picture 4" descr="What does the Python logo stand for? - Quora">
              <a:extLst>
                <a:ext uri="{FF2B5EF4-FFF2-40B4-BE49-F238E27FC236}">
                  <a16:creationId xmlns:a16="http://schemas.microsoft.com/office/drawing/2014/main" id="{52ADCF6A-A02E-4CC2-8B69-27A944B4FDE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37433" y="2041666"/>
              <a:ext cx="1363600" cy="13071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Rectangle: Rounded Corners 2" descr="Exponential Graph">
              <a:extLst>
                <a:ext uri="{FF2B5EF4-FFF2-40B4-BE49-F238E27FC236}">
                  <a16:creationId xmlns:a16="http://schemas.microsoft.com/office/drawing/2014/main" id="{5653D786-FCE9-49AC-82F0-8DACD137C6C7}"/>
                </a:ext>
              </a:extLst>
            </p:cNvPr>
            <p:cNvSpPr/>
            <p:nvPr/>
          </p:nvSpPr>
          <p:spPr>
            <a:xfrm>
              <a:off x="6274463" y="2062728"/>
              <a:ext cx="1696190" cy="1307120"/>
            </a:xfrm>
            <a:prstGeom prst="round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t="-23000" b="-23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056F98C3-9617-4552-95C3-230C03517128}"/>
                </a:ext>
              </a:extLst>
            </p:cNvPr>
            <p:cNvSpPr/>
            <p:nvPr/>
          </p:nvSpPr>
          <p:spPr>
            <a:xfrm>
              <a:off x="6443699" y="3339377"/>
              <a:ext cx="2050496" cy="1464739"/>
            </a:xfrm>
            <a:custGeom>
              <a:avLst/>
              <a:gdLst>
                <a:gd name="connsiteX0" fmla="*/ 0 w 1829422"/>
                <a:gd name="connsiteY0" fmla="*/ 0 h 678715"/>
                <a:gd name="connsiteX1" fmla="*/ 1829422 w 1829422"/>
                <a:gd name="connsiteY1" fmla="*/ 0 h 678715"/>
                <a:gd name="connsiteX2" fmla="*/ 1829422 w 1829422"/>
                <a:gd name="connsiteY2" fmla="*/ 678715 h 678715"/>
                <a:gd name="connsiteX3" fmla="*/ 0 w 1829422"/>
                <a:gd name="connsiteY3" fmla="*/ 678715 h 678715"/>
                <a:gd name="connsiteX4" fmla="*/ 0 w 1829422"/>
                <a:gd name="connsiteY4" fmla="*/ 0 h 67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422" h="678715">
                  <a:moveTo>
                    <a:pt x="0" y="0"/>
                  </a:moveTo>
                  <a:lnTo>
                    <a:pt x="1829422" y="0"/>
                  </a:lnTo>
                  <a:lnTo>
                    <a:pt x="1829422" y="678715"/>
                  </a:lnTo>
                  <a:lnTo>
                    <a:pt x="0" y="6787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0" numCol="1" spcCol="1270" anchor="t" anchorCtr="0">
              <a:noAutofit/>
            </a:bodyPr>
            <a:lstStyle/>
            <a:p>
              <a:pPr marL="177800" lvl="0" indent="-177800">
                <a:spcBef>
                  <a:spcPts val="600"/>
                </a:spcBef>
                <a:buFont typeface="Arial" panose="020B0604020202020204" pitchFamily="34" charset="0"/>
                <a:buChar char="•"/>
              </a:pPr>
              <a:r>
                <a:rPr lang="en-IN" dirty="0">
                  <a:ea typeface="Arial"/>
                  <a:cs typeface="Arial"/>
                </a:rPr>
                <a:t>Visualization Analysis</a:t>
              </a:r>
            </a:p>
            <a:p>
              <a:pPr marL="177800" lvl="0" indent="-177800">
                <a:spcBef>
                  <a:spcPts val="600"/>
                </a:spcBef>
                <a:buFont typeface="Arial" panose="020B0604020202020204" pitchFamily="34" charset="0"/>
                <a:buChar char="•"/>
              </a:pPr>
              <a:r>
                <a:rPr lang="en-IN" dirty="0">
                  <a:ea typeface="Arial"/>
                  <a:cs typeface="Arial"/>
                </a:rPr>
                <a:t>Grouping</a:t>
              </a:r>
            </a:p>
            <a:p>
              <a:pPr marL="177800" lvl="0" indent="-177800">
                <a:spcBef>
                  <a:spcPts val="600"/>
                </a:spcBef>
                <a:buFont typeface="Arial" panose="020B0604020202020204" pitchFamily="34" charset="0"/>
                <a:buChar char="•"/>
              </a:pPr>
              <a:r>
                <a:rPr lang="en-IN" dirty="0">
                  <a:ea typeface="Arial"/>
                  <a:cs typeface="Arial"/>
                </a:rPr>
                <a:t>Tabular Analysis</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11438-7CCF-4652-85E7-AA96D045B82D}"/>
              </a:ext>
            </a:extLst>
          </p:cNvPr>
          <p:cNvSpPr>
            <a:spLocks noGrp="1"/>
          </p:cNvSpPr>
          <p:nvPr>
            <p:ph type="body" idx="1"/>
          </p:nvPr>
        </p:nvSpPr>
        <p:spPr>
          <a:xfrm>
            <a:off x="818252" y="812201"/>
            <a:ext cx="7454572" cy="3949205"/>
          </a:xfrm>
        </p:spPr>
        <p:txBody>
          <a:bodyPr/>
          <a:lstStyle/>
          <a:p>
            <a:pPr marL="571495" indent="-342900" algn="l">
              <a:buFont typeface="+mj-lt"/>
              <a:buAutoNum type="arabicPeriod"/>
            </a:pPr>
            <a:r>
              <a:rPr lang="en-IN" sz="1500" dirty="0"/>
              <a:t>In Pandas, When do you use </a:t>
            </a:r>
            <a:r>
              <a:rPr lang="en-IN" sz="1500" dirty="0" err="1"/>
              <a:t>Dataframe</a:t>
            </a:r>
            <a:r>
              <a:rPr lang="en-IN" sz="1500" dirty="0"/>
              <a:t> vs. Series?</a:t>
            </a:r>
          </a:p>
          <a:p>
            <a:pPr marL="571495" indent="-342900" algn="l">
              <a:buFont typeface="+mj-lt"/>
              <a:buAutoNum type="arabicPeriod"/>
            </a:pPr>
            <a:endParaRPr lang="en-IN" sz="1500" dirty="0"/>
          </a:p>
          <a:p>
            <a:pPr marL="571495" indent="-342900" algn="l">
              <a:buFont typeface="+mj-lt"/>
              <a:buAutoNum type="arabicPeriod"/>
            </a:pPr>
            <a:r>
              <a:rPr lang="en-IN" sz="1500" dirty="0"/>
              <a:t>In a file ‘Salaries’, I need to create 3 segments ‘Top’, “Mid’, and ‘High’ to differentiate salary brackets. How can I do that using Pandas?</a:t>
            </a:r>
          </a:p>
          <a:p>
            <a:pPr marL="571495" indent="-342900" algn="l">
              <a:buFont typeface="+mj-lt"/>
              <a:buAutoNum type="arabicPeriod"/>
            </a:pPr>
            <a:endParaRPr lang="en-IN" sz="1500" dirty="0"/>
          </a:p>
          <a:p>
            <a:pPr marL="571495" indent="-342900" algn="l">
              <a:buFont typeface="+mj-lt"/>
              <a:buAutoNum type="arabicPeriod"/>
            </a:pPr>
            <a:r>
              <a:rPr lang="en-IN" sz="1600" dirty="0"/>
              <a:t>Which plot is most suitable to compare annual returns for last 3 years by Business lines 1 and 2?</a:t>
            </a:r>
          </a:p>
          <a:p>
            <a:pPr marL="571495" indent="-342900" algn="l">
              <a:buFont typeface="+mj-lt"/>
              <a:buAutoNum type="arabicPeriod"/>
            </a:pPr>
            <a:endParaRPr lang="en-IN" sz="1600" dirty="0"/>
          </a:p>
          <a:p>
            <a:pPr marL="571495" indent="-342900" algn="l">
              <a:buFont typeface="+mj-lt"/>
              <a:buAutoNum type="arabicPeriod"/>
            </a:pPr>
            <a:r>
              <a:rPr lang="en-IN" sz="1600" dirty="0"/>
              <a:t>I have 2 arrays of shapes [5,5] and [5,2] respectively. How can I combine them? What will be the shape of output array?</a:t>
            </a:r>
          </a:p>
          <a:p>
            <a:pPr marL="571495" indent="-342900" algn="l">
              <a:buFont typeface="+mj-lt"/>
              <a:buAutoNum type="arabicPeriod"/>
            </a:pPr>
            <a:r>
              <a:rPr lang="en-IN" sz="1600" dirty="0"/>
              <a:t>I want to compare standard deviation of 2 samples. How can I do that in 1 step using Python</a:t>
            </a:r>
            <a:r>
              <a:rPr lang="en-IN" sz="1600" dirty="0" smtClean="0"/>
              <a:t>?</a:t>
            </a:r>
            <a:endParaRPr lang="en-IN" sz="1600" dirty="0"/>
          </a:p>
        </p:txBody>
      </p:sp>
      <p:sp>
        <p:nvSpPr>
          <p:cNvPr id="3" name="Title 2">
            <a:extLst>
              <a:ext uri="{FF2B5EF4-FFF2-40B4-BE49-F238E27FC236}">
                <a16:creationId xmlns:a16="http://schemas.microsoft.com/office/drawing/2014/main" id="{87C8AA58-E818-4F79-9D48-F59A7AEA039E}"/>
              </a:ext>
            </a:extLst>
          </p:cNvPr>
          <p:cNvSpPr>
            <a:spLocks noGrp="1"/>
          </p:cNvSpPr>
          <p:nvPr>
            <p:ph type="title"/>
          </p:nvPr>
        </p:nvSpPr>
        <p:spPr/>
        <p:txBody>
          <a:bodyPr/>
          <a:lstStyle/>
          <a:p>
            <a:r>
              <a:rPr lang="en-IN" dirty="0"/>
              <a:t>Quiz Time!</a:t>
            </a:r>
          </a:p>
        </p:txBody>
      </p:sp>
    </p:spTree>
    <p:extLst>
      <p:ext uri="{BB962C8B-B14F-4D97-AF65-F5344CB8AC3E}">
        <p14:creationId xmlns:p14="http://schemas.microsoft.com/office/powerpoint/2010/main" val="3107885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6675" y="1140950"/>
            <a:ext cx="6974400" cy="3219300"/>
          </a:xfrm>
          <a:prstGeom prst="rect">
            <a:avLst/>
          </a:prstGeom>
        </p:spPr>
        <p:txBody>
          <a:bodyPr spcFirstLastPara="1" wrap="square" lIns="91425" tIns="45700" rIns="91425" bIns="45700" anchor="t" anchorCtr="0">
            <a:noAutofit/>
          </a:bodyPr>
          <a:lstStyle/>
          <a:p>
            <a:pPr marL="0" lvl="0" indent="0" algn="l" rtl="0">
              <a:spcBef>
                <a:spcPts val="750"/>
              </a:spcBef>
              <a:spcAft>
                <a:spcPts val="1600"/>
              </a:spcAft>
              <a:buNone/>
            </a:pPr>
            <a:r>
              <a:rPr lang="en" sz="2000">
                <a:solidFill>
                  <a:srgbClr val="000000"/>
                </a:solidFill>
                <a:latin typeface="Arial"/>
                <a:ea typeface="Arial"/>
                <a:cs typeface="Arial"/>
                <a:sym typeface="Arial"/>
              </a:rPr>
              <a:t>Different groups might need diff content</a:t>
            </a:r>
            <a:endParaRPr sz="2000" dirty="0">
              <a:solidFill>
                <a:srgbClr val="000000"/>
              </a:solidFill>
              <a:latin typeface="Arial"/>
              <a:ea typeface="Arial"/>
              <a:cs typeface="Arial"/>
              <a:sym typeface="Arial"/>
            </a:endParaRPr>
          </a:p>
        </p:txBody>
      </p:sp>
      <p:sp>
        <p:nvSpPr>
          <p:cNvPr id="111" name="Google Shape;111;p22"/>
          <p:cNvSpPr txBox="1">
            <a:spLocks noGrp="1"/>
          </p:cNvSpPr>
          <p:nvPr>
            <p:ph type="title"/>
          </p:nvPr>
        </p:nvSpPr>
        <p:spPr>
          <a:xfrm>
            <a:off x="316674" y="121975"/>
            <a:ext cx="7475955"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Focussed teaching: </a:t>
            </a:r>
            <a:r>
              <a:rPr lang="en-IN" dirty="0"/>
              <a:t>Practice with open source data</a:t>
            </a:r>
            <a:endParaRPr dirty="0"/>
          </a:p>
        </p:txBody>
      </p:sp>
      <p:graphicFrame>
        <p:nvGraphicFramePr>
          <p:cNvPr id="4" name="Content Placeholder 3">
            <a:extLst>
              <a:ext uri="{FF2B5EF4-FFF2-40B4-BE49-F238E27FC236}">
                <a16:creationId xmlns:a16="http://schemas.microsoft.com/office/drawing/2014/main" id="{EAA44B91-E3E2-4F03-BB1E-C64FF1A62224}"/>
              </a:ext>
            </a:extLst>
          </p:cNvPr>
          <p:cNvGraphicFramePr>
            <a:graphicFrameLocks/>
          </p:cNvGraphicFramePr>
          <p:nvPr>
            <p:extLst>
              <p:ext uri="{D42A27DB-BD31-4B8C-83A1-F6EECF244321}">
                <p14:modId xmlns:p14="http://schemas.microsoft.com/office/powerpoint/2010/main" val="2393445206"/>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11438-7CCF-4652-85E7-AA96D045B82D}"/>
              </a:ext>
            </a:extLst>
          </p:cNvPr>
          <p:cNvSpPr>
            <a:spLocks noGrp="1"/>
          </p:cNvSpPr>
          <p:nvPr>
            <p:ph type="body" idx="1"/>
          </p:nvPr>
        </p:nvSpPr>
        <p:spPr>
          <a:xfrm>
            <a:off x="818252" y="812201"/>
            <a:ext cx="7454572" cy="3949205"/>
          </a:xfrm>
        </p:spPr>
        <p:txBody>
          <a:bodyPr/>
          <a:lstStyle/>
          <a:p>
            <a:pPr marL="228595" indent="0" algn="l"/>
            <a:r>
              <a:rPr lang="en-US" sz="2000" dirty="0" smtClean="0"/>
              <a:t>Data Analysis can be divided into three category</a:t>
            </a:r>
          </a:p>
          <a:p>
            <a:pPr marL="228595" indent="0" algn="l"/>
            <a:endParaRPr lang="en-US" sz="2000" dirty="0" smtClean="0"/>
          </a:p>
          <a:p>
            <a:pPr marL="571495" indent="-342900" algn="l">
              <a:buFont typeface="+mj-lt"/>
              <a:buAutoNum type="arabicPeriod"/>
            </a:pPr>
            <a:r>
              <a:rPr lang="en-IN" b="1" dirty="0"/>
              <a:t>Univariate data </a:t>
            </a:r>
            <a:r>
              <a:rPr lang="en-IN" b="1" dirty="0" smtClean="0"/>
              <a:t>: </a:t>
            </a:r>
            <a:r>
              <a:rPr lang="en-IN" dirty="0"/>
              <a:t>It contain only one </a:t>
            </a:r>
            <a:r>
              <a:rPr lang="en-IN" dirty="0" smtClean="0"/>
              <a:t>variable</a:t>
            </a:r>
            <a:endParaRPr lang="en-IN" b="1" dirty="0" smtClean="0"/>
          </a:p>
          <a:p>
            <a:pPr marL="571495" indent="-342900" algn="l">
              <a:buFont typeface="+mj-lt"/>
              <a:buAutoNum type="arabicPeriod"/>
            </a:pPr>
            <a:r>
              <a:rPr lang="en-IN" b="1" dirty="0"/>
              <a:t>Bivariate </a:t>
            </a:r>
            <a:r>
              <a:rPr lang="en-IN" b="1" dirty="0" smtClean="0"/>
              <a:t>data: </a:t>
            </a:r>
            <a:r>
              <a:rPr lang="en-IN" dirty="0"/>
              <a:t>It contain Two </a:t>
            </a:r>
            <a:r>
              <a:rPr lang="en-IN" dirty="0" smtClean="0"/>
              <a:t>variable</a:t>
            </a:r>
            <a:endParaRPr lang="en-IN" b="1" dirty="0" smtClean="0"/>
          </a:p>
          <a:p>
            <a:pPr marL="571495" indent="-342900" algn="l">
              <a:buFont typeface="+mj-lt"/>
              <a:buAutoNum type="arabicPeriod"/>
            </a:pPr>
            <a:r>
              <a:rPr lang="en-IN" b="1" dirty="0"/>
              <a:t>Multivariate </a:t>
            </a:r>
            <a:r>
              <a:rPr lang="en-IN" b="1" dirty="0" smtClean="0"/>
              <a:t>data: </a:t>
            </a:r>
            <a:r>
              <a:rPr lang="en-IN" dirty="0"/>
              <a:t>It contain Three or More variables</a:t>
            </a:r>
            <a:endParaRPr lang="en-IN" b="1" dirty="0" smtClean="0"/>
          </a:p>
          <a:p>
            <a:pPr marL="228595" indent="0" algn="l"/>
            <a:endParaRPr lang="en-US" b="1" dirty="0"/>
          </a:p>
          <a:p>
            <a:pPr marL="571495" indent="-342900" algn="l">
              <a:buFont typeface="+mj-lt"/>
              <a:buAutoNum type="arabicPeriod"/>
            </a:pPr>
            <a:endParaRPr lang="en-IN" b="1" dirty="0" smtClean="0"/>
          </a:p>
          <a:p>
            <a:pPr marL="228595" indent="0" algn="l"/>
            <a:endParaRPr lang="en-US" sz="1600" b="1" dirty="0"/>
          </a:p>
          <a:p>
            <a:pPr marL="228595" indent="0" algn="l"/>
            <a:endParaRPr lang="en-IN" sz="1600" dirty="0"/>
          </a:p>
        </p:txBody>
      </p:sp>
      <p:sp>
        <p:nvSpPr>
          <p:cNvPr id="3" name="Title 2">
            <a:extLst>
              <a:ext uri="{FF2B5EF4-FFF2-40B4-BE49-F238E27FC236}">
                <a16:creationId xmlns:a16="http://schemas.microsoft.com/office/drawing/2014/main" id="{87C8AA58-E818-4F79-9D48-F59A7AEA039E}"/>
              </a:ext>
            </a:extLst>
          </p:cNvPr>
          <p:cNvSpPr>
            <a:spLocks noGrp="1"/>
          </p:cNvSpPr>
          <p:nvPr>
            <p:ph type="title"/>
          </p:nvPr>
        </p:nvSpPr>
        <p:spPr>
          <a:xfrm>
            <a:off x="316679" y="121966"/>
            <a:ext cx="5340706" cy="382500"/>
          </a:xfrm>
        </p:spPr>
        <p:txBody>
          <a:bodyPr/>
          <a:lstStyle/>
          <a:p>
            <a:r>
              <a:rPr lang="en" dirty="0"/>
              <a:t>Focussed teaching: </a:t>
            </a:r>
            <a:r>
              <a:rPr lang="en-US" dirty="0" smtClean="0"/>
              <a:t>Data Analysis</a:t>
            </a:r>
            <a:endParaRPr lang="en-IN" dirty="0"/>
          </a:p>
        </p:txBody>
      </p:sp>
    </p:spTree>
    <p:extLst>
      <p:ext uri="{BB962C8B-B14F-4D97-AF65-F5344CB8AC3E}">
        <p14:creationId xmlns:p14="http://schemas.microsoft.com/office/powerpoint/2010/main" val="3109367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11438-7CCF-4652-85E7-AA96D045B82D}"/>
              </a:ext>
            </a:extLst>
          </p:cNvPr>
          <p:cNvSpPr>
            <a:spLocks noGrp="1"/>
          </p:cNvSpPr>
          <p:nvPr>
            <p:ph type="body" idx="1"/>
          </p:nvPr>
        </p:nvSpPr>
        <p:spPr>
          <a:xfrm>
            <a:off x="818252" y="812201"/>
            <a:ext cx="7454572" cy="3949205"/>
          </a:xfrm>
        </p:spPr>
        <p:txBody>
          <a:bodyPr/>
          <a:lstStyle/>
          <a:p>
            <a:pPr marL="228595" indent="0" algn="just"/>
            <a:r>
              <a:rPr lang="en-US" dirty="0" smtClean="0"/>
              <a:t>Data </a:t>
            </a:r>
            <a:r>
              <a:rPr lang="en-US" dirty="0"/>
              <a:t>visualization is the graphical representation of information and data. By using visual elements like charts, graphs, and maps, data visualization tools provide an accessible way to see and understand trends, outliers, and patterns in data</a:t>
            </a:r>
            <a:r>
              <a:rPr lang="en-US" dirty="0" smtClean="0"/>
              <a:t>.</a:t>
            </a:r>
          </a:p>
          <a:p>
            <a:pPr marL="228595" indent="0" algn="l"/>
            <a:endParaRPr lang="en-US" sz="1600" dirty="0"/>
          </a:p>
          <a:p>
            <a:pPr marL="228595" indent="0" algn="l"/>
            <a:r>
              <a:rPr lang="en-US" sz="1600" dirty="0" smtClean="0"/>
              <a:t>Advantages:</a:t>
            </a:r>
          </a:p>
          <a:p>
            <a:pPr marL="514345" indent="-285750" algn="l">
              <a:buFont typeface="Arial" panose="020B0604020202020204" pitchFamily="34" charset="0"/>
              <a:buChar char="•"/>
            </a:pPr>
            <a:r>
              <a:rPr lang="en-US" sz="1600" dirty="0" smtClean="0"/>
              <a:t>Identify Trends and Outliers</a:t>
            </a:r>
          </a:p>
          <a:p>
            <a:pPr marL="514345" indent="-285750" algn="l">
              <a:buFont typeface="Arial" panose="020B0604020202020204" pitchFamily="34" charset="0"/>
              <a:buChar char="•"/>
            </a:pPr>
            <a:r>
              <a:rPr lang="en-US" sz="1600" dirty="0" smtClean="0"/>
              <a:t>Storytelling </a:t>
            </a:r>
          </a:p>
          <a:p>
            <a:pPr marL="514345" indent="-285750" algn="l">
              <a:buFont typeface="Arial" panose="020B0604020202020204" pitchFamily="34" charset="0"/>
              <a:buChar char="•"/>
            </a:pPr>
            <a:r>
              <a:rPr lang="en-US" sz="1600" dirty="0" smtClean="0"/>
              <a:t>Collect the useful information</a:t>
            </a:r>
          </a:p>
          <a:p>
            <a:pPr marL="228595" indent="0" algn="l"/>
            <a:endParaRPr lang="en-US" sz="1600" dirty="0"/>
          </a:p>
          <a:p>
            <a:pPr marL="228595" indent="0" algn="l"/>
            <a:endParaRPr lang="en-IN" sz="1600" dirty="0"/>
          </a:p>
        </p:txBody>
      </p:sp>
      <p:sp>
        <p:nvSpPr>
          <p:cNvPr id="3" name="Title 2">
            <a:extLst>
              <a:ext uri="{FF2B5EF4-FFF2-40B4-BE49-F238E27FC236}">
                <a16:creationId xmlns:a16="http://schemas.microsoft.com/office/drawing/2014/main" id="{87C8AA58-E818-4F79-9D48-F59A7AEA039E}"/>
              </a:ext>
            </a:extLst>
          </p:cNvPr>
          <p:cNvSpPr>
            <a:spLocks noGrp="1"/>
          </p:cNvSpPr>
          <p:nvPr>
            <p:ph type="title"/>
          </p:nvPr>
        </p:nvSpPr>
        <p:spPr>
          <a:xfrm>
            <a:off x="316678" y="121966"/>
            <a:ext cx="5667810" cy="382500"/>
          </a:xfrm>
        </p:spPr>
        <p:txBody>
          <a:bodyPr/>
          <a:lstStyle/>
          <a:p>
            <a:r>
              <a:rPr lang="en" dirty="0"/>
              <a:t>Focussed teaching: </a:t>
            </a:r>
            <a:r>
              <a:rPr lang="en-US" dirty="0" smtClean="0"/>
              <a:t>Data Visualization</a:t>
            </a:r>
            <a:endParaRPr lang="en-IN" dirty="0"/>
          </a:p>
        </p:txBody>
      </p:sp>
    </p:spTree>
    <p:extLst>
      <p:ext uri="{BB962C8B-B14F-4D97-AF65-F5344CB8AC3E}">
        <p14:creationId xmlns:p14="http://schemas.microsoft.com/office/powerpoint/2010/main" val="408552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811438-7CCF-4652-85E7-AA96D045B82D}"/>
              </a:ext>
            </a:extLst>
          </p:cNvPr>
          <p:cNvSpPr>
            <a:spLocks noGrp="1"/>
          </p:cNvSpPr>
          <p:nvPr>
            <p:ph type="body" idx="1"/>
          </p:nvPr>
        </p:nvSpPr>
        <p:spPr>
          <a:xfrm>
            <a:off x="818252" y="812201"/>
            <a:ext cx="7454572" cy="3949205"/>
          </a:xfrm>
        </p:spPr>
        <p:txBody>
          <a:bodyPr/>
          <a:lstStyle/>
          <a:p>
            <a:pPr marL="228595" indent="0" algn="l"/>
            <a:r>
              <a:rPr lang="en-US" sz="1600" dirty="0" smtClean="0"/>
              <a:t>Types of Data Visualization:</a:t>
            </a:r>
          </a:p>
          <a:p>
            <a:pPr marL="514345" indent="-285750" algn="l">
              <a:buFont typeface="Arial" panose="020B0604020202020204" pitchFamily="34" charset="0"/>
              <a:buChar char="•"/>
            </a:pPr>
            <a:r>
              <a:rPr lang="en-IN" sz="1600" b="1" dirty="0" smtClean="0"/>
              <a:t>Temporal</a:t>
            </a:r>
            <a:r>
              <a:rPr lang="en-IN" sz="1600" dirty="0" smtClean="0"/>
              <a:t>: </a:t>
            </a:r>
            <a:r>
              <a:rPr lang="en-US" dirty="0"/>
              <a:t> </a:t>
            </a:r>
            <a:r>
              <a:rPr lang="en-US" sz="1400" dirty="0" smtClean="0"/>
              <a:t>Linear</a:t>
            </a:r>
            <a:r>
              <a:rPr lang="en-US" sz="1400" dirty="0"/>
              <a:t>, and that they are one-dimensional</a:t>
            </a:r>
            <a:endParaRPr lang="en-IN" sz="1200" dirty="0"/>
          </a:p>
          <a:p>
            <a:pPr marL="514345" indent="-285750" algn="l">
              <a:buFont typeface="Arial" panose="020B0604020202020204" pitchFamily="34" charset="0"/>
              <a:buChar char="•"/>
            </a:pPr>
            <a:r>
              <a:rPr lang="en-IN" sz="1600" b="1" dirty="0" smtClean="0"/>
              <a:t>Hierarchical</a:t>
            </a:r>
            <a:r>
              <a:rPr lang="en-IN" sz="1600" dirty="0" smtClean="0"/>
              <a:t>: </a:t>
            </a:r>
            <a:r>
              <a:rPr lang="en-US" sz="1400" dirty="0" smtClean="0"/>
              <a:t>Order </a:t>
            </a:r>
            <a:r>
              <a:rPr lang="en-US" sz="1400" dirty="0"/>
              <a:t>groups within larger groups</a:t>
            </a:r>
            <a:endParaRPr lang="en-IN" sz="1200" dirty="0"/>
          </a:p>
          <a:p>
            <a:pPr marL="514345" indent="-285750" algn="l">
              <a:buFont typeface="Arial" panose="020B0604020202020204" pitchFamily="34" charset="0"/>
              <a:buChar char="•"/>
            </a:pPr>
            <a:r>
              <a:rPr lang="en-IN" sz="1600" b="1" dirty="0" smtClean="0"/>
              <a:t>Network</a:t>
            </a:r>
            <a:r>
              <a:rPr lang="en-IN" sz="1600" dirty="0" smtClean="0"/>
              <a:t>: </a:t>
            </a:r>
            <a:r>
              <a:rPr lang="en-US" sz="1400" dirty="0"/>
              <a:t>Datasets connect deeply with other datasets</a:t>
            </a:r>
            <a:endParaRPr lang="en-IN" sz="1200" dirty="0"/>
          </a:p>
          <a:p>
            <a:pPr marL="514345" indent="-285750" algn="l">
              <a:buFont typeface="Arial" panose="020B0604020202020204" pitchFamily="34" charset="0"/>
              <a:buChar char="•"/>
            </a:pPr>
            <a:r>
              <a:rPr lang="en-IN" sz="1600" b="1" dirty="0" smtClean="0"/>
              <a:t>Multidimensional</a:t>
            </a:r>
            <a:r>
              <a:rPr lang="en-IN" sz="1600" dirty="0" smtClean="0"/>
              <a:t>: </a:t>
            </a:r>
            <a:r>
              <a:rPr lang="en-US" sz="1400" dirty="0" smtClean="0"/>
              <a:t>There </a:t>
            </a:r>
            <a:r>
              <a:rPr lang="en-US" sz="1400" dirty="0"/>
              <a:t>are always 2 or more variables in the mix to create a 3D data visualization</a:t>
            </a:r>
            <a:endParaRPr lang="en-IN" sz="1200" dirty="0"/>
          </a:p>
          <a:p>
            <a:pPr marL="514345" indent="-285750" algn="l">
              <a:buFont typeface="Arial" panose="020B0604020202020204" pitchFamily="34" charset="0"/>
              <a:buChar char="•"/>
            </a:pPr>
            <a:r>
              <a:rPr lang="en-IN" sz="1600" b="1" dirty="0" smtClean="0"/>
              <a:t>Geospatial</a:t>
            </a:r>
            <a:r>
              <a:rPr lang="en-IN" sz="1600" dirty="0" smtClean="0"/>
              <a:t>: </a:t>
            </a:r>
            <a:r>
              <a:rPr lang="en-US" sz="1600" dirty="0" smtClean="0"/>
              <a:t>Real </a:t>
            </a:r>
            <a:r>
              <a:rPr lang="en-US" sz="1600" dirty="0"/>
              <a:t>life physical locations, overlaying familiar maps with different data points</a:t>
            </a:r>
            <a:endParaRPr lang="en-IN" sz="1400" dirty="0"/>
          </a:p>
          <a:p>
            <a:pPr marL="228595" indent="0" algn="l"/>
            <a:endParaRPr lang="en-US" sz="1600" dirty="0"/>
          </a:p>
          <a:p>
            <a:pPr marL="228595" indent="0" algn="l"/>
            <a:endParaRPr lang="en-IN" sz="1600" dirty="0"/>
          </a:p>
        </p:txBody>
      </p:sp>
      <p:sp>
        <p:nvSpPr>
          <p:cNvPr id="3" name="Title 2">
            <a:extLst>
              <a:ext uri="{FF2B5EF4-FFF2-40B4-BE49-F238E27FC236}">
                <a16:creationId xmlns:a16="http://schemas.microsoft.com/office/drawing/2014/main" id="{87C8AA58-E818-4F79-9D48-F59A7AEA039E}"/>
              </a:ext>
            </a:extLst>
          </p:cNvPr>
          <p:cNvSpPr>
            <a:spLocks noGrp="1"/>
          </p:cNvSpPr>
          <p:nvPr>
            <p:ph type="title"/>
          </p:nvPr>
        </p:nvSpPr>
        <p:spPr>
          <a:xfrm>
            <a:off x="316678" y="121966"/>
            <a:ext cx="5667810" cy="382500"/>
          </a:xfrm>
        </p:spPr>
        <p:txBody>
          <a:bodyPr/>
          <a:lstStyle/>
          <a:p>
            <a:r>
              <a:rPr lang="en" dirty="0"/>
              <a:t>Focussed teaching: </a:t>
            </a:r>
            <a:r>
              <a:rPr lang="en-US" dirty="0" smtClean="0"/>
              <a:t>Data Visualization</a:t>
            </a:r>
            <a:endParaRPr lang="en-IN" dirty="0"/>
          </a:p>
        </p:txBody>
      </p:sp>
    </p:spTree>
    <p:extLst>
      <p:ext uri="{BB962C8B-B14F-4D97-AF65-F5344CB8AC3E}">
        <p14:creationId xmlns:p14="http://schemas.microsoft.com/office/powerpoint/2010/main" val="1525002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704</Words>
  <Application>Microsoft Office PowerPoint</Application>
  <PresentationFormat>On-screen Show (16:9)</PresentationFormat>
  <Paragraphs>116</Paragraphs>
  <Slides>15</Slides>
  <Notes>12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Proxima Nova</vt:lpstr>
      <vt:lpstr>Simple Light</vt:lpstr>
      <vt:lpstr>PowerPoint Presentation</vt:lpstr>
      <vt:lpstr>PowerPoint Presentation</vt:lpstr>
      <vt:lpstr>Agenda: Session 1</vt:lpstr>
      <vt:lpstr>Recap: What the learner have learnt in the week Self-Assessment by Students on their learning curve</vt:lpstr>
      <vt:lpstr>Quiz Time!</vt:lpstr>
      <vt:lpstr>Focussed teaching: Practice with open source data</vt:lpstr>
      <vt:lpstr>Focussed teaching: Data Analysis</vt:lpstr>
      <vt:lpstr>Focussed teaching: Data Visualization</vt:lpstr>
      <vt:lpstr>Focussed teaching: Data Visualization</vt:lpstr>
      <vt:lpstr>Focussed teaching: Data Visualization</vt:lpstr>
      <vt:lpstr>Python for Data Preparation</vt:lpstr>
      <vt:lpstr>Focussed teaching: Let’s Code Together</vt:lpstr>
      <vt:lpstr>Coding: Things to remember</vt:lpstr>
      <vt:lpstr>Focussed teaching: Something Extra</vt:lpstr>
      <vt:lpstr>Personalized Feedback and Doubt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Gaur</dc:creator>
  <cp:lastModifiedBy>Mahendra Singh Chouhan</cp:lastModifiedBy>
  <cp:revision>128</cp:revision>
  <dcterms:created xsi:type="dcterms:W3CDTF">2020-06-23T08:29:18Z</dcterms:created>
  <dcterms:modified xsi:type="dcterms:W3CDTF">2020-09-12T08:44:12Z</dcterms:modified>
</cp:coreProperties>
</file>