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79" r:id="rId4"/>
    <p:sldId id="260" r:id="rId5"/>
    <p:sldId id="262" r:id="rId6"/>
    <p:sldId id="272" r:id="rId7"/>
    <p:sldId id="276" r:id="rId8"/>
    <p:sldId id="277" r:id="rId9"/>
    <p:sldId id="278" r:id="rId10"/>
    <p:sldId id="275" r:id="rId11"/>
    <p:sldId id="273" r:id="rId12"/>
    <p:sldId id="274" r:id="rId13"/>
    <p:sldId id="269" r:id="rId14"/>
    <p:sldId id="280" r:id="rId15"/>
    <p:sldId id="26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6" autoAdjust="0"/>
  </p:normalViewPr>
  <p:slideViewPr>
    <p:cSldViewPr snapToGrid="0">
      <p:cViewPr varScale="1">
        <p:scale>
          <a:sx n="81" d="100"/>
          <a:sy n="81" d="100"/>
        </p:scale>
        <p:origin x="8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8.svg"/><Relationship Id="rId2" Type="http://schemas.openxmlformats.org/officeDocument/2006/relationships/image" Target="../media/image14.svg"/><Relationship Id="rId1" Type="http://schemas.openxmlformats.org/officeDocument/2006/relationships/image" Target="../media/image9.png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8.svg"/><Relationship Id="rId2" Type="http://schemas.openxmlformats.org/officeDocument/2006/relationships/image" Target="../media/image14.svg"/><Relationship Id="rId1" Type="http://schemas.openxmlformats.org/officeDocument/2006/relationships/image" Target="../media/image9.png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–(10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Discussion </a:t>
          </a:r>
          <a:r>
            <a:rPr lang="en-IN" dirty="0" smtClean="0"/>
            <a:t>–(50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 resolution –(30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6D9BE2FE-E40C-47EC-A57D-44914277BBF4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96CD5968-3B6F-4E17-9E29-314E10848509}" type="parTrans" cxnId="{503C5A4F-CFAC-4928-A04C-26D451F1FEE5}">
      <dgm:prSet/>
      <dgm:spPr/>
      <dgm:t>
        <a:bodyPr/>
        <a:lstStyle/>
        <a:p>
          <a:endParaRPr lang="en-US"/>
        </a:p>
      </dgm:t>
    </dgm:pt>
    <dgm:pt modelId="{D3BE1C95-2561-4E40-AA99-B055954FEB68}" type="sibTrans" cxnId="{503C5A4F-CFAC-4928-A04C-26D451F1FE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smtClean="0"/>
            <a:t>Exploratory Data Analysis through examples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/>
            <a:t>Review - Notebooks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9F831-8FB9-47A6-AD39-373C6A2A2ABD}" type="presOf" srcId="{6D9BE2FE-E40C-47EC-A57D-44914277BBF4}" destId="{04FC34A5-6965-4BB4-A07E-A46E80475946}" srcOrd="1" destOrd="1" presId="urn:microsoft.com/office/officeart/2005/8/layout/vProcess5"/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503C5A4F-CFAC-4928-A04C-26D451F1FEE5}" srcId="{02868782-A37E-40A6-964A-F6B880BD7787}" destId="{6D9BE2FE-E40C-47EC-A57D-44914277BBF4}" srcOrd="0" destOrd="0" parTransId="{96CD5968-3B6F-4E17-9E29-314E10848509}" sibTransId="{D3BE1C95-2561-4E40-AA99-B055954FEB68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E1483365-FF20-4C95-BE77-76358B19A3D6}" type="presOf" srcId="{6D9BE2FE-E40C-47EC-A57D-44914277BBF4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BAB8A-B259-416E-8093-7C8376B89A79}" type="doc">
      <dgm:prSet loTypeId="urn:microsoft.com/office/officeart/2005/8/layout/pList2" loCatId="list" qsTypeId="urn:microsoft.com/office/officeart/2005/8/quickstyle/simple1" qsCatId="simple" csTypeId="urn:microsoft.com/office/officeart/2005/8/colors/accent1_3" csCatId="accent1" phldr="1"/>
      <dgm:spPr/>
    </dgm:pt>
    <dgm:pt modelId="{EE00DFA6-90FC-460B-A138-3133C8BED268}">
      <dgm:prSet phldrT="[Text]"/>
      <dgm:spPr/>
      <dgm:t>
        <a:bodyPr/>
        <a:lstStyle/>
        <a:p>
          <a:r>
            <a:rPr lang="en-IN" smtClean="0"/>
            <a:t>Data Inspection</a:t>
          </a:r>
          <a:endParaRPr lang="en-US" dirty="0"/>
        </a:p>
      </dgm:t>
    </dgm:pt>
    <dgm:pt modelId="{B7139E69-47F4-4F3B-A9F6-F626C66E0AEC}" type="parTrans" cxnId="{A981DFB0-D913-463F-9518-6D3B07E02650}">
      <dgm:prSet/>
      <dgm:spPr/>
      <dgm:t>
        <a:bodyPr/>
        <a:lstStyle/>
        <a:p>
          <a:endParaRPr lang="en-US"/>
        </a:p>
      </dgm:t>
    </dgm:pt>
    <dgm:pt modelId="{B9EE420F-FC1B-425B-ABD4-C214A87034F8}" type="sibTrans" cxnId="{A981DFB0-D913-463F-9518-6D3B07E02650}">
      <dgm:prSet/>
      <dgm:spPr/>
      <dgm:t>
        <a:bodyPr/>
        <a:lstStyle/>
        <a:p>
          <a:endParaRPr lang="en-US"/>
        </a:p>
      </dgm:t>
    </dgm:pt>
    <dgm:pt modelId="{1BCA3708-69C3-4FB7-AA7A-87AEA98A7A91}">
      <dgm:prSet phldrT="[Text]"/>
      <dgm:spPr/>
      <dgm:t>
        <a:bodyPr/>
        <a:lstStyle/>
        <a:p>
          <a:r>
            <a:rPr lang="en-IN" smtClean="0"/>
            <a:t>Analysis variables</a:t>
          </a:r>
          <a:endParaRPr lang="en-US" dirty="0"/>
        </a:p>
      </dgm:t>
    </dgm:pt>
    <dgm:pt modelId="{8A356DD3-358A-4535-B917-69795D4EF13E}" type="parTrans" cxnId="{AD577CD4-EC06-41E8-A32B-2E2884ADAA4F}">
      <dgm:prSet/>
      <dgm:spPr/>
      <dgm:t>
        <a:bodyPr/>
        <a:lstStyle/>
        <a:p>
          <a:endParaRPr lang="en-US"/>
        </a:p>
      </dgm:t>
    </dgm:pt>
    <dgm:pt modelId="{75BC76C2-7286-4704-81C9-4B9F6B93721A}" type="sibTrans" cxnId="{AD577CD4-EC06-41E8-A32B-2E2884ADAA4F}">
      <dgm:prSet/>
      <dgm:spPr/>
      <dgm:t>
        <a:bodyPr/>
        <a:lstStyle/>
        <a:p>
          <a:endParaRPr lang="en-US"/>
        </a:p>
      </dgm:t>
    </dgm:pt>
    <dgm:pt modelId="{7881E21A-7862-43E1-B004-3504A5D09E8C}">
      <dgm:prSet/>
      <dgm:spPr/>
      <dgm:t>
        <a:bodyPr/>
        <a:lstStyle/>
        <a:p>
          <a:r>
            <a:rPr lang="en-IN" dirty="0" smtClean="0"/>
            <a:t>Univariate Analysis</a:t>
          </a:r>
          <a:endParaRPr lang="en-IN" dirty="0"/>
        </a:p>
      </dgm:t>
    </dgm:pt>
    <dgm:pt modelId="{46765DBA-CDCB-42CC-9566-4402DB7F4197}" type="parTrans" cxnId="{25D0AAF4-3460-42B0-B3C7-828FD133B214}">
      <dgm:prSet/>
      <dgm:spPr/>
      <dgm:t>
        <a:bodyPr/>
        <a:lstStyle/>
        <a:p>
          <a:endParaRPr lang="en-US"/>
        </a:p>
      </dgm:t>
    </dgm:pt>
    <dgm:pt modelId="{B05B50E8-9499-44D6-8372-F7BA8BBB5818}" type="sibTrans" cxnId="{25D0AAF4-3460-42B0-B3C7-828FD133B214}">
      <dgm:prSet/>
      <dgm:spPr/>
      <dgm:t>
        <a:bodyPr/>
        <a:lstStyle/>
        <a:p>
          <a:endParaRPr lang="en-US"/>
        </a:p>
      </dgm:t>
    </dgm:pt>
    <dgm:pt modelId="{FD246ADF-831B-4D16-B549-17560A227EA0}">
      <dgm:prSet/>
      <dgm:spPr/>
      <dgm:t>
        <a:bodyPr/>
        <a:lstStyle/>
        <a:p>
          <a:r>
            <a:rPr lang="en-IN" dirty="0" smtClean="0"/>
            <a:t>Bivariate Analysis</a:t>
          </a:r>
          <a:endParaRPr lang="en-IN" dirty="0"/>
        </a:p>
      </dgm:t>
    </dgm:pt>
    <dgm:pt modelId="{32542DC1-6620-423C-93AD-90E5759A24DD}" type="parTrans" cxnId="{6BC11C24-15FD-4407-B45F-DFEA67B01FBE}">
      <dgm:prSet/>
      <dgm:spPr/>
      <dgm:t>
        <a:bodyPr/>
        <a:lstStyle/>
        <a:p>
          <a:endParaRPr lang="en-US"/>
        </a:p>
      </dgm:t>
    </dgm:pt>
    <dgm:pt modelId="{8B3C9E8B-0131-4B8C-9E5C-5EF1B81C81BD}" type="sibTrans" cxnId="{6BC11C24-15FD-4407-B45F-DFEA67B01FBE}">
      <dgm:prSet/>
      <dgm:spPr/>
      <dgm:t>
        <a:bodyPr/>
        <a:lstStyle/>
        <a:p>
          <a:endParaRPr lang="en-US"/>
        </a:p>
      </dgm:t>
    </dgm:pt>
    <dgm:pt modelId="{EB630AB9-53E9-4170-949E-61366EAB6989}">
      <dgm:prSet/>
      <dgm:spPr/>
      <dgm:t>
        <a:bodyPr/>
        <a:lstStyle/>
        <a:p>
          <a:r>
            <a:rPr lang="en-IN" smtClean="0"/>
            <a:t>Categorical vs. continuous</a:t>
          </a:r>
          <a:endParaRPr lang="en-IN" dirty="0"/>
        </a:p>
      </dgm:t>
    </dgm:pt>
    <dgm:pt modelId="{C22A2CF0-6CE4-4B42-8DA6-C34067AE9233}" type="parTrans" cxnId="{EBF1670F-F2EE-4CB9-990B-F1EEC275D066}">
      <dgm:prSet/>
      <dgm:spPr/>
      <dgm:t>
        <a:bodyPr/>
        <a:lstStyle/>
        <a:p>
          <a:endParaRPr lang="en-US"/>
        </a:p>
      </dgm:t>
    </dgm:pt>
    <dgm:pt modelId="{A6609A9A-5A4A-4284-AAD8-2D09DDDA8AE4}" type="sibTrans" cxnId="{EBF1670F-F2EE-4CB9-990B-F1EEC275D066}">
      <dgm:prSet/>
      <dgm:spPr/>
      <dgm:t>
        <a:bodyPr/>
        <a:lstStyle/>
        <a:p>
          <a:endParaRPr lang="en-US"/>
        </a:p>
      </dgm:t>
    </dgm:pt>
    <dgm:pt modelId="{19F72A68-27CA-46CC-8B9B-D9EB79FF8483}">
      <dgm:prSet/>
      <dgm:spPr/>
      <dgm:t>
        <a:bodyPr/>
        <a:lstStyle/>
        <a:p>
          <a:r>
            <a:rPr lang="en-IN" dirty="0" smtClean="0"/>
            <a:t>Multivariate Analysis</a:t>
          </a:r>
          <a:endParaRPr lang="en-IN" dirty="0"/>
        </a:p>
      </dgm:t>
    </dgm:pt>
    <dgm:pt modelId="{D01B5D12-8473-4E00-A466-486DB6C10D42}" type="parTrans" cxnId="{9CBE616D-7ED2-4E40-BC60-655AA606CD2C}">
      <dgm:prSet/>
      <dgm:spPr/>
      <dgm:t>
        <a:bodyPr/>
        <a:lstStyle/>
        <a:p>
          <a:endParaRPr lang="en-US"/>
        </a:p>
      </dgm:t>
    </dgm:pt>
    <dgm:pt modelId="{F014E330-2854-45FC-8245-47D46A86D4F1}" type="sibTrans" cxnId="{9CBE616D-7ED2-4E40-BC60-655AA606CD2C}">
      <dgm:prSet/>
      <dgm:spPr/>
      <dgm:t>
        <a:bodyPr/>
        <a:lstStyle/>
        <a:p>
          <a:endParaRPr lang="en-US"/>
        </a:p>
      </dgm:t>
    </dgm:pt>
    <dgm:pt modelId="{50FADFB8-E412-450B-9243-3F47595D0E7B}">
      <dgm:prSet/>
      <dgm:spPr/>
      <dgm:t>
        <a:bodyPr/>
        <a:lstStyle/>
        <a:p>
          <a:r>
            <a:rPr lang="en-IN" smtClean="0"/>
            <a:t>Data Cleaning</a:t>
          </a:r>
          <a:endParaRPr lang="en-IN" dirty="0"/>
        </a:p>
      </dgm:t>
    </dgm:pt>
    <dgm:pt modelId="{F4390A1B-278B-4D0E-B6AC-916A02438C9B}" type="sibTrans" cxnId="{6A767868-2120-49FD-AFED-1CDFB914E67A}">
      <dgm:prSet/>
      <dgm:spPr/>
      <dgm:t>
        <a:bodyPr/>
        <a:lstStyle/>
        <a:p>
          <a:endParaRPr lang="en-US"/>
        </a:p>
      </dgm:t>
    </dgm:pt>
    <dgm:pt modelId="{462877AD-ED5F-4ECB-BE51-3407C307A541}" type="parTrans" cxnId="{6A767868-2120-49FD-AFED-1CDFB914E67A}">
      <dgm:prSet/>
      <dgm:spPr/>
      <dgm:t>
        <a:bodyPr/>
        <a:lstStyle/>
        <a:p>
          <a:endParaRPr lang="en-US"/>
        </a:p>
      </dgm:t>
    </dgm:pt>
    <dgm:pt modelId="{87CF6B53-15DC-47A6-A385-D502BA74B680}">
      <dgm:prSet phldrT="[Text]"/>
      <dgm:spPr/>
      <dgm:t>
        <a:bodyPr/>
        <a:lstStyle/>
        <a:p>
          <a:r>
            <a:rPr lang="en-IN" dirty="0" smtClean="0"/>
            <a:t>Pruning missing values</a:t>
          </a:r>
          <a:endParaRPr lang="en-IN" dirty="0"/>
        </a:p>
      </dgm:t>
    </dgm:pt>
    <dgm:pt modelId="{DCC4A918-70A4-42DA-8E43-12430A0B43BB}" type="sibTrans" cxnId="{BE4A8004-1F96-4CFE-9B5D-E674705D34AA}">
      <dgm:prSet/>
      <dgm:spPr/>
      <dgm:t>
        <a:bodyPr/>
        <a:lstStyle/>
        <a:p>
          <a:endParaRPr lang="en-US"/>
        </a:p>
      </dgm:t>
    </dgm:pt>
    <dgm:pt modelId="{D423E2AB-3348-41B4-BEF6-0EDC15778310}" type="parTrans" cxnId="{BE4A8004-1F96-4CFE-9B5D-E674705D34AA}">
      <dgm:prSet/>
      <dgm:spPr/>
      <dgm:t>
        <a:bodyPr/>
        <a:lstStyle/>
        <a:p>
          <a:endParaRPr lang="en-US"/>
        </a:p>
      </dgm:t>
    </dgm:pt>
    <dgm:pt modelId="{2AEB62EE-F867-4724-91B1-39D5B91DF013}">
      <dgm:prSet phldrT="[Text]"/>
      <dgm:spPr/>
      <dgm:t>
        <a:bodyPr/>
        <a:lstStyle/>
        <a:p>
          <a:r>
            <a:rPr lang="en-IN" dirty="0" smtClean="0"/>
            <a:t>Outliers treatment</a:t>
          </a:r>
          <a:endParaRPr lang="en-IN" dirty="0"/>
        </a:p>
      </dgm:t>
    </dgm:pt>
    <dgm:pt modelId="{48F969CD-0AC9-4297-AD68-596A84AE0F25}" type="sibTrans" cxnId="{4D7FF61E-EDAD-4C31-AE7B-09FBA9163247}">
      <dgm:prSet/>
      <dgm:spPr/>
      <dgm:t>
        <a:bodyPr/>
        <a:lstStyle/>
        <a:p>
          <a:endParaRPr lang="en-US"/>
        </a:p>
      </dgm:t>
    </dgm:pt>
    <dgm:pt modelId="{07875CF2-88D8-43A2-BCAF-8EABAE622FD3}" type="parTrans" cxnId="{4D7FF61E-EDAD-4C31-AE7B-09FBA9163247}">
      <dgm:prSet/>
      <dgm:spPr/>
      <dgm:t>
        <a:bodyPr/>
        <a:lstStyle/>
        <a:p>
          <a:endParaRPr lang="en-US"/>
        </a:p>
      </dgm:t>
    </dgm:pt>
    <dgm:pt modelId="{859FFA5F-EDC7-4B46-B5D1-69656515A5C5}">
      <dgm:prSet phldrT="[Text]"/>
      <dgm:spPr/>
      <dgm:t>
        <a:bodyPr/>
        <a:lstStyle/>
        <a:p>
          <a:r>
            <a:rPr lang="en-IN" dirty="0" smtClean="0"/>
            <a:t>Check logical errors</a:t>
          </a:r>
          <a:endParaRPr lang="en-IN" dirty="0"/>
        </a:p>
      </dgm:t>
    </dgm:pt>
    <dgm:pt modelId="{3C76BA51-C73E-434A-A1D3-A1C87AEAE21F}" type="sibTrans" cxnId="{991AD401-20A4-461A-BD2D-8FAE396D3CE9}">
      <dgm:prSet/>
      <dgm:spPr/>
      <dgm:t>
        <a:bodyPr/>
        <a:lstStyle/>
        <a:p>
          <a:endParaRPr lang="en-US"/>
        </a:p>
      </dgm:t>
    </dgm:pt>
    <dgm:pt modelId="{E2AE0FB5-3976-47DF-BC09-FF816FBF9B7C}" type="parTrans" cxnId="{991AD401-20A4-461A-BD2D-8FAE396D3CE9}">
      <dgm:prSet/>
      <dgm:spPr/>
      <dgm:t>
        <a:bodyPr/>
        <a:lstStyle/>
        <a:p>
          <a:endParaRPr lang="en-US"/>
        </a:p>
      </dgm:t>
    </dgm:pt>
    <dgm:pt modelId="{D549F52D-AD2E-4F59-B629-43049E47C9AE}">
      <dgm:prSet phldrT="[Text]"/>
      <dgm:spPr/>
      <dgm:t>
        <a:bodyPr/>
        <a:lstStyle/>
        <a:p>
          <a:r>
            <a:rPr lang="en-IN" dirty="0" smtClean="0"/>
            <a:t>Filter relevant data</a:t>
          </a:r>
          <a:endParaRPr lang="en-US" dirty="0"/>
        </a:p>
      </dgm:t>
    </dgm:pt>
    <dgm:pt modelId="{6174239E-EACF-4A86-8B66-493C3B9235E6}" type="sibTrans" cxnId="{BAE2CCCF-1431-40C6-8D5C-96366D05C87F}">
      <dgm:prSet/>
      <dgm:spPr/>
      <dgm:t>
        <a:bodyPr/>
        <a:lstStyle/>
        <a:p>
          <a:endParaRPr lang="en-US"/>
        </a:p>
      </dgm:t>
    </dgm:pt>
    <dgm:pt modelId="{A02E730E-B656-4192-A9F9-BBAD9F349677}" type="parTrans" cxnId="{BAE2CCCF-1431-40C6-8D5C-96366D05C87F}">
      <dgm:prSet/>
      <dgm:spPr/>
      <dgm:t>
        <a:bodyPr/>
        <a:lstStyle/>
        <a:p>
          <a:endParaRPr lang="en-US"/>
        </a:p>
      </dgm:t>
    </dgm:pt>
    <dgm:pt modelId="{A23D6F9E-1A77-4C09-B315-950905D398F4}">
      <dgm:prSet/>
      <dgm:spPr/>
      <dgm:t>
        <a:bodyPr/>
        <a:lstStyle/>
        <a:p>
          <a:r>
            <a:rPr lang="en-IN" smtClean="0"/>
            <a:t>Data Source: Public/private</a:t>
          </a:r>
          <a:endParaRPr lang="en-IN" dirty="0"/>
        </a:p>
      </dgm:t>
    </dgm:pt>
    <dgm:pt modelId="{7BC43E60-AAB9-4762-9522-08CF634A5837}" type="parTrans" cxnId="{53A244BA-CB5D-4281-9DF3-988E0ACFCEDA}">
      <dgm:prSet/>
      <dgm:spPr/>
      <dgm:t>
        <a:bodyPr/>
        <a:lstStyle/>
        <a:p>
          <a:endParaRPr lang="en-US"/>
        </a:p>
      </dgm:t>
    </dgm:pt>
    <dgm:pt modelId="{082121C0-085B-4A90-913F-13FA5C096BBA}" type="sibTrans" cxnId="{53A244BA-CB5D-4281-9DF3-988E0ACFCEDA}">
      <dgm:prSet/>
      <dgm:spPr/>
      <dgm:t>
        <a:bodyPr/>
        <a:lstStyle/>
        <a:p>
          <a:endParaRPr lang="en-US"/>
        </a:p>
      </dgm:t>
    </dgm:pt>
    <dgm:pt modelId="{9784C639-C4B3-4E92-857E-6F5E2A3F4F39}">
      <dgm:prSet/>
      <dgm:spPr/>
      <dgm:t>
        <a:bodyPr/>
        <a:lstStyle/>
        <a:p>
          <a:r>
            <a:rPr lang="en-IN" smtClean="0"/>
            <a:t>Data distribution</a:t>
          </a:r>
          <a:endParaRPr lang="en-IN" dirty="0"/>
        </a:p>
      </dgm:t>
    </dgm:pt>
    <dgm:pt modelId="{EB9439FD-8654-48F2-B135-55C4E7FEED3A}" type="parTrans" cxnId="{099FE8F3-2C4F-43E1-970E-6D98CDEC3E6E}">
      <dgm:prSet/>
      <dgm:spPr/>
      <dgm:t>
        <a:bodyPr/>
        <a:lstStyle/>
        <a:p>
          <a:endParaRPr lang="en-US"/>
        </a:p>
      </dgm:t>
    </dgm:pt>
    <dgm:pt modelId="{BAECA056-72D0-4BDE-9962-0EB2E82A99E7}" type="sibTrans" cxnId="{099FE8F3-2C4F-43E1-970E-6D98CDEC3E6E}">
      <dgm:prSet/>
      <dgm:spPr/>
      <dgm:t>
        <a:bodyPr/>
        <a:lstStyle/>
        <a:p>
          <a:endParaRPr lang="en-US"/>
        </a:p>
      </dgm:t>
    </dgm:pt>
    <dgm:pt modelId="{DEE4B538-864E-4A76-B418-03CE4E2499C3}">
      <dgm:prSet/>
      <dgm:spPr/>
      <dgm:t>
        <a:bodyPr/>
        <a:lstStyle/>
        <a:p>
          <a:r>
            <a:rPr lang="en-IN" smtClean="0"/>
            <a:t>Checking Columns (Measurement Scale)</a:t>
          </a:r>
          <a:endParaRPr lang="en-IN" dirty="0"/>
        </a:p>
      </dgm:t>
    </dgm:pt>
    <dgm:pt modelId="{98B24A12-28BC-4A88-A2F7-CB71FD6AE46E}" type="parTrans" cxnId="{DBAD01D1-E97D-4966-99B9-FE6CF64F56C8}">
      <dgm:prSet/>
      <dgm:spPr/>
      <dgm:t>
        <a:bodyPr/>
        <a:lstStyle/>
        <a:p>
          <a:endParaRPr lang="en-US"/>
        </a:p>
      </dgm:t>
    </dgm:pt>
    <dgm:pt modelId="{FD4B8667-6DD9-4CBB-8DE7-9B1948EB6E46}" type="sibTrans" cxnId="{DBAD01D1-E97D-4966-99B9-FE6CF64F56C8}">
      <dgm:prSet/>
      <dgm:spPr/>
      <dgm:t>
        <a:bodyPr/>
        <a:lstStyle/>
        <a:p>
          <a:endParaRPr lang="en-US"/>
        </a:p>
      </dgm:t>
    </dgm:pt>
    <dgm:pt modelId="{07BD56E3-6714-4930-B4AD-EC133D4B00D5}">
      <dgm:prSet/>
      <dgm:spPr/>
      <dgm:t>
        <a:bodyPr/>
        <a:lstStyle/>
        <a:p>
          <a:r>
            <a:rPr lang="en-IN" smtClean="0"/>
            <a:t>Dealing with data size</a:t>
          </a:r>
          <a:br>
            <a:rPr lang="en-IN" smtClean="0"/>
          </a:br>
          <a:endParaRPr lang="en-IN" dirty="0"/>
        </a:p>
      </dgm:t>
    </dgm:pt>
    <dgm:pt modelId="{C5DABAE5-9DC7-4208-ABCC-E0ADE0B007B3}" type="parTrans" cxnId="{14727FA3-E574-4B9E-81AD-C0C623D8BB97}">
      <dgm:prSet/>
      <dgm:spPr/>
      <dgm:t>
        <a:bodyPr/>
        <a:lstStyle/>
        <a:p>
          <a:endParaRPr lang="en-US"/>
        </a:p>
      </dgm:t>
    </dgm:pt>
    <dgm:pt modelId="{FC0D974F-999E-456E-8662-D89D5BCC03AB}" type="sibTrans" cxnId="{14727FA3-E574-4B9E-81AD-C0C623D8BB97}">
      <dgm:prSet/>
      <dgm:spPr/>
      <dgm:t>
        <a:bodyPr/>
        <a:lstStyle/>
        <a:p>
          <a:endParaRPr lang="en-US"/>
        </a:p>
      </dgm:t>
    </dgm:pt>
    <dgm:pt modelId="{DC4132E3-00F1-400A-AED2-25B5CEAEBB01}">
      <dgm:prSet/>
      <dgm:spPr/>
      <dgm:t>
        <a:bodyPr/>
        <a:lstStyle/>
        <a:p>
          <a:r>
            <a:rPr lang="en-IN" smtClean="0"/>
            <a:t>Visual Analysis</a:t>
          </a:r>
          <a:endParaRPr lang="en-IN" dirty="0"/>
        </a:p>
      </dgm:t>
    </dgm:pt>
    <dgm:pt modelId="{ABC4B743-508C-49DC-9531-225413260C8F}" type="parTrans" cxnId="{B84C5D00-64C1-46F5-B38B-30430FE52E61}">
      <dgm:prSet/>
      <dgm:spPr/>
      <dgm:t>
        <a:bodyPr/>
        <a:lstStyle/>
        <a:p>
          <a:endParaRPr lang="en-US"/>
        </a:p>
      </dgm:t>
    </dgm:pt>
    <dgm:pt modelId="{3CA21F90-2903-47B4-B484-FECB7FCB3078}" type="sibTrans" cxnId="{B84C5D00-64C1-46F5-B38B-30430FE52E61}">
      <dgm:prSet/>
      <dgm:spPr/>
      <dgm:t>
        <a:bodyPr/>
        <a:lstStyle/>
        <a:p>
          <a:endParaRPr lang="en-US"/>
        </a:p>
      </dgm:t>
    </dgm:pt>
    <dgm:pt modelId="{5D2FB2C7-AEE4-47ED-A970-73789E175834}">
      <dgm:prSet/>
      <dgm:spPr/>
      <dgm:t>
        <a:bodyPr/>
        <a:lstStyle/>
        <a:p>
          <a:endParaRPr lang="en-IN" dirty="0"/>
        </a:p>
      </dgm:t>
    </dgm:pt>
    <dgm:pt modelId="{FF22F66E-D740-46CE-B444-E43A22AC1094}" type="parTrans" cxnId="{A388BA91-E480-4851-9200-C23C2DEE2D9E}">
      <dgm:prSet/>
      <dgm:spPr/>
      <dgm:t>
        <a:bodyPr/>
        <a:lstStyle/>
        <a:p>
          <a:endParaRPr lang="en-US"/>
        </a:p>
      </dgm:t>
    </dgm:pt>
    <dgm:pt modelId="{B58969A7-BECF-4BE2-986B-7D0EDBE0D030}" type="sibTrans" cxnId="{A388BA91-E480-4851-9200-C23C2DEE2D9E}">
      <dgm:prSet/>
      <dgm:spPr/>
      <dgm:t>
        <a:bodyPr/>
        <a:lstStyle/>
        <a:p>
          <a:endParaRPr lang="en-US"/>
        </a:p>
      </dgm:t>
    </dgm:pt>
    <dgm:pt modelId="{C37EB1DE-C492-4D14-96DC-3751389832EF}">
      <dgm:prSet/>
      <dgm:spPr/>
      <dgm:t>
        <a:bodyPr/>
        <a:lstStyle/>
        <a:p>
          <a:r>
            <a:rPr lang="en-IN" smtClean="0"/>
            <a:t>Visual Plotting</a:t>
          </a:r>
          <a:endParaRPr lang="en-IN" dirty="0"/>
        </a:p>
      </dgm:t>
    </dgm:pt>
    <dgm:pt modelId="{CB7B65E8-4E37-4A0C-8763-7861EC4CFC37}" type="parTrans" cxnId="{8B062B98-EA9A-4D89-99DA-08BBFAD6B6AF}">
      <dgm:prSet/>
      <dgm:spPr/>
      <dgm:t>
        <a:bodyPr/>
        <a:lstStyle/>
        <a:p>
          <a:endParaRPr lang="en-US"/>
        </a:p>
      </dgm:t>
    </dgm:pt>
    <dgm:pt modelId="{526CFBD6-E085-40E7-B3DC-47755B27A088}" type="sibTrans" cxnId="{8B062B98-EA9A-4D89-99DA-08BBFAD6B6AF}">
      <dgm:prSet/>
      <dgm:spPr/>
      <dgm:t>
        <a:bodyPr/>
        <a:lstStyle/>
        <a:p>
          <a:endParaRPr lang="en-US"/>
        </a:p>
      </dgm:t>
    </dgm:pt>
    <dgm:pt modelId="{AFB38340-0A26-4FDA-84FF-4F0911D5B60A}">
      <dgm:prSet/>
      <dgm:spPr/>
      <dgm:t>
        <a:bodyPr/>
        <a:lstStyle/>
        <a:p>
          <a:r>
            <a:rPr lang="en-IN" smtClean="0"/>
            <a:t>Which chart type to use?</a:t>
          </a:r>
          <a:endParaRPr lang="en-IN" dirty="0"/>
        </a:p>
      </dgm:t>
    </dgm:pt>
    <dgm:pt modelId="{F70E0D38-D265-4060-A690-5930E14421BA}" type="parTrans" cxnId="{6816E7FA-D08F-4DC8-992C-D892D5D42602}">
      <dgm:prSet/>
      <dgm:spPr/>
      <dgm:t>
        <a:bodyPr/>
        <a:lstStyle/>
        <a:p>
          <a:endParaRPr lang="en-US"/>
        </a:p>
      </dgm:t>
    </dgm:pt>
    <dgm:pt modelId="{B93E6BA1-37F7-43B4-BC9D-F2B03461C4B6}" type="sibTrans" cxnId="{6816E7FA-D08F-4DC8-992C-D892D5D42602}">
      <dgm:prSet/>
      <dgm:spPr/>
      <dgm:t>
        <a:bodyPr/>
        <a:lstStyle/>
        <a:p>
          <a:endParaRPr lang="en-US"/>
        </a:p>
      </dgm:t>
    </dgm:pt>
    <dgm:pt modelId="{1110BA8F-2A0D-4A8B-9177-375F07B0AB5B}">
      <dgm:prSet/>
      <dgm:spPr/>
      <dgm:t>
        <a:bodyPr/>
        <a:lstStyle/>
        <a:p>
          <a:r>
            <a:rPr lang="en-IN" dirty="0" smtClean="0"/>
            <a:t>Root cause Analysis</a:t>
          </a:r>
          <a:endParaRPr lang="en-IN" dirty="0"/>
        </a:p>
      </dgm:t>
    </dgm:pt>
    <dgm:pt modelId="{FE56EA16-49BB-4CB6-9858-F1AB49C9776E}" type="parTrans" cxnId="{3DCAFCC0-259C-495E-AC15-E2BEFC887B45}">
      <dgm:prSet/>
      <dgm:spPr/>
      <dgm:t>
        <a:bodyPr/>
        <a:lstStyle/>
        <a:p>
          <a:endParaRPr lang="en-US"/>
        </a:p>
      </dgm:t>
    </dgm:pt>
    <dgm:pt modelId="{A084806C-A8E7-4B07-A2EA-39752F8AF87C}" type="sibTrans" cxnId="{3DCAFCC0-259C-495E-AC15-E2BEFC887B45}">
      <dgm:prSet/>
      <dgm:spPr/>
      <dgm:t>
        <a:bodyPr/>
        <a:lstStyle/>
        <a:p>
          <a:endParaRPr lang="en-US"/>
        </a:p>
      </dgm:t>
    </dgm:pt>
    <dgm:pt modelId="{2224B76C-60D3-4EC3-8169-EA9628EE2867}">
      <dgm:prSet/>
      <dgm:spPr/>
      <dgm:t>
        <a:bodyPr/>
        <a:lstStyle/>
        <a:p>
          <a:r>
            <a:rPr lang="en-IN" dirty="0" smtClean="0"/>
            <a:t>Highlighting key insights</a:t>
          </a:r>
          <a:endParaRPr lang="en-IN" dirty="0"/>
        </a:p>
      </dgm:t>
    </dgm:pt>
    <dgm:pt modelId="{B7C2F70E-A4A4-4983-8502-89112D7F0203}" type="parTrans" cxnId="{5E77B732-197E-4230-B836-95815B03FFAB}">
      <dgm:prSet/>
      <dgm:spPr/>
      <dgm:t>
        <a:bodyPr/>
        <a:lstStyle/>
        <a:p>
          <a:endParaRPr lang="en-US"/>
        </a:p>
      </dgm:t>
    </dgm:pt>
    <dgm:pt modelId="{27FCFFBF-994D-4695-9E89-7C5CEF958077}" type="sibTrans" cxnId="{5E77B732-197E-4230-B836-95815B03FFAB}">
      <dgm:prSet/>
      <dgm:spPr/>
      <dgm:t>
        <a:bodyPr/>
        <a:lstStyle/>
        <a:p>
          <a:endParaRPr lang="en-US"/>
        </a:p>
      </dgm:t>
    </dgm:pt>
    <dgm:pt modelId="{89E910E8-6836-4196-B276-BFB2B29D7B7C}" type="pres">
      <dgm:prSet presAssocID="{5B6BAB8A-B259-416E-8093-7C8376B89A79}" presName="Name0" presStyleCnt="0">
        <dgm:presLayoutVars>
          <dgm:dir/>
          <dgm:resizeHandles val="exact"/>
        </dgm:presLayoutVars>
      </dgm:prSet>
      <dgm:spPr/>
    </dgm:pt>
    <dgm:pt modelId="{B185EBBB-C3FF-4972-A451-952DA26EB9D5}" type="pres">
      <dgm:prSet presAssocID="{5B6BAB8A-B259-416E-8093-7C8376B89A79}" presName="bkgdShp" presStyleLbl="alignAccFollowNode1" presStyleIdx="0" presStyleCnt="1"/>
      <dgm:spPr/>
    </dgm:pt>
    <dgm:pt modelId="{824859B1-2BA7-4EA1-9DB7-E8422B5BFA56}" type="pres">
      <dgm:prSet presAssocID="{5B6BAB8A-B259-416E-8093-7C8376B89A79}" presName="linComp" presStyleCnt="0"/>
      <dgm:spPr/>
    </dgm:pt>
    <dgm:pt modelId="{09BF3641-F654-4503-B64D-FEEC252551D8}" type="pres">
      <dgm:prSet presAssocID="{EE00DFA6-90FC-460B-A138-3133C8BED268}" presName="compNode" presStyleCnt="0"/>
      <dgm:spPr/>
    </dgm:pt>
    <dgm:pt modelId="{D22F340A-0598-4D2E-89FC-AAEC6E217846}" type="pres">
      <dgm:prSet presAssocID="{EE00DFA6-90FC-460B-A138-3133C8BED26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B61F18-A3E2-468D-9ED4-B375FC189CF4}" type="pres">
      <dgm:prSet presAssocID="{EE00DFA6-90FC-460B-A138-3133C8BED268}" presName="invisiNode" presStyleLbl="node1" presStyleIdx="0" presStyleCnt="4"/>
      <dgm:spPr/>
    </dgm:pt>
    <dgm:pt modelId="{DA45AB1C-91C1-410F-9D31-8BCCF1F63B9E}" type="pres">
      <dgm:prSet presAssocID="{EE00DFA6-90FC-460B-A138-3133C8BED268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E204D572-1FE8-4C6A-8A9C-F113E0D3FB6D}" type="pres">
      <dgm:prSet presAssocID="{B9EE420F-FC1B-425B-ABD4-C214A87034F8}" presName="sibTrans" presStyleLbl="sibTrans2D1" presStyleIdx="0" presStyleCnt="0"/>
      <dgm:spPr/>
    </dgm:pt>
    <dgm:pt modelId="{BF7EDE13-A78D-4399-84A1-2917A5BB789E}" type="pres">
      <dgm:prSet presAssocID="{50FADFB8-E412-450B-9243-3F47595D0E7B}" presName="compNode" presStyleCnt="0"/>
      <dgm:spPr/>
    </dgm:pt>
    <dgm:pt modelId="{C28E33DA-676D-4CBE-A4E8-4BA2ADE97193}" type="pres">
      <dgm:prSet presAssocID="{50FADFB8-E412-450B-9243-3F47595D0E7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194F2-193F-49C1-8B51-4B0132A4D775}" type="pres">
      <dgm:prSet presAssocID="{50FADFB8-E412-450B-9243-3F47595D0E7B}" presName="invisiNode" presStyleLbl="node1" presStyleIdx="1" presStyleCnt="4"/>
      <dgm:spPr/>
    </dgm:pt>
    <dgm:pt modelId="{0FE35C0C-1CC1-4F78-998B-B20686D7C1C9}" type="pres">
      <dgm:prSet presAssocID="{50FADFB8-E412-450B-9243-3F47595D0E7B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C8009E2A-45AE-426A-9876-1E1DB7AF8F92}" type="pres">
      <dgm:prSet presAssocID="{F4390A1B-278B-4D0E-B6AC-916A02438C9B}" presName="sibTrans" presStyleLbl="sibTrans2D1" presStyleIdx="0" presStyleCnt="0"/>
      <dgm:spPr/>
    </dgm:pt>
    <dgm:pt modelId="{23B2B004-EE4B-4902-A4D1-E5948FB3B38D}" type="pres">
      <dgm:prSet presAssocID="{1BCA3708-69C3-4FB7-AA7A-87AEA98A7A91}" presName="compNode" presStyleCnt="0"/>
      <dgm:spPr/>
    </dgm:pt>
    <dgm:pt modelId="{8B7EC63C-8BEB-4679-9776-A1063B12ABE7}" type="pres">
      <dgm:prSet presAssocID="{1BCA3708-69C3-4FB7-AA7A-87AEA98A7A9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45FE2-C698-4E8A-A7D0-0C9E508A89E7}" type="pres">
      <dgm:prSet presAssocID="{1BCA3708-69C3-4FB7-AA7A-87AEA98A7A91}" presName="invisiNode" presStyleLbl="node1" presStyleIdx="2" presStyleCnt="4"/>
      <dgm:spPr/>
    </dgm:pt>
    <dgm:pt modelId="{99DCCBFC-9DD0-4365-B1A1-A2BF964EA3A5}" type="pres">
      <dgm:prSet presAssocID="{1BCA3708-69C3-4FB7-AA7A-87AEA98A7A91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B71384C-CA91-463C-ABDF-B6FB520E11C0}" type="pres">
      <dgm:prSet presAssocID="{75BC76C2-7286-4704-81C9-4B9F6B93721A}" presName="sibTrans" presStyleLbl="sibTrans2D1" presStyleIdx="0" presStyleCnt="0"/>
      <dgm:spPr/>
    </dgm:pt>
    <dgm:pt modelId="{7466FA61-EDF9-4BA8-BF71-C1AFDB0464E5}" type="pres">
      <dgm:prSet presAssocID="{DC4132E3-00F1-400A-AED2-25B5CEAEBB01}" presName="compNode" presStyleCnt="0"/>
      <dgm:spPr/>
    </dgm:pt>
    <dgm:pt modelId="{18CE4F00-14DF-40AB-988C-0F7F97F15985}" type="pres">
      <dgm:prSet presAssocID="{DC4132E3-00F1-400A-AED2-25B5CEAEBB0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D5FCC-35C0-45C6-8258-90DE5470021B}" type="pres">
      <dgm:prSet presAssocID="{DC4132E3-00F1-400A-AED2-25B5CEAEBB01}" presName="invisiNode" presStyleLbl="node1" presStyleIdx="3" presStyleCnt="4"/>
      <dgm:spPr/>
    </dgm:pt>
    <dgm:pt modelId="{034DB775-80B6-431C-91F9-0C13F7106FDA}" type="pres">
      <dgm:prSet presAssocID="{DC4132E3-00F1-400A-AED2-25B5CEAEBB01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535342F0-1325-4DAD-91A7-3CC2B98DDD3F}" type="presOf" srcId="{5D2FB2C7-AEE4-47ED-A970-73789E175834}" destId="{8B7EC63C-8BEB-4679-9776-A1063B12ABE7}" srcOrd="0" destOrd="5" presId="urn:microsoft.com/office/officeart/2005/8/layout/pList2"/>
    <dgm:cxn modelId="{9CBE616D-7ED2-4E40-BC60-655AA606CD2C}" srcId="{1BCA3708-69C3-4FB7-AA7A-87AEA98A7A91}" destId="{19F72A68-27CA-46CC-8B9B-D9EB79FF8483}" srcOrd="3" destOrd="0" parTransId="{D01B5D12-8473-4E00-A466-486DB6C10D42}" sibTransId="{F014E330-2854-45FC-8245-47D46A86D4F1}"/>
    <dgm:cxn modelId="{B010EDE5-15BD-46A1-AB20-F29E1187AF17}" type="presOf" srcId="{EB630AB9-53E9-4170-949E-61366EAB6989}" destId="{8B7EC63C-8BEB-4679-9776-A1063B12ABE7}" srcOrd="0" destOrd="3" presId="urn:microsoft.com/office/officeart/2005/8/layout/pList2"/>
    <dgm:cxn modelId="{01497B39-4A17-4A08-8C03-EBA1D26F6BCD}" type="presOf" srcId="{2224B76C-60D3-4EC3-8169-EA9628EE2867}" destId="{18CE4F00-14DF-40AB-988C-0F7F97F15985}" srcOrd="0" destOrd="4" presId="urn:microsoft.com/office/officeart/2005/8/layout/pList2"/>
    <dgm:cxn modelId="{EBF1670F-F2EE-4CB9-990B-F1EEC275D066}" srcId="{1BCA3708-69C3-4FB7-AA7A-87AEA98A7A91}" destId="{EB630AB9-53E9-4170-949E-61366EAB6989}" srcOrd="2" destOrd="0" parTransId="{C22A2CF0-6CE4-4B42-8DA6-C34067AE9233}" sibTransId="{A6609A9A-5A4A-4284-AAD8-2D09DDDA8AE4}"/>
    <dgm:cxn modelId="{20267C82-BC42-4884-AA8F-2FAC2E57945A}" type="presOf" srcId="{EE00DFA6-90FC-460B-A138-3133C8BED268}" destId="{D22F340A-0598-4D2E-89FC-AAEC6E217846}" srcOrd="0" destOrd="0" presId="urn:microsoft.com/office/officeart/2005/8/layout/pList2"/>
    <dgm:cxn modelId="{C9A25D5B-D494-4E69-AA63-68B9B02EAA7C}" type="presOf" srcId="{C37EB1DE-C492-4D14-96DC-3751389832EF}" destId="{18CE4F00-14DF-40AB-988C-0F7F97F15985}" srcOrd="0" destOrd="1" presId="urn:microsoft.com/office/officeart/2005/8/layout/pList2"/>
    <dgm:cxn modelId="{A388BA91-E480-4851-9200-C23C2DEE2D9E}" srcId="{1BCA3708-69C3-4FB7-AA7A-87AEA98A7A91}" destId="{5D2FB2C7-AEE4-47ED-A970-73789E175834}" srcOrd="4" destOrd="0" parTransId="{FF22F66E-D740-46CE-B444-E43A22AC1094}" sibTransId="{B58969A7-BECF-4BE2-986B-7D0EDBE0D030}"/>
    <dgm:cxn modelId="{20D7519D-2AF5-4FC5-A5D2-20A373384D30}" type="presOf" srcId="{87CF6B53-15DC-47A6-A385-D502BA74B680}" destId="{C28E33DA-676D-4CBE-A4E8-4BA2ADE97193}" srcOrd="0" destOrd="1" presId="urn:microsoft.com/office/officeart/2005/8/layout/pList2"/>
    <dgm:cxn modelId="{991AD401-20A4-461A-BD2D-8FAE396D3CE9}" srcId="{50FADFB8-E412-450B-9243-3F47595D0E7B}" destId="{859FFA5F-EDC7-4B46-B5D1-69656515A5C5}" srcOrd="2" destOrd="0" parTransId="{E2AE0FB5-3976-47DF-BC09-FF816FBF9B7C}" sibTransId="{3C76BA51-C73E-434A-A1D3-A1C87AEAE21F}"/>
    <dgm:cxn modelId="{DBAD01D1-E97D-4966-99B9-FE6CF64F56C8}" srcId="{EE00DFA6-90FC-460B-A138-3133C8BED268}" destId="{DEE4B538-864E-4A76-B418-03CE4E2499C3}" srcOrd="2" destOrd="0" parTransId="{98B24A12-28BC-4A88-A2F7-CB71FD6AE46E}" sibTransId="{FD4B8667-6DD9-4CBB-8DE7-9B1948EB6E46}"/>
    <dgm:cxn modelId="{B84C5D00-64C1-46F5-B38B-30430FE52E61}" srcId="{5B6BAB8A-B259-416E-8093-7C8376B89A79}" destId="{DC4132E3-00F1-400A-AED2-25B5CEAEBB01}" srcOrd="3" destOrd="0" parTransId="{ABC4B743-508C-49DC-9531-225413260C8F}" sibTransId="{3CA21F90-2903-47B4-B484-FECB7FCB3078}"/>
    <dgm:cxn modelId="{DA5B229E-819C-4968-94A5-8817CD8450B0}" type="presOf" srcId="{07BD56E3-6714-4930-B4AD-EC133D4B00D5}" destId="{D22F340A-0598-4D2E-89FC-AAEC6E217846}" srcOrd="0" destOrd="4" presId="urn:microsoft.com/office/officeart/2005/8/layout/pList2"/>
    <dgm:cxn modelId="{14727FA3-E574-4B9E-81AD-C0C623D8BB97}" srcId="{EE00DFA6-90FC-460B-A138-3133C8BED268}" destId="{07BD56E3-6714-4930-B4AD-EC133D4B00D5}" srcOrd="3" destOrd="0" parTransId="{C5DABAE5-9DC7-4208-ABCC-E0ADE0B007B3}" sibTransId="{FC0D974F-999E-456E-8662-D89D5BCC03AB}"/>
    <dgm:cxn modelId="{5E77B732-197E-4230-B836-95815B03FFAB}" srcId="{DC4132E3-00F1-400A-AED2-25B5CEAEBB01}" destId="{2224B76C-60D3-4EC3-8169-EA9628EE2867}" srcOrd="3" destOrd="0" parTransId="{B7C2F70E-A4A4-4983-8502-89112D7F0203}" sibTransId="{27FCFFBF-994D-4695-9E89-7C5CEF958077}"/>
    <dgm:cxn modelId="{AD577CD4-EC06-41E8-A32B-2E2884ADAA4F}" srcId="{5B6BAB8A-B259-416E-8093-7C8376B89A79}" destId="{1BCA3708-69C3-4FB7-AA7A-87AEA98A7A91}" srcOrd="2" destOrd="0" parTransId="{8A356DD3-358A-4535-B917-69795D4EF13E}" sibTransId="{75BC76C2-7286-4704-81C9-4B9F6B93721A}"/>
    <dgm:cxn modelId="{403C124F-EDE0-4AFB-87FE-BD6456F78C34}" type="presOf" srcId="{50FADFB8-E412-450B-9243-3F47595D0E7B}" destId="{C28E33DA-676D-4CBE-A4E8-4BA2ADE97193}" srcOrd="0" destOrd="0" presId="urn:microsoft.com/office/officeart/2005/8/layout/pList2"/>
    <dgm:cxn modelId="{8B062B98-EA9A-4D89-99DA-08BBFAD6B6AF}" srcId="{DC4132E3-00F1-400A-AED2-25B5CEAEBB01}" destId="{C37EB1DE-C492-4D14-96DC-3751389832EF}" srcOrd="0" destOrd="0" parTransId="{CB7B65E8-4E37-4A0C-8763-7861EC4CFC37}" sibTransId="{526CFBD6-E085-40E7-B3DC-47755B27A088}"/>
    <dgm:cxn modelId="{53A244BA-CB5D-4281-9DF3-988E0ACFCEDA}" srcId="{EE00DFA6-90FC-460B-A138-3133C8BED268}" destId="{A23D6F9E-1A77-4C09-B315-950905D398F4}" srcOrd="0" destOrd="0" parTransId="{7BC43E60-AAB9-4762-9522-08CF634A5837}" sibTransId="{082121C0-085B-4A90-913F-13FA5C096BBA}"/>
    <dgm:cxn modelId="{A079CB78-68A0-4366-B4D7-8BAFC8EE4B40}" type="presOf" srcId="{75BC76C2-7286-4704-81C9-4B9F6B93721A}" destId="{AB71384C-CA91-463C-ABDF-B6FB520E11C0}" srcOrd="0" destOrd="0" presId="urn:microsoft.com/office/officeart/2005/8/layout/pList2"/>
    <dgm:cxn modelId="{A21F3972-18F3-436B-9A39-126773086C12}" type="presOf" srcId="{DEE4B538-864E-4A76-B418-03CE4E2499C3}" destId="{D22F340A-0598-4D2E-89FC-AAEC6E217846}" srcOrd="0" destOrd="3" presId="urn:microsoft.com/office/officeart/2005/8/layout/pList2"/>
    <dgm:cxn modelId="{BE4A8004-1F96-4CFE-9B5D-E674705D34AA}" srcId="{50FADFB8-E412-450B-9243-3F47595D0E7B}" destId="{87CF6B53-15DC-47A6-A385-D502BA74B680}" srcOrd="0" destOrd="0" parTransId="{D423E2AB-3348-41B4-BEF6-0EDC15778310}" sibTransId="{DCC4A918-70A4-42DA-8E43-12430A0B43BB}"/>
    <dgm:cxn modelId="{3DCAFCC0-259C-495E-AC15-E2BEFC887B45}" srcId="{DC4132E3-00F1-400A-AED2-25B5CEAEBB01}" destId="{1110BA8F-2A0D-4A8B-9177-375F07B0AB5B}" srcOrd="2" destOrd="0" parTransId="{FE56EA16-49BB-4CB6-9858-F1AB49C9776E}" sibTransId="{A084806C-A8E7-4B07-A2EA-39752F8AF87C}"/>
    <dgm:cxn modelId="{DFED56AA-C98A-4685-B060-95C24D3D8639}" type="presOf" srcId="{859FFA5F-EDC7-4B46-B5D1-69656515A5C5}" destId="{C28E33DA-676D-4CBE-A4E8-4BA2ADE97193}" srcOrd="0" destOrd="3" presId="urn:microsoft.com/office/officeart/2005/8/layout/pList2"/>
    <dgm:cxn modelId="{CAF973EE-75CD-41C9-BFC7-C1114F82C59A}" type="presOf" srcId="{F4390A1B-278B-4D0E-B6AC-916A02438C9B}" destId="{C8009E2A-45AE-426A-9876-1E1DB7AF8F92}" srcOrd="0" destOrd="0" presId="urn:microsoft.com/office/officeart/2005/8/layout/pList2"/>
    <dgm:cxn modelId="{AEFC546B-308C-4ADB-9691-3178794849CA}" type="presOf" srcId="{AFB38340-0A26-4FDA-84FF-4F0911D5B60A}" destId="{18CE4F00-14DF-40AB-988C-0F7F97F15985}" srcOrd="0" destOrd="2" presId="urn:microsoft.com/office/officeart/2005/8/layout/pList2"/>
    <dgm:cxn modelId="{6BC11C24-15FD-4407-B45F-DFEA67B01FBE}" srcId="{1BCA3708-69C3-4FB7-AA7A-87AEA98A7A91}" destId="{FD246ADF-831B-4D16-B549-17560A227EA0}" srcOrd="1" destOrd="0" parTransId="{32542DC1-6620-423C-93AD-90E5759A24DD}" sibTransId="{8B3C9E8B-0131-4B8C-9E5C-5EF1B81C81BD}"/>
    <dgm:cxn modelId="{0E5BB60C-6DA9-40A6-BDE2-245894755808}" type="presOf" srcId="{1110BA8F-2A0D-4A8B-9177-375F07B0AB5B}" destId="{18CE4F00-14DF-40AB-988C-0F7F97F15985}" srcOrd="0" destOrd="3" presId="urn:microsoft.com/office/officeart/2005/8/layout/pList2"/>
    <dgm:cxn modelId="{25D0AAF4-3460-42B0-B3C7-828FD133B214}" srcId="{1BCA3708-69C3-4FB7-AA7A-87AEA98A7A91}" destId="{7881E21A-7862-43E1-B004-3504A5D09E8C}" srcOrd="0" destOrd="0" parTransId="{46765DBA-CDCB-42CC-9566-4402DB7F4197}" sibTransId="{B05B50E8-9499-44D6-8372-F7BA8BBB5818}"/>
    <dgm:cxn modelId="{DE35F1F5-63BF-4E1F-A9CE-5E8110010922}" type="presOf" srcId="{5B6BAB8A-B259-416E-8093-7C8376B89A79}" destId="{89E910E8-6836-4196-B276-BFB2B29D7B7C}" srcOrd="0" destOrd="0" presId="urn:microsoft.com/office/officeart/2005/8/layout/pList2"/>
    <dgm:cxn modelId="{6B5329E0-34E3-402E-ACB3-6242786B117C}" type="presOf" srcId="{D549F52D-AD2E-4F59-B629-43049E47C9AE}" destId="{C28E33DA-676D-4CBE-A4E8-4BA2ADE97193}" srcOrd="0" destOrd="4" presId="urn:microsoft.com/office/officeart/2005/8/layout/pList2"/>
    <dgm:cxn modelId="{4D7FF61E-EDAD-4C31-AE7B-09FBA9163247}" srcId="{50FADFB8-E412-450B-9243-3F47595D0E7B}" destId="{2AEB62EE-F867-4724-91B1-39D5B91DF013}" srcOrd="1" destOrd="0" parTransId="{07875CF2-88D8-43A2-BCAF-8EABAE622FD3}" sibTransId="{48F969CD-0AC9-4297-AD68-596A84AE0F25}"/>
    <dgm:cxn modelId="{099FE8F3-2C4F-43E1-970E-6D98CDEC3E6E}" srcId="{EE00DFA6-90FC-460B-A138-3133C8BED268}" destId="{9784C639-C4B3-4E92-857E-6F5E2A3F4F39}" srcOrd="1" destOrd="0" parTransId="{EB9439FD-8654-48F2-B135-55C4E7FEED3A}" sibTransId="{BAECA056-72D0-4BDE-9962-0EB2E82A99E7}"/>
    <dgm:cxn modelId="{CC6A1AF7-61C8-45CD-B70C-0A1C1DAD411A}" type="presOf" srcId="{7881E21A-7862-43E1-B004-3504A5D09E8C}" destId="{8B7EC63C-8BEB-4679-9776-A1063B12ABE7}" srcOrd="0" destOrd="1" presId="urn:microsoft.com/office/officeart/2005/8/layout/pList2"/>
    <dgm:cxn modelId="{1C458233-D74B-47C7-8DD1-AF97EEE51752}" type="presOf" srcId="{A23D6F9E-1A77-4C09-B315-950905D398F4}" destId="{D22F340A-0598-4D2E-89FC-AAEC6E217846}" srcOrd="0" destOrd="1" presId="urn:microsoft.com/office/officeart/2005/8/layout/pList2"/>
    <dgm:cxn modelId="{BAE2CCCF-1431-40C6-8D5C-96366D05C87F}" srcId="{50FADFB8-E412-450B-9243-3F47595D0E7B}" destId="{D549F52D-AD2E-4F59-B629-43049E47C9AE}" srcOrd="3" destOrd="0" parTransId="{A02E730E-B656-4192-A9F9-BBAD9F349677}" sibTransId="{6174239E-EACF-4A86-8B66-493C3B9235E6}"/>
    <dgm:cxn modelId="{A981DFB0-D913-463F-9518-6D3B07E02650}" srcId="{5B6BAB8A-B259-416E-8093-7C8376B89A79}" destId="{EE00DFA6-90FC-460B-A138-3133C8BED268}" srcOrd="0" destOrd="0" parTransId="{B7139E69-47F4-4F3B-A9F6-F626C66E0AEC}" sibTransId="{B9EE420F-FC1B-425B-ABD4-C214A87034F8}"/>
    <dgm:cxn modelId="{45591991-F1EA-494F-856E-17DB7F5363AC}" type="presOf" srcId="{2AEB62EE-F867-4724-91B1-39D5B91DF013}" destId="{C28E33DA-676D-4CBE-A4E8-4BA2ADE97193}" srcOrd="0" destOrd="2" presId="urn:microsoft.com/office/officeart/2005/8/layout/pList2"/>
    <dgm:cxn modelId="{DE3A4349-38A2-4D76-9611-D630B35BB19A}" type="presOf" srcId="{FD246ADF-831B-4D16-B549-17560A227EA0}" destId="{8B7EC63C-8BEB-4679-9776-A1063B12ABE7}" srcOrd="0" destOrd="2" presId="urn:microsoft.com/office/officeart/2005/8/layout/pList2"/>
    <dgm:cxn modelId="{8CFC4CD5-8FBA-4300-BC49-ED8C7C14BF6D}" type="presOf" srcId="{DC4132E3-00F1-400A-AED2-25B5CEAEBB01}" destId="{18CE4F00-14DF-40AB-988C-0F7F97F15985}" srcOrd="0" destOrd="0" presId="urn:microsoft.com/office/officeart/2005/8/layout/pList2"/>
    <dgm:cxn modelId="{C2165A8D-781F-44D1-AB2F-F5BFED8D7D1E}" type="presOf" srcId="{B9EE420F-FC1B-425B-ABD4-C214A87034F8}" destId="{E204D572-1FE8-4C6A-8A9C-F113E0D3FB6D}" srcOrd="0" destOrd="0" presId="urn:microsoft.com/office/officeart/2005/8/layout/pList2"/>
    <dgm:cxn modelId="{6A767868-2120-49FD-AFED-1CDFB914E67A}" srcId="{5B6BAB8A-B259-416E-8093-7C8376B89A79}" destId="{50FADFB8-E412-450B-9243-3F47595D0E7B}" srcOrd="1" destOrd="0" parTransId="{462877AD-ED5F-4ECB-BE51-3407C307A541}" sibTransId="{F4390A1B-278B-4D0E-B6AC-916A02438C9B}"/>
    <dgm:cxn modelId="{4B285575-D753-4717-887D-9FF72BDD810F}" type="presOf" srcId="{19F72A68-27CA-46CC-8B9B-D9EB79FF8483}" destId="{8B7EC63C-8BEB-4679-9776-A1063B12ABE7}" srcOrd="0" destOrd="4" presId="urn:microsoft.com/office/officeart/2005/8/layout/pList2"/>
    <dgm:cxn modelId="{3DEF2AED-B3A1-4116-9B32-3518FE00BD69}" type="presOf" srcId="{1BCA3708-69C3-4FB7-AA7A-87AEA98A7A91}" destId="{8B7EC63C-8BEB-4679-9776-A1063B12ABE7}" srcOrd="0" destOrd="0" presId="urn:microsoft.com/office/officeart/2005/8/layout/pList2"/>
    <dgm:cxn modelId="{5E597757-3C79-46AF-8026-BCB20AB0FE44}" type="presOf" srcId="{9784C639-C4B3-4E92-857E-6F5E2A3F4F39}" destId="{D22F340A-0598-4D2E-89FC-AAEC6E217846}" srcOrd="0" destOrd="2" presId="urn:microsoft.com/office/officeart/2005/8/layout/pList2"/>
    <dgm:cxn modelId="{6816E7FA-D08F-4DC8-992C-D892D5D42602}" srcId="{DC4132E3-00F1-400A-AED2-25B5CEAEBB01}" destId="{AFB38340-0A26-4FDA-84FF-4F0911D5B60A}" srcOrd="1" destOrd="0" parTransId="{F70E0D38-D265-4060-A690-5930E14421BA}" sibTransId="{B93E6BA1-37F7-43B4-BC9D-F2B03461C4B6}"/>
    <dgm:cxn modelId="{1E5134E2-3A54-49F8-999C-F7CD1744F97F}" type="presParOf" srcId="{89E910E8-6836-4196-B276-BFB2B29D7B7C}" destId="{B185EBBB-C3FF-4972-A451-952DA26EB9D5}" srcOrd="0" destOrd="0" presId="urn:microsoft.com/office/officeart/2005/8/layout/pList2"/>
    <dgm:cxn modelId="{77AE6147-3BEF-49A6-AE53-529D0DEA8187}" type="presParOf" srcId="{89E910E8-6836-4196-B276-BFB2B29D7B7C}" destId="{824859B1-2BA7-4EA1-9DB7-E8422B5BFA56}" srcOrd="1" destOrd="0" presId="urn:microsoft.com/office/officeart/2005/8/layout/pList2"/>
    <dgm:cxn modelId="{4AB66C73-C2E3-4560-B60E-E191E0007A60}" type="presParOf" srcId="{824859B1-2BA7-4EA1-9DB7-E8422B5BFA56}" destId="{09BF3641-F654-4503-B64D-FEEC252551D8}" srcOrd="0" destOrd="0" presId="urn:microsoft.com/office/officeart/2005/8/layout/pList2"/>
    <dgm:cxn modelId="{895B0054-35A9-408F-AF54-6D1EE97C0A68}" type="presParOf" srcId="{09BF3641-F654-4503-B64D-FEEC252551D8}" destId="{D22F340A-0598-4D2E-89FC-AAEC6E217846}" srcOrd="0" destOrd="0" presId="urn:microsoft.com/office/officeart/2005/8/layout/pList2"/>
    <dgm:cxn modelId="{2E5FE018-3381-44E1-9DD7-167DA66DAC4B}" type="presParOf" srcId="{09BF3641-F654-4503-B64D-FEEC252551D8}" destId="{70B61F18-A3E2-468D-9ED4-B375FC189CF4}" srcOrd="1" destOrd="0" presId="urn:microsoft.com/office/officeart/2005/8/layout/pList2"/>
    <dgm:cxn modelId="{DFEE0729-3199-45D8-A84C-509F28B5BC0B}" type="presParOf" srcId="{09BF3641-F654-4503-B64D-FEEC252551D8}" destId="{DA45AB1C-91C1-410F-9D31-8BCCF1F63B9E}" srcOrd="2" destOrd="0" presId="urn:microsoft.com/office/officeart/2005/8/layout/pList2"/>
    <dgm:cxn modelId="{B3366CAE-4729-4D1E-A5D7-C776B5A99FDD}" type="presParOf" srcId="{824859B1-2BA7-4EA1-9DB7-E8422B5BFA56}" destId="{E204D572-1FE8-4C6A-8A9C-F113E0D3FB6D}" srcOrd="1" destOrd="0" presId="urn:microsoft.com/office/officeart/2005/8/layout/pList2"/>
    <dgm:cxn modelId="{108AE198-CC13-4534-8396-8533083DF98E}" type="presParOf" srcId="{824859B1-2BA7-4EA1-9DB7-E8422B5BFA56}" destId="{BF7EDE13-A78D-4399-84A1-2917A5BB789E}" srcOrd="2" destOrd="0" presId="urn:microsoft.com/office/officeart/2005/8/layout/pList2"/>
    <dgm:cxn modelId="{3C9689E5-3D75-484F-9C09-F260C63B5E84}" type="presParOf" srcId="{BF7EDE13-A78D-4399-84A1-2917A5BB789E}" destId="{C28E33DA-676D-4CBE-A4E8-4BA2ADE97193}" srcOrd="0" destOrd="0" presId="urn:microsoft.com/office/officeart/2005/8/layout/pList2"/>
    <dgm:cxn modelId="{400864E5-0006-4EB6-ABAF-AD1DF391F682}" type="presParOf" srcId="{BF7EDE13-A78D-4399-84A1-2917A5BB789E}" destId="{7FC194F2-193F-49C1-8B51-4B0132A4D775}" srcOrd="1" destOrd="0" presId="urn:microsoft.com/office/officeart/2005/8/layout/pList2"/>
    <dgm:cxn modelId="{5AFE410A-8ACB-4D2D-A86B-DBC1E8CFF12C}" type="presParOf" srcId="{BF7EDE13-A78D-4399-84A1-2917A5BB789E}" destId="{0FE35C0C-1CC1-4F78-998B-B20686D7C1C9}" srcOrd="2" destOrd="0" presId="urn:microsoft.com/office/officeart/2005/8/layout/pList2"/>
    <dgm:cxn modelId="{5C121AB1-B534-43A3-8C6D-684880C8C947}" type="presParOf" srcId="{824859B1-2BA7-4EA1-9DB7-E8422B5BFA56}" destId="{C8009E2A-45AE-426A-9876-1E1DB7AF8F92}" srcOrd="3" destOrd="0" presId="urn:microsoft.com/office/officeart/2005/8/layout/pList2"/>
    <dgm:cxn modelId="{580DB828-275E-42D7-AA29-9C8321859CBA}" type="presParOf" srcId="{824859B1-2BA7-4EA1-9DB7-E8422B5BFA56}" destId="{23B2B004-EE4B-4902-A4D1-E5948FB3B38D}" srcOrd="4" destOrd="0" presId="urn:microsoft.com/office/officeart/2005/8/layout/pList2"/>
    <dgm:cxn modelId="{FBA1C16A-D888-4E6D-9701-DDAC905D82CD}" type="presParOf" srcId="{23B2B004-EE4B-4902-A4D1-E5948FB3B38D}" destId="{8B7EC63C-8BEB-4679-9776-A1063B12ABE7}" srcOrd="0" destOrd="0" presId="urn:microsoft.com/office/officeart/2005/8/layout/pList2"/>
    <dgm:cxn modelId="{F892F68E-57BF-45CF-860C-36B341D5DAC8}" type="presParOf" srcId="{23B2B004-EE4B-4902-A4D1-E5948FB3B38D}" destId="{1B445FE2-C698-4E8A-A7D0-0C9E508A89E7}" srcOrd="1" destOrd="0" presId="urn:microsoft.com/office/officeart/2005/8/layout/pList2"/>
    <dgm:cxn modelId="{F17A54E6-1CF3-4D53-81F1-9E462B972669}" type="presParOf" srcId="{23B2B004-EE4B-4902-A4D1-E5948FB3B38D}" destId="{99DCCBFC-9DD0-4365-B1A1-A2BF964EA3A5}" srcOrd="2" destOrd="0" presId="urn:microsoft.com/office/officeart/2005/8/layout/pList2"/>
    <dgm:cxn modelId="{AD7FAA4A-ED85-4A17-A75B-CB0D8B79E7FE}" type="presParOf" srcId="{824859B1-2BA7-4EA1-9DB7-E8422B5BFA56}" destId="{AB71384C-CA91-463C-ABDF-B6FB520E11C0}" srcOrd="5" destOrd="0" presId="urn:microsoft.com/office/officeart/2005/8/layout/pList2"/>
    <dgm:cxn modelId="{C5878924-F540-488F-A7A5-DCCA703CF5EA}" type="presParOf" srcId="{824859B1-2BA7-4EA1-9DB7-E8422B5BFA56}" destId="{7466FA61-EDF9-4BA8-BF71-C1AFDB0464E5}" srcOrd="6" destOrd="0" presId="urn:microsoft.com/office/officeart/2005/8/layout/pList2"/>
    <dgm:cxn modelId="{2EC235C9-6B49-46B1-9029-C56832832F7E}" type="presParOf" srcId="{7466FA61-EDF9-4BA8-BF71-C1AFDB0464E5}" destId="{18CE4F00-14DF-40AB-988C-0F7F97F15985}" srcOrd="0" destOrd="0" presId="urn:microsoft.com/office/officeart/2005/8/layout/pList2"/>
    <dgm:cxn modelId="{7416C862-A0A5-4CC7-BC46-CC4A3A93C38E}" type="presParOf" srcId="{7466FA61-EDF9-4BA8-BF71-C1AFDB0464E5}" destId="{3A9D5FCC-35C0-45C6-8258-90DE5470021B}" srcOrd="1" destOrd="0" presId="urn:microsoft.com/office/officeart/2005/8/layout/pList2"/>
    <dgm:cxn modelId="{5229C589-905B-4290-9AF6-70DDF7419DCB}" type="presParOf" srcId="{7466FA61-EDF9-4BA8-BF71-C1AFDB0464E5}" destId="{034DB775-80B6-431C-91F9-0C13F7106FD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4762D8-605C-4417-B9D4-8EC5B984817F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4AA1C8-DDB8-48A8-A1BC-CFA1E16F0C9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Bi-Variant Analysis</a:t>
          </a:r>
          <a:endParaRPr lang="en-IN" dirty="0"/>
        </a:p>
      </dgm:t>
    </dgm:pt>
    <dgm:pt modelId="{5138EA39-393C-489A-89B4-FDB9C41961FD}" type="parTrans" cxnId="{FC2CFDE7-7599-4A20-B991-160B2AC2AAF7}">
      <dgm:prSet/>
      <dgm:spPr/>
      <dgm:t>
        <a:bodyPr/>
        <a:lstStyle/>
        <a:p>
          <a:endParaRPr lang="en-IN"/>
        </a:p>
      </dgm:t>
    </dgm:pt>
    <dgm:pt modelId="{60727015-0CDF-4387-9DAD-C95DCA15DC5C}" type="sibTrans" cxnId="{FC2CFDE7-7599-4A20-B991-160B2AC2AAF7}">
      <dgm:prSet/>
      <dgm:spPr/>
      <dgm:t>
        <a:bodyPr/>
        <a:lstStyle/>
        <a:p>
          <a:endParaRPr lang="en-IN"/>
        </a:p>
      </dgm:t>
    </dgm:pt>
    <dgm:pt modelId="{9FDA85F3-8101-442A-ADF5-8814313A0BF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Deep Dive on the right target </a:t>
          </a:r>
          <a:endParaRPr lang="en-IN" dirty="0"/>
        </a:p>
      </dgm:t>
    </dgm:pt>
    <dgm:pt modelId="{6DB4BB02-1A80-4FD0-809F-A5BC9EF3DD01}" type="parTrans" cxnId="{A8E6E33C-E542-4F92-A225-2D31F9D0970B}">
      <dgm:prSet/>
      <dgm:spPr/>
      <dgm:t>
        <a:bodyPr/>
        <a:lstStyle/>
        <a:p>
          <a:endParaRPr lang="en-IN"/>
        </a:p>
      </dgm:t>
    </dgm:pt>
    <dgm:pt modelId="{70376780-47AE-45DC-A2B1-DD3A89424EED}" type="sibTrans" cxnId="{A8E6E33C-E542-4F92-A225-2D31F9D0970B}">
      <dgm:prSet/>
      <dgm:spPr/>
      <dgm:t>
        <a:bodyPr/>
        <a:lstStyle/>
        <a:p>
          <a:endParaRPr lang="en-IN"/>
        </a:p>
      </dgm:t>
    </dgm:pt>
    <dgm:pt modelId="{3760D88A-D577-4BDC-88FB-9F38497D45A3}">
      <dgm:prSet/>
      <dgm:spPr/>
      <dgm:t>
        <a:bodyPr/>
        <a:lstStyle/>
        <a:p>
          <a:r>
            <a:rPr lang="en-US" dirty="0" smtClean="0"/>
            <a:t>Missing Value </a:t>
          </a:r>
          <a:endParaRPr lang="en-US" dirty="0"/>
        </a:p>
      </dgm:t>
    </dgm:pt>
    <dgm:pt modelId="{BF38048C-4D7E-4D45-94A7-4F004376078C}" type="parTrans" cxnId="{C319008F-3E14-4080-9650-7CF2BA34CAA2}">
      <dgm:prSet/>
      <dgm:spPr/>
      <dgm:t>
        <a:bodyPr/>
        <a:lstStyle/>
        <a:p>
          <a:endParaRPr lang="en-US"/>
        </a:p>
      </dgm:t>
    </dgm:pt>
    <dgm:pt modelId="{8B34CEA8-CE9B-40B8-954C-D567998E9FE2}" type="sibTrans" cxnId="{C319008F-3E14-4080-9650-7CF2BA34CAA2}">
      <dgm:prSet/>
      <dgm:spPr/>
      <dgm:t>
        <a:bodyPr/>
        <a:lstStyle/>
        <a:p>
          <a:endParaRPr lang="en-US"/>
        </a:p>
      </dgm:t>
    </dgm:pt>
    <dgm:pt modelId="{284AA7F8-273A-44BB-860B-2A5CF2CD53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Outlier Treatment </a:t>
          </a:r>
          <a:endParaRPr lang="en-IN" dirty="0"/>
        </a:p>
      </dgm:t>
    </dgm:pt>
    <dgm:pt modelId="{7DCD9DCD-37AC-4399-859B-D2BE69498C5B}" type="sibTrans" cxnId="{A2E4737A-6F27-48EC-A75D-B4942EB8ECB0}">
      <dgm:prSet/>
      <dgm:spPr/>
      <dgm:t>
        <a:bodyPr/>
        <a:lstStyle/>
        <a:p>
          <a:endParaRPr lang="en-IN"/>
        </a:p>
      </dgm:t>
    </dgm:pt>
    <dgm:pt modelId="{603A3296-4823-4345-AA3D-FCC0A4666CEE}" type="parTrans" cxnId="{A2E4737A-6F27-48EC-A75D-B4942EB8ECB0}">
      <dgm:prSet/>
      <dgm:spPr/>
      <dgm:t>
        <a:bodyPr/>
        <a:lstStyle/>
        <a:p>
          <a:endParaRPr lang="en-IN"/>
        </a:p>
      </dgm:t>
    </dgm:pt>
    <dgm:pt modelId="{09E98E58-A398-4C78-BA46-1790EE1DE39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Variable Transformation</a:t>
          </a:r>
          <a:endParaRPr lang="en-IN" dirty="0"/>
        </a:p>
      </dgm:t>
    </dgm:pt>
    <dgm:pt modelId="{EC8A25E2-9316-4E57-8913-78935171A098}" type="sibTrans" cxnId="{9CB65EAA-54F9-4674-87B0-0D110F7126E4}">
      <dgm:prSet/>
      <dgm:spPr/>
      <dgm:t>
        <a:bodyPr/>
        <a:lstStyle/>
        <a:p>
          <a:endParaRPr lang="en-IN"/>
        </a:p>
      </dgm:t>
    </dgm:pt>
    <dgm:pt modelId="{9B8203FC-8C10-45D3-8D66-F0DFAF4BBBB3}" type="parTrans" cxnId="{9CB65EAA-54F9-4674-87B0-0D110F7126E4}">
      <dgm:prSet/>
      <dgm:spPr/>
      <dgm:t>
        <a:bodyPr/>
        <a:lstStyle/>
        <a:p>
          <a:endParaRPr lang="en-IN"/>
        </a:p>
      </dgm:t>
    </dgm:pt>
    <dgm:pt modelId="{8326ADA5-C619-46F5-9CC5-BF8946BDBD6E}" type="pres">
      <dgm:prSet presAssocID="{6A4762D8-605C-4417-B9D4-8EC5B984817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A9D16-A6E2-429A-8D93-E1B42A67ED29}" type="pres">
      <dgm:prSet presAssocID="{354AA1C8-DDB8-48A8-A1BC-CFA1E16F0C9E}" presName="compNode" presStyleCnt="0"/>
      <dgm:spPr/>
      <dgm:t>
        <a:bodyPr/>
        <a:lstStyle/>
        <a:p>
          <a:endParaRPr lang="en-US"/>
        </a:p>
      </dgm:t>
    </dgm:pt>
    <dgm:pt modelId="{49FA1B58-F4DF-4CE5-85A3-2E2E9567E95A}" type="pres">
      <dgm:prSet presAssocID="{354AA1C8-DDB8-48A8-A1BC-CFA1E16F0C9E}" presName="bgRect" presStyleLbl="bgShp" presStyleIdx="0" presStyleCnt="5"/>
      <dgm:spPr/>
      <dgm:t>
        <a:bodyPr/>
        <a:lstStyle/>
        <a:p>
          <a:endParaRPr lang="en-US"/>
        </a:p>
      </dgm:t>
    </dgm:pt>
    <dgm:pt modelId="{E90D79F8-FE95-42C9-B4DD-59D73FCF16F6}" type="pres">
      <dgm:prSet presAssocID="{354AA1C8-DDB8-48A8-A1BC-CFA1E16F0C9E}" presName="iconRect" presStyleLbl="node1" presStyleIdx="0" presStyleCnt="5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4F3350-4ED1-4B30-B586-BCD3AEC98BC5}" type="pres">
      <dgm:prSet presAssocID="{354AA1C8-DDB8-48A8-A1BC-CFA1E16F0C9E}" presName="spaceRect" presStyleCnt="0"/>
      <dgm:spPr/>
      <dgm:t>
        <a:bodyPr/>
        <a:lstStyle/>
        <a:p>
          <a:endParaRPr lang="en-US"/>
        </a:p>
      </dgm:t>
    </dgm:pt>
    <dgm:pt modelId="{FFE39007-0861-448E-B3B6-F2ACBCF44D3C}" type="pres">
      <dgm:prSet presAssocID="{354AA1C8-DDB8-48A8-A1BC-CFA1E16F0C9E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19A3EE-E388-485F-A702-C77DACC6AF3F}" type="pres">
      <dgm:prSet presAssocID="{60727015-0CDF-4387-9DAD-C95DCA15DC5C}" presName="sibTrans" presStyleCnt="0"/>
      <dgm:spPr/>
      <dgm:t>
        <a:bodyPr/>
        <a:lstStyle/>
        <a:p>
          <a:endParaRPr lang="en-US"/>
        </a:p>
      </dgm:t>
    </dgm:pt>
    <dgm:pt modelId="{815A33F3-A796-4BF4-8710-8CC1B4BD4B95}" type="pres">
      <dgm:prSet presAssocID="{3760D88A-D577-4BDC-88FB-9F38497D45A3}" presName="compNode" presStyleCnt="0"/>
      <dgm:spPr/>
      <dgm:t>
        <a:bodyPr/>
        <a:lstStyle/>
        <a:p>
          <a:endParaRPr lang="en-US"/>
        </a:p>
      </dgm:t>
    </dgm:pt>
    <dgm:pt modelId="{4EC71832-D761-4633-8F2F-396C9ED400A5}" type="pres">
      <dgm:prSet presAssocID="{3760D88A-D577-4BDC-88FB-9F38497D45A3}" presName="bgRect" presStyleLbl="bgShp" presStyleIdx="1" presStyleCnt="5"/>
      <dgm:spPr/>
      <dgm:t>
        <a:bodyPr/>
        <a:lstStyle/>
        <a:p>
          <a:endParaRPr lang="en-US"/>
        </a:p>
      </dgm:t>
    </dgm:pt>
    <dgm:pt modelId="{07F8FD3B-9B0F-418E-9227-1FABFE8BAF94}" type="pres">
      <dgm:prSet presAssocID="{3760D88A-D577-4BDC-88FB-9F38497D45A3}" presName="iconRect" presStyleLbl="node1" presStyleIdx="1" presStyleCnt="5" custScaleX="150741" custScaleY="160630"/>
      <dgm:spPr>
        <a:blipFill rotWithShape="1"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33AF1E3-D2D7-46B7-BE48-953C05D31FEC}" type="pres">
      <dgm:prSet presAssocID="{3760D88A-D577-4BDC-88FB-9F38497D45A3}" presName="spaceRect" presStyleCnt="0"/>
      <dgm:spPr/>
      <dgm:t>
        <a:bodyPr/>
        <a:lstStyle/>
        <a:p>
          <a:endParaRPr lang="en-US"/>
        </a:p>
      </dgm:t>
    </dgm:pt>
    <dgm:pt modelId="{C2F08D09-4F97-478C-A5A4-907F59855894}" type="pres">
      <dgm:prSet presAssocID="{3760D88A-D577-4BDC-88FB-9F38497D45A3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DEF39E7-33AA-4AB9-A874-3D7C622E5095}" type="pres">
      <dgm:prSet presAssocID="{8B34CEA8-CE9B-40B8-954C-D567998E9FE2}" presName="sibTrans" presStyleCnt="0"/>
      <dgm:spPr/>
      <dgm:t>
        <a:bodyPr/>
        <a:lstStyle/>
        <a:p>
          <a:endParaRPr lang="en-US"/>
        </a:p>
      </dgm:t>
    </dgm:pt>
    <dgm:pt modelId="{9050B5A8-DF53-4EE5-ADB4-E84B59C4688D}" type="pres">
      <dgm:prSet presAssocID="{284AA7F8-273A-44BB-860B-2A5CF2CD53E7}" presName="compNode" presStyleCnt="0"/>
      <dgm:spPr/>
      <dgm:t>
        <a:bodyPr/>
        <a:lstStyle/>
        <a:p>
          <a:endParaRPr lang="en-US"/>
        </a:p>
      </dgm:t>
    </dgm:pt>
    <dgm:pt modelId="{BC94A5E2-3157-4DFE-AF2E-0A23E3527034}" type="pres">
      <dgm:prSet presAssocID="{284AA7F8-273A-44BB-860B-2A5CF2CD53E7}" presName="bgRect" presStyleLbl="bgShp" presStyleIdx="2" presStyleCnt="5" custLinFactNeighborX="95"/>
      <dgm:spPr/>
      <dgm:t>
        <a:bodyPr/>
        <a:lstStyle/>
        <a:p>
          <a:endParaRPr lang="en-US"/>
        </a:p>
      </dgm:t>
    </dgm:pt>
    <dgm:pt modelId="{AAE8CEF8-6B6D-442E-A907-7499FE0DDB94}" type="pres">
      <dgm:prSet presAssocID="{284AA7F8-273A-44BB-860B-2A5CF2CD53E7}" presName="iconRect" presStyleLbl="node1" presStyleIdx="2" presStyleCnt="5"/>
      <dgm:spPr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58DBB92-6C52-4E20-9ADB-CF063B2BB953}" type="pres">
      <dgm:prSet presAssocID="{284AA7F8-273A-44BB-860B-2A5CF2CD53E7}" presName="spaceRect" presStyleCnt="0"/>
      <dgm:spPr/>
      <dgm:t>
        <a:bodyPr/>
        <a:lstStyle/>
        <a:p>
          <a:endParaRPr lang="en-US"/>
        </a:p>
      </dgm:t>
    </dgm:pt>
    <dgm:pt modelId="{2FDA6E0E-243E-4FB2-A522-53797803E991}" type="pres">
      <dgm:prSet presAssocID="{284AA7F8-273A-44BB-860B-2A5CF2CD53E7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5076F1B-04D6-41F1-9279-D50116D52E68}" type="pres">
      <dgm:prSet presAssocID="{7DCD9DCD-37AC-4399-859B-D2BE69498C5B}" presName="sibTrans" presStyleCnt="0"/>
      <dgm:spPr/>
      <dgm:t>
        <a:bodyPr/>
        <a:lstStyle/>
        <a:p>
          <a:endParaRPr lang="en-US"/>
        </a:p>
      </dgm:t>
    </dgm:pt>
    <dgm:pt modelId="{C1E49E86-6C7F-48A3-A937-8468757BB664}" type="pres">
      <dgm:prSet presAssocID="{09E98E58-A398-4C78-BA46-1790EE1DE391}" presName="compNode" presStyleCnt="0"/>
      <dgm:spPr/>
      <dgm:t>
        <a:bodyPr/>
        <a:lstStyle/>
        <a:p>
          <a:endParaRPr lang="en-US"/>
        </a:p>
      </dgm:t>
    </dgm:pt>
    <dgm:pt modelId="{6E136437-029F-499B-AA62-F6127DAE9320}" type="pres">
      <dgm:prSet presAssocID="{09E98E58-A398-4C78-BA46-1790EE1DE391}" presName="bgRect" presStyleLbl="bgShp" presStyleIdx="3" presStyleCnt="5"/>
      <dgm:spPr/>
      <dgm:t>
        <a:bodyPr/>
        <a:lstStyle/>
        <a:p>
          <a:endParaRPr lang="en-US"/>
        </a:p>
      </dgm:t>
    </dgm:pt>
    <dgm:pt modelId="{22232BCC-C287-40E5-9A27-2BDC106F7C76}" type="pres">
      <dgm:prSet presAssocID="{09E98E58-A398-4C78-BA46-1790EE1DE391}" presName="iconRect" presStyleLbl="node1" presStyleIdx="3" presStyleCnt="5"/>
      <dgm:spPr>
        <a:blipFill>
          <a:blip xmlns:r="http://schemas.openxmlformats.org/officeDocument/2006/relationships" r:embed="rId6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3B1A7A3-1916-48F4-B81F-DCF443E80B09}" type="pres">
      <dgm:prSet presAssocID="{09E98E58-A398-4C78-BA46-1790EE1DE391}" presName="spaceRect" presStyleCnt="0"/>
      <dgm:spPr/>
      <dgm:t>
        <a:bodyPr/>
        <a:lstStyle/>
        <a:p>
          <a:endParaRPr lang="en-US"/>
        </a:p>
      </dgm:t>
    </dgm:pt>
    <dgm:pt modelId="{50A9E826-B606-4586-8860-ED791533B450}" type="pres">
      <dgm:prSet presAssocID="{09E98E58-A398-4C78-BA46-1790EE1DE39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3915F5B-BCD4-4CEB-9D20-2D092C1BD894}" type="pres">
      <dgm:prSet presAssocID="{EC8A25E2-9316-4E57-8913-78935171A098}" presName="sibTrans" presStyleCnt="0"/>
      <dgm:spPr/>
      <dgm:t>
        <a:bodyPr/>
        <a:lstStyle/>
        <a:p>
          <a:endParaRPr lang="en-US"/>
        </a:p>
      </dgm:t>
    </dgm:pt>
    <dgm:pt modelId="{5D4957F7-D19E-4D2D-911A-C4D81EBB15CD}" type="pres">
      <dgm:prSet presAssocID="{9FDA85F3-8101-442A-ADF5-8814313A0BFF}" presName="compNode" presStyleCnt="0"/>
      <dgm:spPr/>
      <dgm:t>
        <a:bodyPr/>
        <a:lstStyle/>
        <a:p>
          <a:endParaRPr lang="en-US"/>
        </a:p>
      </dgm:t>
    </dgm:pt>
    <dgm:pt modelId="{081ECFE6-579C-4AA6-AED9-932CA38C4002}" type="pres">
      <dgm:prSet presAssocID="{9FDA85F3-8101-442A-ADF5-8814313A0BFF}" presName="bgRect" presStyleLbl="bgShp" presStyleIdx="4" presStyleCnt="5" custLinFactNeighborX="34" custLinFactNeighborY="25668"/>
      <dgm:spPr/>
      <dgm:t>
        <a:bodyPr/>
        <a:lstStyle/>
        <a:p>
          <a:endParaRPr lang="en-US"/>
        </a:p>
      </dgm:t>
    </dgm:pt>
    <dgm:pt modelId="{0D9B4125-5DA4-48BE-AADD-726927514AF4}" type="pres">
      <dgm:prSet presAssocID="{9FDA85F3-8101-442A-ADF5-8814313A0BFF}" presName="iconRect" presStyleLbl="node1" presStyleIdx="4" presStyleCnt="5"/>
      <dgm:spPr>
        <a:blipFill>
          <a:blip xmlns:r="http://schemas.openxmlformats.org/officeDocument/2006/relationships" r:embed="rId8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20810A5-48C3-46E4-AEEB-5688542F8825}" type="pres">
      <dgm:prSet presAssocID="{9FDA85F3-8101-442A-ADF5-8814313A0BFF}" presName="spaceRect" presStyleCnt="0"/>
      <dgm:spPr/>
      <dgm:t>
        <a:bodyPr/>
        <a:lstStyle/>
        <a:p>
          <a:endParaRPr lang="en-US"/>
        </a:p>
      </dgm:t>
    </dgm:pt>
    <dgm:pt modelId="{60AAF979-CBDA-4D98-AAA9-05AAF3A08191}" type="pres">
      <dgm:prSet presAssocID="{9FDA85F3-8101-442A-ADF5-8814313A0BFF}" presName="parTx" presStyleLbl="revTx" presStyleIdx="4" presStyleCnt="5" custScaleX="100187" custScaleY="9186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4C86C60-1260-4CAD-B239-69A323E3971B}" type="presOf" srcId="{3760D88A-D577-4BDC-88FB-9F38497D45A3}" destId="{C2F08D09-4F97-478C-A5A4-907F59855894}" srcOrd="0" destOrd="0" presId="urn:microsoft.com/office/officeart/2018/2/layout/IconVerticalSolidList"/>
    <dgm:cxn modelId="{8F25130A-B087-4AC3-8FD3-93FEC6D92F78}" type="presOf" srcId="{354AA1C8-DDB8-48A8-A1BC-CFA1E16F0C9E}" destId="{FFE39007-0861-448E-B3B6-F2ACBCF44D3C}" srcOrd="0" destOrd="0" presId="urn:microsoft.com/office/officeart/2018/2/layout/IconVerticalSolidList"/>
    <dgm:cxn modelId="{5206157C-9EC8-40C9-8456-B594A97410FF}" type="presOf" srcId="{6A4762D8-605C-4417-B9D4-8EC5B984817F}" destId="{8326ADA5-C619-46F5-9CC5-BF8946BDBD6E}" srcOrd="0" destOrd="0" presId="urn:microsoft.com/office/officeart/2018/2/layout/IconVerticalSolidList"/>
    <dgm:cxn modelId="{36D88AC5-D510-41D0-8AF7-D3582FDEA9E4}" type="presOf" srcId="{9FDA85F3-8101-442A-ADF5-8814313A0BFF}" destId="{60AAF979-CBDA-4D98-AAA9-05AAF3A08191}" srcOrd="0" destOrd="0" presId="urn:microsoft.com/office/officeart/2018/2/layout/IconVerticalSolidList"/>
    <dgm:cxn modelId="{C319008F-3E14-4080-9650-7CF2BA34CAA2}" srcId="{6A4762D8-605C-4417-B9D4-8EC5B984817F}" destId="{3760D88A-D577-4BDC-88FB-9F38497D45A3}" srcOrd="1" destOrd="0" parTransId="{BF38048C-4D7E-4D45-94A7-4F004376078C}" sibTransId="{8B34CEA8-CE9B-40B8-954C-D567998E9FE2}"/>
    <dgm:cxn modelId="{9CB65EAA-54F9-4674-87B0-0D110F7126E4}" srcId="{6A4762D8-605C-4417-B9D4-8EC5B984817F}" destId="{09E98E58-A398-4C78-BA46-1790EE1DE391}" srcOrd="3" destOrd="0" parTransId="{9B8203FC-8C10-45D3-8D66-F0DFAF4BBBB3}" sibTransId="{EC8A25E2-9316-4E57-8913-78935171A098}"/>
    <dgm:cxn modelId="{F99912C0-238A-461F-A54D-ED997310D889}" type="presOf" srcId="{284AA7F8-273A-44BB-860B-2A5CF2CD53E7}" destId="{2FDA6E0E-243E-4FB2-A522-53797803E991}" srcOrd="0" destOrd="0" presId="urn:microsoft.com/office/officeart/2018/2/layout/IconVerticalSolidList"/>
    <dgm:cxn modelId="{A2E4737A-6F27-48EC-A75D-B4942EB8ECB0}" srcId="{6A4762D8-605C-4417-B9D4-8EC5B984817F}" destId="{284AA7F8-273A-44BB-860B-2A5CF2CD53E7}" srcOrd="2" destOrd="0" parTransId="{603A3296-4823-4345-AA3D-FCC0A4666CEE}" sibTransId="{7DCD9DCD-37AC-4399-859B-D2BE69498C5B}"/>
    <dgm:cxn modelId="{FC2CFDE7-7599-4A20-B991-160B2AC2AAF7}" srcId="{6A4762D8-605C-4417-B9D4-8EC5B984817F}" destId="{354AA1C8-DDB8-48A8-A1BC-CFA1E16F0C9E}" srcOrd="0" destOrd="0" parTransId="{5138EA39-393C-489A-89B4-FDB9C41961FD}" sibTransId="{60727015-0CDF-4387-9DAD-C95DCA15DC5C}"/>
    <dgm:cxn modelId="{A4E7B185-2812-4F3A-8F2E-7DB569255710}" type="presOf" srcId="{09E98E58-A398-4C78-BA46-1790EE1DE391}" destId="{50A9E826-B606-4586-8860-ED791533B450}" srcOrd="0" destOrd="0" presId="urn:microsoft.com/office/officeart/2018/2/layout/IconVerticalSolidList"/>
    <dgm:cxn modelId="{A8E6E33C-E542-4F92-A225-2D31F9D0970B}" srcId="{6A4762D8-605C-4417-B9D4-8EC5B984817F}" destId="{9FDA85F3-8101-442A-ADF5-8814313A0BFF}" srcOrd="4" destOrd="0" parTransId="{6DB4BB02-1A80-4FD0-809F-A5BC9EF3DD01}" sibTransId="{70376780-47AE-45DC-A2B1-DD3A89424EED}"/>
    <dgm:cxn modelId="{EBF19FA3-6EDF-462B-AE83-699AC29EA009}" type="presParOf" srcId="{8326ADA5-C619-46F5-9CC5-BF8946BDBD6E}" destId="{DD5A9D16-A6E2-429A-8D93-E1B42A67ED29}" srcOrd="0" destOrd="0" presId="urn:microsoft.com/office/officeart/2018/2/layout/IconVerticalSolidList"/>
    <dgm:cxn modelId="{199C286A-120F-4B58-8EFE-61C3DD6FB5EE}" type="presParOf" srcId="{DD5A9D16-A6E2-429A-8D93-E1B42A67ED29}" destId="{49FA1B58-F4DF-4CE5-85A3-2E2E9567E95A}" srcOrd="0" destOrd="0" presId="urn:microsoft.com/office/officeart/2018/2/layout/IconVerticalSolidList"/>
    <dgm:cxn modelId="{B0B70E7A-BF6C-4A8C-BE8D-D3DFFE244E43}" type="presParOf" srcId="{DD5A9D16-A6E2-429A-8D93-E1B42A67ED29}" destId="{E90D79F8-FE95-42C9-B4DD-59D73FCF16F6}" srcOrd="1" destOrd="0" presId="urn:microsoft.com/office/officeart/2018/2/layout/IconVerticalSolidList"/>
    <dgm:cxn modelId="{A8BEB436-392C-4A61-B31C-8324EE66D30D}" type="presParOf" srcId="{DD5A9D16-A6E2-429A-8D93-E1B42A67ED29}" destId="{DA4F3350-4ED1-4B30-B586-BCD3AEC98BC5}" srcOrd="2" destOrd="0" presId="urn:microsoft.com/office/officeart/2018/2/layout/IconVerticalSolidList"/>
    <dgm:cxn modelId="{272B91EA-6135-4DA8-A1E2-083157D163B3}" type="presParOf" srcId="{DD5A9D16-A6E2-429A-8D93-E1B42A67ED29}" destId="{FFE39007-0861-448E-B3B6-F2ACBCF44D3C}" srcOrd="3" destOrd="0" presId="urn:microsoft.com/office/officeart/2018/2/layout/IconVerticalSolidList"/>
    <dgm:cxn modelId="{309E3897-9AB4-4508-B7D3-5FB79401A8F2}" type="presParOf" srcId="{8326ADA5-C619-46F5-9CC5-BF8946BDBD6E}" destId="{5719A3EE-E388-485F-A702-C77DACC6AF3F}" srcOrd="1" destOrd="0" presId="urn:microsoft.com/office/officeart/2018/2/layout/IconVerticalSolidList"/>
    <dgm:cxn modelId="{1B86533B-8AE1-4904-BF24-811FEC6CA066}" type="presParOf" srcId="{8326ADA5-C619-46F5-9CC5-BF8946BDBD6E}" destId="{815A33F3-A796-4BF4-8710-8CC1B4BD4B95}" srcOrd="2" destOrd="0" presId="urn:microsoft.com/office/officeart/2018/2/layout/IconVerticalSolidList"/>
    <dgm:cxn modelId="{19880C7D-1D24-4D2F-AFE6-2062448DE7E3}" type="presParOf" srcId="{815A33F3-A796-4BF4-8710-8CC1B4BD4B95}" destId="{4EC71832-D761-4633-8F2F-396C9ED400A5}" srcOrd="0" destOrd="0" presId="urn:microsoft.com/office/officeart/2018/2/layout/IconVerticalSolidList"/>
    <dgm:cxn modelId="{3492D668-C1FC-4CE0-BFA8-536F2376D23F}" type="presParOf" srcId="{815A33F3-A796-4BF4-8710-8CC1B4BD4B95}" destId="{07F8FD3B-9B0F-418E-9227-1FABFE8BAF94}" srcOrd="1" destOrd="0" presId="urn:microsoft.com/office/officeart/2018/2/layout/IconVerticalSolidList"/>
    <dgm:cxn modelId="{11A6B51B-E635-4209-8DCF-50E28E722426}" type="presParOf" srcId="{815A33F3-A796-4BF4-8710-8CC1B4BD4B95}" destId="{233AF1E3-D2D7-46B7-BE48-953C05D31FEC}" srcOrd="2" destOrd="0" presId="urn:microsoft.com/office/officeart/2018/2/layout/IconVerticalSolidList"/>
    <dgm:cxn modelId="{486639F6-BC34-45CA-ABAF-77A3BB5D9F59}" type="presParOf" srcId="{815A33F3-A796-4BF4-8710-8CC1B4BD4B95}" destId="{C2F08D09-4F97-478C-A5A4-907F59855894}" srcOrd="3" destOrd="0" presId="urn:microsoft.com/office/officeart/2018/2/layout/IconVerticalSolidList"/>
    <dgm:cxn modelId="{1C14F5EE-6BAD-4D79-AEDB-D41AA4A1741F}" type="presParOf" srcId="{8326ADA5-C619-46F5-9CC5-BF8946BDBD6E}" destId="{2DEF39E7-33AA-4AB9-A874-3D7C622E5095}" srcOrd="3" destOrd="0" presId="urn:microsoft.com/office/officeart/2018/2/layout/IconVerticalSolidList"/>
    <dgm:cxn modelId="{AFA9EA4C-5038-4D0A-A610-DF149E3F7E7C}" type="presParOf" srcId="{8326ADA5-C619-46F5-9CC5-BF8946BDBD6E}" destId="{9050B5A8-DF53-4EE5-ADB4-E84B59C4688D}" srcOrd="4" destOrd="0" presId="urn:microsoft.com/office/officeart/2018/2/layout/IconVerticalSolidList"/>
    <dgm:cxn modelId="{615D8FDC-E629-42ED-8351-E43C2CDAE12B}" type="presParOf" srcId="{9050B5A8-DF53-4EE5-ADB4-E84B59C4688D}" destId="{BC94A5E2-3157-4DFE-AF2E-0A23E3527034}" srcOrd="0" destOrd="0" presId="urn:microsoft.com/office/officeart/2018/2/layout/IconVerticalSolidList"/>
    <dgm:cxn modelId="{B14EC28A-CD75-4BBD-BE86-641BD2629B42}" type="presParOf" srcId="{9050B5A8-DF53-4EE5-ADB4-E84B59C4688D}" destId="{AAE8CEF8-6B6D-442E-A907-7499FE0DDB94}" srcOrd="1" destOrd="0" presId="urn:microsoft.com/office/officeart/2018/2/layout/IconVerticalSolidList"/>
    <dgm:cxn modelId="{C88D5524-D13C-4A39-8FC6-47E2138EED8E}" type="presParOf" srcId="{9050B5A8-DF53-4EE5-ADB4-E84B59C4688D}" destId="{558DBB92-6C52-4E20-9ADB-CF063B2BB953}" srcOrd="2" destOrd="0" presId="urn:microsoft.com/office/officeart/2018/2/layout/IconVerticalSolidList"/>
    <dgm:cxn modelId="{6947BDB0-C7FB-4B49-8D6E-572F0BABFFFC}" type="presParOf" srcId="{9050B5A8-DF53-4EE5-ADB4-E84B59C4688D}" destId="{2FDA6E0E-243E-4FB2-A522-53797803E991}" srcOrd="3" destOrd="0" presId="urn:microsoft.com/office/officeart/2018/2/layout/IconVerticalSolidList"/>
    <dgm:cxn modelId="{4CA6B6C7-A8DC-40DB-A3E1-1BE9F9BF6027}" type="presParOf" srcId="{8326ADA5-C619-46F5-9CC5-BF8946BDBD6E}" destId="{F5076F1B-04D6-41F1-9279-D50116D52E68}" srcOrd="5" destOrd="0" presId="urn:microsoft.com/office/officeart/2018/2/layout/IconVerticalSolidList"/>
    <dgm:cxn modelId="{375A2EB7-5C3A-4B96-80CA-3ECFD82FE884}" type="presParOf" srcId="{8326ADA5-C619-46F5-9CC5-BF8946BDBD6E}" destId="{C1E49E86-6C7F-48A3-A937-8468757BB664}" srcOrd="6" destOrd="0" presId="urn:microsoft.com/office/officeart/2018/2/layout/IconVerticalSolidList"/>
    <dgm:cxn modelId="{1B2566CC-9E53-446B-BA2D-5A94183CE218}" type="presParOf" srcId="{C1E49E86-6C7F-48A3-A937-8468757BB664}" destId="{6E136437-029F-499B-AA62-F6127DAE9320}" srcOrd="0" destOrd="0" presId="urn:microsoft.com/office/officeart/2018/2/layout/IconVerticalSolidList"/>
    <dgm:cxn modelId="{9637F446-E0C2-4B98-B539-44408EAEC977}" type="presParOf" srcId="{C1E49E86-6C7F-48A3-A937-8468757BB664}" destId="{22232BCC-C287-40E5-9A27-2BDC106F7C76}" srcOrd="1" destOrd="0" presId="urn:microsoft.com/office/officeart/2018/2/layout/IconVerticalSolidList"/>
    <dgm:cxn modelId="{11F5C82A-67AC-4800-A3E8-11866C1FD80B}" type="presParOf" srcId="{C1E49E86-6C7F-48A3-A937-8468757BB664}" destId="{03B1A7A3-1916-48F4-B81F-DCF443E80B09}" srcOrd="2" destOrd="0" presId="urn:microsoft.com/office/officeart/2018/2/layout/IconVerticalSolidList"/>
    <dgm:cxn modelId="{55F85290-BFF8-4118-B550-234060D084BF}" type="presParOf" srcId="{C1E49E86-6C7F-48A3-A937-8468757BB664}" destId="{50A9E826-B606-4586-8860-ED791533B450}" srcOrd="3" destOrd="0" presId="urn:microsoft.com/office/officeart/2018/2/layout/IconVerticalSolidList"/>
    <dgm:cxn modelId="{67F6E332-29EA-4C5F-B712-610BDF3BE866}" type="presParOf" srcId="{8326ADA5-C619-46F5-9CC5-BF8946BDBD6E}" destId="{E3915F5B-BCD4-4CEB-9D20-2D092C1BD894}" srcOrd="7" destOrd="0" presId="urn:microsoft.com/office/officeart/2018/2/layout/IconVerticalSolidList"/>
    <dgm:cxn modelId="{7DC7F968-00B5-4DC3-A8D5-8AE55796D043}" type="presParOf" srcId="{8326ADA5-C619-46F5-9CC5-BF8946BDBD6E}" destId="{5D4957F7-D19E-4D2D-911A-C4D81EBB15CD}" srcOrd="8" destOrd="0" presId="urn:microsoft.com/office/officeart/2018/2/layout/IconVerticalSolidList"/>
    <dgm:cxn modelId="{1731EEBC-31A9-462F-AFB3-8BB7206490AA}" type="presParOf" srcId="{5D4957F7-D19E-4D2D-911A-C4D81EBB15CD}" destId="{081ECFE6-579C-4AA6-AED9-932CA38C4002}" srcOrd="0" destOrd="0" presId="urn:microsoft.com/office/officeart/2018/2/layout/IconVerticalSolidList"/>
    <dgm:cxn modelId="{6AA9B6CC-D9F6-448C-B34A-14F53B0E4B66}" type="presParOf" srcId="{5D4957F7-D19E-4D2D-911A-C4D81EBB15CD}" destId="{0D9B4125-5DA4-48BE-AADD-726927514AF4}" srcOrd="1" destOrd="0" presId="urn:microsoft.com/office/officeart/2018/2/layout/IconVerticalSolidList"/>
    <dgm:cxn modelId="{38595FF3-2F04-47C3-A5EF-5A045B68F037}" type="presParOf" srcId="{5D4957F7-D19E-4D2D-911A-C4D81EBB15CD}" destId="{A20810A5-48C3-46E4-AEEB-5688542F8825}" srcOrd="2" destOrd="0" presId="urn:microsoft.com/office/officeart/2018/2/layout/IconVerticalSolidList"/>
    <dgm:cxn modelId="{86C9C25B-B87B-473C-BC74-363416E7ED1F}" type="presParOf" srcId="{5D4957F7-D19E-4D2D-911A-C4D81EBB15CD}" destId="{60AAF979-CBDA-4D98-AAA9-05AAF3A081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DAD472-7411-4784-8D5F-607BF36BA2F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DB03F3-A0E0-4989-905B-49BE42746E65}">
      <dgm:prSet phldrT="[Text]"/>
      <dgm:spPr/>
      <dgm:t>
        <a:bodyPr/>
        <a:lstStyle/>
        <a:p>
          <a:r>
            <a:rPr lang="en-US" dirty="0" smtClean="0"/>
            <a:t>Combinations</a:t>
          </a:r>
          <a:endParaRPr lang="en-US" dirty="0"/>
        </a:p>
      </dgm:t>
    </dgm:pt>
    <dgm:pt modelId="{D8146F7A-DBD2-4289-BD64-B3949D4C1035}" type="parTrans" cxnId="{9EA64E74-3974-4878-AC07-9F74D6DB09C3}">
      <dgm:prSet/>
      <dgm:spPr/>
      <dgm:t>
        <a:bodyPr/>
        <a:lstStyle/>
        <a:p>
          <a:endParaRPr lang="en-US"/>
        </a:p>
      </dgm:t>
    </dgm:pt>
    <dgm:pt modelId="{8B77B675-3B70-4918-A243-6671499B97F3}" type="sibTrans" cxnId="{9EA64E74-3974-4878-AC07-9F74D6DB09C3}">
      <dgm:prSet/>
      <dgm:spPr/>
      <dgm:t>
        <a:bodyPr/>
        <a:lstStyle/>
        <a:p>
          <a:endParaRPr lang="en-US"/>
        </a:p>
      </dgm:t>
    </dgm:pt>
    <dgm:pt modelId="{04917491-F83F-4974-8522-21CF62BF1E65}">
      <dgm:prSet phldrT="[Text]"/>
      <dgm:spPr/>
      <dgm:t>
        <a:bodyPr/>
        <a:lstStyle/>
        <a:p>
          <a:r>
            <a:rPr lang="en-IN" dirty="0" smtClean="0"/>
            <a:t>Continuous &amp; Continuous</a:t>
          </a:r>
          <a:endParaRPr lang="en-US" dirty="0"/>
        </a:p>
      </dgm:t>
    </dgm:pt>
    <dgm:pt modelId="{F9E19267-243F-4054-8EA7-74E645286216}" type="parTrans" cxnId="{A29E8FAB-43A1-4906-AC58-BB99F70C6EAB}">
      <dgm:prSet/>
      <dgm:spPr/>
      <dgm:t>
        <a:bodyPr/>
        <a:lstStyle/>
        <a:p>
          <a:endParaRPr lang="en-US"/>
        </a:p>
      </dgm:t>
    </dgm:pt>
    <dgm:pt modelId="{C1ED3116-D1FB-48FB-9A9A-9885FBAC5D9A}" type="sibTrans" cxnId="{A29E8FAB-43A1-4906-AC58-BB99F70C6EAB}">
      <dgm:prSet/>
      <dgm:spPr/>
      <dgm:t>
        <a:bodyPr/>
        <a:lstStyle/>
        <a:p>
          <a:endParaRPr lang="en-US"/>
        </a:p>
      </dgm:t>
    </dgm:pt>
    <dgm:pt modelId="{E420D5A4-BA08-41FB-B49E-710920C69952}">
      <dgm:prSet phldrT="[Text]"/>
      <dgm:spPr/>
      <dgm:t>
        <a:bodyPr/>
        <a:lstStyle/>
        <a:p>
          <a:r>
            <a:rPr lang="en-IN" dirty="0" smtClean="0"/>
            <a:t>Categorical &amp; Categorical</a:t>
          </a:r>
          <a:endParaRPr lang="en-US" dirty="0"/>
        </a:p>
      </dgm:t>
    </dgm:pt>
    <dgm:pt modelId="{D01A27BE-2A45-4B21-9CE2-C7FC363508FB}" type="parTrans" cxnId="{0232AD39-9DB9-42F0-A8A9-018C7B906EEF}">
      <dgm:prSet/>
      <dgm:spPr/>
      <dgm:t>
        <a:bodyPr/>
        <a:lstStyle/>
        <a:p>
          <a:endParaRPr lang="en-US"/>
        </a:p>
      </dgm:t>
    </dgm:pt>
    <dgm:pt modelId="{C8DA550A-2FE0-4E69-92A1-7BC576493EB8}" type="sibTrans" cxnId="{0232AD39-9DB9-42F0-A8A9-018C7B906EEF}">
      <dgm:prSet/>
      <dgm:spPr/>
      <dgm:t>
        <a:bodyPr/>
        <a:lstStyle/>
        <a:p>
          <a:endParaRPr lang="en-US"/>
        </a:p>
      </dgm:t>
    </dgm:pt>
    <dgm:pt modelId="{11A91772-3C5F-476C-9434-A15FE2E8963F}">
      <dgm:prSet phldrT="[Text]"/>
      <dgm:spPr/>
      <dgm:t>
        <a:bodyPr/>
        <a:lstStyle/>
        <a:p>
          <a:r>
            <a:rPr lang="en-IN" dirty="0" smtClean="0"/>
            <a:t>Categorical &amp; Continuous</a:t>
          </a:r>
          <a:endParaRPr lang="en-US" dirty="0"/>
        </a:p>
      </dgm:t>
    </dgm:pt>
    <dgm:pt modelId="{27159A17-9F12-4A51-83F1-3C626C609F40}" type="parTrans" cxnId="{3B015F99-2D7C-42E1-802E-F805A85322A1}">
      <dgm:prSet/>
      <dgm:spPr/>
      <dgm:t>
        <a:bodyPr/>
        <a:lstStyle/>
        <a:p>
          <a:endParaRPr lang="en-US"/>
        </a:p>
      </dgm:t>
    </dgm:pt>
    <dgm:pt modelId="{365B1424-0571-42D2-B9CE-A1958A8A9F3B}" type="sibTrans" cxnId="{3B015F99-2D7C-42E1-802E-F805A85322A1}">
      <dgm:prSet/>
      <dgm:spPr/>
      <dgm:t>
        <a:bodyPr/>
        <a:lstStyle/>
        <a:p>
          <a:endParaRPr lang="en-US"/>
        </a:p>
      </dgm:t>
    </dgm:pt>
    <dgm:pt modelId="{E96CFC79-9468-4DEF-8C89-E2952479A67C}" type="pres">
      <dgm:prSet presAssocID="{92DAD472-7411-4784-8D5F-607BF36BA2F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77F8CB-5888-4A5E-ABE1-AE58C0A05FC2}" type="pres">
      <dgm:prSet presAssocID="{91DB03F3-A0E0-4989-905B-49BE42746E65}" presName="root1" presStyleCnt="0"/>
      <dgm:spPr/>
    </dgm:pt>
    <dgm:pt modelId="{3C8802A3-B9FD-400F-8972-F6D803CDC252}" type="pres">
      <dgm:prSet presAssocID="{91DB03F3-A0E0-4989-905B-49BE42746E6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71462-3654-4E67-8D3F-23589AFF3B48}" type="pres">
      <dgm:prSet presAssocID="{91DB03F3-A0E0-4989-905B-49BE42746E65}" presName="level2hierChild" presStyleCnt="0"/>
      <dgm:spPr/>
    </dgm:pt>
    <dgm:pt modelId="{EBE3481B-2C94-44C2-BB85-CE16EEDBCE56}" type="pres">
      <dgm:prSet presAssocID="{F9E19267-243F-4054-8EA7-74E645286216}" presName="conn2-1" presStyleLbl="parChTrans1D2" presStyleIdx="0" presStyleCnt="3"/>
      <dgm:spPr/>
    </dgm:pt>
    <dgm:pt modelId="{22A4DD86-3245-4849-BC01-44B3246B626A}" type="pres">
      <dgm:prSet presAssocID="{F9E19267-243F-4054-8EA7-74E645286216}" presName="connTx" presStyleLbl="parChTrans1D2" presStyleIdx="0" presStyleCnt="3"/>
      <dgm:spPr/>
    </dgm:pt>
    <dgm:pt modelId="{A1FEB2F1-5D47-4D6F-8C0E-C86A3396D5B7}" type="pres">
      <dgm:prSet presAssocID="{04917491-F83F-4974-8522-21CF62BF1E65}" presName="root2" presStyleCnt="0"/>
      <dgm:spPr/>
    </dgm:pt>
    <dgm:pt modelId="{7DF462AB-AA3A-4FD9-864E-0FFFC1A61A95}" type="pres">
      <dgm:prSet presAssocID="{04917491-F83F-4974-8522-21CF62BF1E65}" presName="LevelTwoTextNode" presStyleLbl="node2" presStyleIdx="0" presStyleCnt="3" custScaleX="214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37853C-A1BF-4E3D-9586-332FCCAB5B55}" type="pres">
      <dgm:prSet presAssocID="{04917491-F83F-4974-8522-21CF62BF1E65}" presName="level3hierChild" presStyleCnt="0"/>
      <dgm:spPr/>
    </dgm:pt>
    <dgm:pt modelId="{78799E2B-5FC9-458F-A3B3-60086D27F518}" type="pres">
      <dgm:prSet presAssocID="{D01A27BE-2A45-4B21-9CE2-C7FC363508FB}" presName="conn2-1" presStyleLbl="parChTrans1D2" presStyleIdx="1" presStyleCnt="3"/>
      <dgm:spPr/>
    </dgm:pt>
    <dgm:pt modelId="{02382C28-9C4E-48D3-83AB-44154DF5988F}" type="pres">
      <dgm:prSet presAssocID="{D01A27BE-2A45-4B21-9CE2-C7FC363508FB}" presName="connTx" presStyleLbl="parChTrans1D2" presStyleIdx="1" presStyleCnt="3"/>
      <dgm:spPr/>
    </dgm:pt>
    <dgm:pt modelId="{13E49D76-E75C-4BEA-9DE7-C40A9DE3C409}" type="pres">
      <dgm:prSet presAssocID="{E420D5A4-BA08-41FB-B49E-710920C69952}" presName="root2" presStyleCnt="0"/>
      <dgm:spPr/>
    </dgm:pt>
    <dgm:pt modelId="{1F5E4533-696B-4B77-BFA7-BE27C8DEA0D0}" type="pres">
      <dgm:prSet presAssocID="{E420D5A4-BA08-41FB-B49E-710920C69952}" presName="LevelTwoTextNode" presStyleLbl="node2" presStyleIdx="1" presStyleCnt="3" custScaleX="2130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98BA68-3D40-4A14-ACFF-32FC1159FE22}" type="pres">
      <dgm:prSet presAssocID="{E420D5A4-BA08-41FB-B49E-710920C69952}" presName="level3hierChild" presStyleCnt="0"/>
      <dgm:spPr/>
    </dgm:pt>
    <dgm:pt modelId="{52CE3606-974C-452B-977F-7ADC4554A0FC}" type="pres">
      <dgm:prSet presAssocID="{27159A17-9F12-4A51-83F1-3C626C609F40}" presName="conn2-1" presStyleLbl="parChTrans1D2" presStyleIdx="2" presStyleCnt="3"/>
      <dgm:spPr/>
    </dgm:pt>
    <dgm:pt modelId="{31DB3797-4D42-4BB2-BBB6-66805E48EDE0}" type="pres">
      <dgm:prSet presAssocID="{27159A17-9F12-4A51-83F1-3C626C609F40}" presName="connTx" presStyleLbl="parChTrans1D2" presStyleIdx="2" presStyleCnt="3"/>
      <dgm:spPr/>
    </dgm:pt>
    <dgm:pt modelId="{EA196AD0-F717-4E31-A050-D2A785CEECFB}" type="pres">
      <dgm:prSet presAssocID="{11A91772-3C5F-476C-9434-A15FE2E8963F}" presName="root2" presStyleCnt="0"/>
      <dgm:spPr/>
    </dgm:pt>
    <dgm:pt modelId="{B1FB9D31-A65A-4104-88D0-B3A010B64809}" type="pres">
      <dgm:prSet presAssocID="{11A91772-3C5F-476C-9434-A15FE2E8963F}" presName="LevelTwoTextNode" presStyleLbl="node2" presStyleIdx="2" presStyleCnt="3" custScaleX="214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A86F4E-DFEF-470F-A8E0-2C797D7A6BAF}" type="pres">
      <dgm:prSet presAssocID="{11A91772-3C5F-476C-9434-A15FE2E8963F}" presName="level3hierChild" presStyleCnt="0"/>
      <dgm:spPr/>
    </dgm:pt>
  </dgm:ptLst>
  <dgm:cxnLst>
    <dgm:cxn modelId="{C2C86004-E01E-4B9D-8631-A3FA9FD79350}" type="presOf" srcId="{92DAD472-7411-4784-8D5F-607BF36BA2FD}" destId="{E96CFC79-9468-4DEF-8C89-E2952479A67C}" srcOrd="0" destOrd="0" presId="urn:microsoft.com/office/officeart/2008/layout/HorizontalMultiLevelHierarchy"/>
    <dgm:cxn modelId="{A29E8FAB-43A1-4906-AC58-BB99F70C6EAB}" srcId="{91DB03F3-A0E0-4989-905B-49BE42746E65}" destId="{04917491-F83F-4974-8522-21CF62BF1E65}" srcOrd="0" destOrd="0" parTransId="{F9E19267-243F-4054-8EA7-74E645286216}" sibTransId="{C1ED3116-D1FB-48FB-9A9A-9885FBAC5D9A}"/>
    <dgm:cxn modelId="{9EA64E74-3974-4878-AC07-9F74D6DB09C3}" srcId="{92DAD472-7411-4784-8D5F-607BF36BA2FD}" destId="{91DB03F3-A0E0-4989-905B-49BE42746E65}" srcOrd="0" destOrd="0" parTransId="{D8146F7A-DBD2-4289-BD64-B3949D4C1035}" sibTransId="{8B77B675-3B70-4918-A243-6671499B97F3}"/>
    <dgm:cxn modelId="{744F049A-95FA-4E5B-84CE-77AB7B43D488}" type="presOf" srcId="{D01A27BE-2A45-4B21-9CE2-C7FC363508FB}" destId="{02382C28-9C4E-48D3-83AB-44154DF5988F}" srcOrd="1" destOrd="0" presId="urn:microsoft.com/office/officeart/2008/layout/HorizontalMultiLevelHierarchy"/>
    <dgm:cxn modelId="{7FC5A153-3CF1-4A41-A1DA-D272F2F2D81E}" type="presOf" srcId="{04917491-F83F-4974-8522-21CF62BF1E65}" destId="{7DF462AB-AA3A-4FD9-864E-0FFFC1A61A95}" srcOrd="0" destOrd="0" presId="urn:microsoft.com/office/officeart/2008/layout/HorizontalMultiLevelHierarchy"/>
    <dgm:cxn modelId="{794AC646-61D2-4D14-A9DA-1B8B590F20F2}" type="presOf" srcId="{27159A17-9F12-4A51-83F1-3C626C609F40}" destId="{31DB3797-4D42-4BB2-BBB6-66805E48EDE0}" srcOrd="1" destOrd="0" presId="urn:microsoft.com/office/officeart/2008/layout/HorizontalMultiLevelHierarchy"/>
    <dgm:cxn modelId="{6B294261-F46A-4FCD-968C-DC849B0F1E03}" type="presOf" srcId="{11A91772-3C5F-476C-9434-A15FE2E8963F}" destId="{B1FB9D31-A65A-4104-88D0-B3A010B64809}" srcOrd="0" destOrd="0" presId="urn:microsoft.com/office/officeart/2008/layout/HorizontalMultiLevelHierarchy"/>
    <dgm:cxn modelId="{C10829D4-428D-47DC-9BD6-482DA81B7969}" type="presOf" srcId="{F9E19267-243F-4054-8EA7-74E645286216}" destId="{22A4DD86-3245-4849-BC01-44B3246B626A}" srcOrd="1" destOrd="0" presId="urn:microsoft.com/office/officeart/2008/layout/HorizontalMultiLevelHierarchy"/>
    <dgm:cxn modelId="{0232AD39-9DB9-42F0-A8A9-018C7B906EEF}" srcId="{91DB03F3-A0E0-4989-905B-49BE42746E65}" destId="{E420D5A4-BA08-41FB-B49E-710920C69952}" srcOrd="1" destOrd="0" parTransId="{D01A27BE-2A45-4B21-9CE2-C7FC363508FB}" sibTransId="{C8DA550A-2FE0-4E69-92A1-7BC576493EB8}"/>
    <dgm:cxn modelId="{3B015F99-2D7C-42E1-802E-F805A85322A1}" srcId="{91DB03F3-A0E0-4989-905B-49BE42746E65}" destId="{11A91772-3C5F-476C-9434-A15FE2E8963F}" srcOrd="2" destOrd="0" parTransId="{27159A17-9F12-4A51-83F1-3C626C609F40}" sibTransId="{365B1424-0571-42D2-B9CE-A1958A8A9F3B}"/>
    <dgm:cxn modelId="{9B919F0A-67BC-48CA-A5A7-994E95398DC7}" type="presOf" srcId="{91DB03F3-A0E0-4989-905B-49BE42746E65}" destId="{3C8802A3-B9FD-400F-8972-F6D803CDC252}" srcOrd="0" destOrd="0" presId="urn:microsoft.com/office/officeart/2008/layout/HorizontalMultiLevelHierarchy"/>
    <dgm:cxn modelId="{B9CF6F69-8FB1-479F-90C7-2F9275264F03}" type="presOf" srcId="{F9E19267-243F-4054-8EA7-74E645286216}" destId="{EBE3481B-2C94-44C2-BB85-CE16EEDBCE56}" srcOrd="0" destOrd="0" presId="urn:microsoft.com/office/officeart/2008/layout/HorizontalMultiLevelHierarchy"/>
    <dgm:cxn modelId="{2B38A20D-48C5-435F-85D8-BDFC2955EC14}" type="presOf" srcId="{27159A17-9F12-4A51-83F1-3C626C609F40}" destId="{52CE3606-974C-452B-977F-7ADC4554A0FC}" srcOrd="0" destOrd="0" presId="urn:microsoft.com/office/officeart/2008/layout/HorizontalMultiLevelHierarchy"/>
    <dgm:cxn modelId="{0AACC496-C32C-4428-8DF8-0D0B16E57039}" type="presOf" srcId="{E420D5A4-BA08-41FB-B49E-710920C69952}" destId="{1F5E4533-696B-4B77-BFA7-BE27C8DEA0D0}" srcOrd="0" destOrd="0" presId="urn:microsoft.com/office/officeart/2008/layout/HorizontalMultiLevelHierarchy"/>
    <dgm:cxn modelId="{51453D00-36E2-40E9-BB3C-29484570B3A3}" type="presOf" srcId="{D01A27BE-2A45-4B21-9CE2-C7FC363508FB}" destId="{78799E2B-5FC9-458F-A3B3-60086D27F518}" srcOrd="0" destOrd="0" presId="urn:microsoft.com/office/officeart/2008/layout/HorizontalMultiLevelHierarchy"/>
    <dgm:cxn modelId="{2D090182-90BC-492B-A291-F0BD6F8AA5B7}" type="presParOf" srcId="{E96CFC79-9468-4DEF-8C89-E2952479A67C}" destId="{F477F8CB-5888-4A5E-ABE1-AE58C0A05FC2}" srcOrd="0" destOrd="0" presId="urn:microsoft.com/office/officeart/2008/layout/HorizontalMultiLevelHierarchy"/>
    <dgm:cxn modelId="{803CFBB9-0DBD-453C-A689-DE98B403CC5A}" type="presParOf" srcId="{F477F8CB-5888-4A5E-ABE1-AE58C0A05FC2}" destId="{3C8802A3-B9FD-400F-8972-F6D803CDC252}" srcOrd="0" destOrd="0" presId="urn:microsoft.com/office/officeart/2008/layout/HorizontalMultiLevelHierarchy"/>
    <dgm:cxn modelId="{7DDADE20-02B8-4622-A02C-9FB81C2D2026}" type="presParOf" srcId="{F477F8CB-5888-4A5E-ABE1-AE58C0A05FC2}" destId="{B9471462-3654-4E67-8D3F-23589AFF3B48}" srcOrd="1" destOrd="0" presId="urn:microsoft.com/office/officeart/2008/layout/HorizontalMultiLevelHierarchy"/>
    <dgm:cxn modelId="{B1A23253-F8E4-4DAC-8CAC-9E3F37B95D60}" type="presParOf" srcId="{B9471462-3654-4E67-8D3F-23589AFF3B48}" destId="{EBE3481B-2C94-44C2-BB85-CE16EEDBCE56}" srcOrd="0" destOrd="0" presId="urn:microsoft.com/office/officeart/2008/layout/HorizontalMultiLevelHierarchy"/>
    <dgm:cxn modelId="{67C83A7A-DA4C-4DE5-B80E-13CC79923B69}" type="presParOf" srcId="{EBE3481B-2C94-44C2-BB85-CE16EEDBCE56}" destId="{22A4DD86-3245-4849-BC01-44B3246B626A}" srcOrd="0" destOrd="0" presId="urn:microsoft.com/office/officeart/2008/layout/HorizontalMultiLevelHierarchy"/>
    <dgm:cxn modelId="{9FF28434-CC33-44E0-B01D-CCA57D8A1109}" type="presParOf" srcId="{B9471462-3654-4E67-8D3F-23589AFF3B48}" destId="{A1FEB2F1-5D47-4D6F-8C0E-C86A3396D5B7}" srcOrd="1" destOrd="0" presId="urn:microsoft.com/office/officeart/2008/layout/HorizontalMultiLevelHierarchy"/>
    <dgm:cxn modelId="{44EF5234-036D-457A-9A1B-68F0B1CA36BD}" type="presParOf" srcId="{A1FEB2F1-5D47-4D6F-8C0E-C86A3396D5B7}" destId="{7DF462AB-AA3A-4FD9-864E-0FFFC1A61A95}" srcOrd="0" destOrd="0" presId="urn:microsoft.com/office/officeart/2008/layout/HorizontalMultiLevelHierarchy"/>
    <dgm:cxn modelId="{3ADC0650-485C-4921-B809-6361C57F0606}" type="presParOf" srcId="{A1FEB2F1-5D47-4D6F-8C0E-C86A3396D5B7}" destId="{D237853C-A1BF-4E3D-9586-332FCCAB5B55}" srcOrd="1" destOrd="0" presId="urn:microsoft.com/office/officeart/2008/layout/HorizontalMultiLevelHierarchy"/>
    <dgm:cxn modelId="{65C165BB-7A71-455E-9C0D-9233803DB4F8}" type="presParOf" srcId="{B9471462-3654-4E67-8D3F-23589AFF3B48}" destId="{78799E2B-5FC9-458F-A3B3-60086D27F518}" srcOrd="2" destOrd="0" presId="urn:microsoft.com/office/officeart/2008/layout/HorizontalMultiLevelHierarchy"/>
    <dgm:cxn modelId="{75DF08E1-FEA2-40DF-9FB5-F2455BCD44F3}" type="presParOf" srcId="{78799E2B-5FC9-458F-A3B3-60086D27F518}" destId="{02382C28-9C4E-48D3-83AB-44154DF5988F}" srcOrd="0" destOrd="0" presId="urn:microsoft.com/office/officeart/2008/layout/HorizontalMultiLevelHierarchy"/>
    <dgm:cxn modelId="{A0BA921C-2127-481C-8F50-9CB48A5186B5}" type="presParOf" srcId="{B9471462-3654-4E67-8D3F-23589AFF3B48}" destId="{13E49D76-E75C-4BEA-9DE7-C40A9DE3C409}" srcOrd="3" destOrd="0" presId="urn:microsoft.com/office/officeart/2008/layout/HorizontalMultiLevelHierarchy"/>
    <dgm:cxn modelId="{FC84BED2-4D28-4A79-8C3B-3AAA497841EE}" type="presParOf" srcId="{13E49D76-E75C-4BEA-9DE7-C40A9DE3C409}" destId="{1F5E4533-696B-4B77-BFA7-BE27C8DEA0D0}" srcOrd="0" destOrd="0" presId="urn:microsoft.com/office/officeart/2008/layout/HorizontalMultiLevelHierarchy"/>
    <dgm:cxn modelId="{08207729-286D-42D7-B1BD-CC2B03625ABE}" type="presParOf" srcId="{13E49D76-E75C-4BEA-9DE7-C40A9DE3C409}" destId="{7C98BA68-3D40-4A14-ACFF-32FC1159FE22}" srcOrd="1" destOrd="0" presId="urn:microsoft.com/office/officeart/2008/layout/HorizontalMultiLevelHierarchy"/>
    <dgm:cxn modelId="{696DA412-C334-4512-8824-363590094F8A}" type="presParOf" srcId="{B9471462-3654-4E67-8D3F-23589AFF3B48}" destId="{52CE3606-974C-452B-977F-7ADC4554A0FC}" srcOrd="4" destOrd="0" presId="urn:microsoft.com/office/officeart/2008/layout/HorizontalMultiLevelHierarchy"/>
    <dgm:cxn modelId="{ABE6F682-951B-4461-A8EE-14DC6FBAC447}" type="presParOf" srcId="{52CE3606-974C-452B-977F-7ADC4554A0FC}" destId="{31DB3797-4D42-4BB2-BBB6-66805E48EDE0}" srcOrd="0" destOrd="0" presId="urn:microsoft.com/office/officeart/2008/layout/HorizontalMultiLevelHierarchy"/>
    <dgm:cxn modelId="{50E45DD7-A391-42C3-8CAD-38724D047438}" type="presParOf" srcId="{B9471462-3654-4E67-8D3F-23589AFF3B48}" destId="{EA196AD0-F717-4E31-A050-D2A785CEECFB}" srcOrd="5" destOrd="0" presId="urn:microsoft.com/office/officeart/2008/layout/HorizontalMultiLevelHierarchy"/>
    <dgm:cxn modelId="{FDDF8BB3-FA3A-4771-878E-363B5F055CD2}" type="presParOf" srcId="{EA196AD0-F717-4E31-A050-D2A785CEECFB}" destId="{B1FB9D31-A65A-4104-88D0-B3A010B64809}" srcOrd="0" destOrd="0" presId="urn:microsoft.com/office/officeart/2008/layout/HorizontalMultiLevelHierarchy"/>
    <dgm:cxn modelId="{AC58C1DF-250F-4F22-BC19-E354F39FC67B}" type="presParOf" srcId="{EA196AD0-F717-4E31-A050-D2A785CEECFB}" destId="{6AA86F4E-DFEF-470F-A8E0-2C797D7A6BA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Quick Recap –(10 </a:t>
          </a:r>
          <a:r>
            <a:rPr lang="en-IN" sz="2300" kern="1200" dirty="0" err="1" smtClean="0"/>
            <a:t>mins</a:t>
          </a:r>
          <a:r>
            <a:rPr lang="en-IN" sz="2300" kern="1200" dirty="0" smtClean="0"/>
            <a:t>)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Last 2 weeks </a:t>
          </a:r>
          <a:endParaRPr lang="en-IN" sz="1800" kern="1200" dirty="0"/>
        </a:p>
      </dsp:txBody>
      <dsp:txXfrm>
        <a:off x="35709" y="35709"/>
        <a:ext cx="4319378" cy="1147782"/>
      </dsp:txXfrm>
    </dsp:sp>
    <dsp:sp modelId="{C109B9BD-C2D8-407E-9ECB-EA65E487F50A}">
      <dsp:nvSpPr>
        <dsp:cNvPr id="0" name=""/>
        <dsp:cNvSpPr/>
      </dsp:nvSpPr>
      <dsp:spPr>
        <a:xfrm>
          <a:off x="497204" y="14223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Focused Discussion </a:t>
          </a:r>
          <a:r>
            <a:rPr lang="en-IN" sz="2300" kern="1200" dirty="0" smtClean="0"/>
            <a:t>–(50 </a:t>
          </a:r>
          <a:r>
            <a:rPr lang="en-IN" sz="2300" kern="1200" dirty="0" err="1" smtClean="0"/>
            <a:t>mins</a:t>
          </a:r>
          <a:r>
            <a:rPr lang="en-IN" sz="2300" kern="1200" dirty="0" smtClean="0"/>
            <a:t>)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smtClean="0"/>
            <a:t>Exploratory Data Analysis through examples</a:t>
          </a:r>
          <a:endParaRPr lang="en-IN" sz="1800" kern="1200" dirty="0"/>
        </a:p>
      </dsp:txBody>
      <dsp:txXfrm>
        <a:off x="532913" y="1458108"/>
        <a:ext cx="4273887" cy="1147782"/>
      </dsp:txXfrm>
    </dsp:sp>
    <dsp:sp modelId="{95FDD71E-3DE6-4042-A5E4-8A11EA388189}">
      <dsp:nvSpPr>
        <dsp:cNvPr id="0" name=""/>
        <dsp:cNvSpPr/>
      </dsp:nvSpPr>
      <dsp:spPr>
        <a:xfrm>
          <a:off x="994409" y="28447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Doubt resolution –(30 </a:t>
          </a:r>
          <a:r>
            <a:rPr lang="en-IN" sz="2300" kern="1200" dirty="0" err="1" smtClean="0"/>
            <a:t>mins</a:t>
          </a:r>
          <a:r>
            <a:rPr lang="en-IN" sz="2300" kern="1200" dirty="0" smtClean="0"/>
            <a:t>)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Review - Notebooks</a:t>
          </a:r>
          <a:endParaRPr lang="en-IN" sz="1800" kern="1200" dirty="0"/>
        </a:p>
      </dsp:txBody>
      <dsp:txXfrm>
        <a:off x="1030118" y="2880508"/>
        <a:ext cx="4273887" cy="1147782"/>
      </dsp:txXfrm>
    </dsp:sp>
    <dsp:sp modelId="{98E5FDA8-7D6D-4EEF-B6FA-1C0CEB1764BA}">
      <dsp:nvSpPr>
        <dsp:cNvPr id="0" name=""/>
        <dsp:cNvSpPr/>
      </dsp:nvSpPr>
      <dsp:spPr>
        <a:xfrm>
          <a:off x="484251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0818" y="924560"/>
        <a:ext cx="435864" cy="596341"/>
      </dsp:txXfrm>
    </dsp:sp>
    <dsp:sp modelId="{9BA526AF-6B00-48BA-A86C-544E99505CA0}">
      <dsp:nvSpPr>
        <dsp:cNvPr id="0" name=""/>
        <dsp:cNvSpPr/>
      </dsp:nvSpPr>
      <dsp:spPr>
        <a:xfrm>
          <a:off x="5339714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18022" y="2338832"/>
        <a:ext cx="435864" cy="59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5EBBB-C3FF-4972-A451-952DA26EB9D5}">
      <dsp:nvSpPr>
        <dsp:cNvPr id="0" name=""/>
        <dsp:cNvSpPr/>
      </dsp:nvSpPr>
      <dsp:spPr>
        <a:xfrm>
          <a:off x="0" y="0"/>
          <a:ext cx="7747340" cy="16520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5AB1C-91C1-410F-9D31-8BCCF1F63B9E}">
      <dsp:nvSpPr>
        <dsp:cNvPr id="0" name=""/>
        <dsp:cNvSpPr/>
      </dsp:nvSpPr>
      <dsp:spPr>
        <a:xfrm>
          <a:off x="234553" y="220277"/>
          <a:ext cx="1692612" cy="1211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F340A-0598-4D2E-89FC-AAEC6E217846}">
      <dsp:nvSpPr>
        <dsp:cNvPr id="0" name=""/>
        <dsp:cNvSpPr/>
      </dsp:nvSpPr>
      <dsp:spPr>
        <a:xfrm rot="10800000">
          <a:off x="234553" y="1652079"/>
          <a:ext cx="1692612" cy="201920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Data Inspection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Data Source: Public/private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Data distribution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Checking Columns (Measurement Scale)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Dealing with data size</a:t>
          </a:r>
          <a:br>
            <a:rPr lang="en-IN" sz="1100" kern="1200" smtClean="0"/>
          </a:br>
          <a:endParaRPr lang="en-IN" sz="1100" kern="1200" dirty="0"/>
        </a:p>
      </dsp:txBody>
      <dsp:txXfrm rot="10800000">
        <a:off x="286607" y="1652079"/>
        <a:ext cx="1588504" cy="1967153"/>
      </dsp:txXfrm>
    </dsp:sp>
    <dsp:sp modelId="{0FE35C0C-1CC1-4F78-998B-B20686D7C1C9}">
      <dsp:nvSpPr>
        <dsp:cNvPr id="0" name=""/>
        <dsp:cNvSpPr/>
      </dsp:nvSpPr>
      <dsp:spPr>
        <a:xfrm>
          <a:off x="2096427" y="220277"/>
          <a:ext cx="1692612" cy="1211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E33DA-676D-4CBE-A4E8-4BA2ADE97193}">
      <dsp:nvSpPr>
        <dsp:cNvPr id="0" name=""/>
        <dsp:cNvSpPr/>
      </dsp:nvSpPr>
      <dsp:spPr>
        <a:xfrm rot="10800000">
          <a:off x="2096427" y="1652079"/>
          <a:ext cx="1692612" cy="201920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80000"/>
            <a:hueOff val="-129793"/>
            <a:satOff val="7179"/>
            <a:lumOff val="80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Data Cleaning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Pruning missing values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Outliers treatment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Check logical errors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Filter relevant data</a:t>
          </a:r>
          <a:endParaRPr lang="en-US" sz="1100" kern="1200" dirty="0"/>
        </a:p>
      </dsp:txBody>
      <dsp:txXfrm rot="10800000">
        <a:off x="2148481" y="1652079"/>
        <a:ext cx="1588504" cy="1967153"/>
      </dsp:txXfrm>
    </dsp:sp>
    <dsp:sp modelId="{99DCCBFC-9DD0-4365-B1A1-A2BF964EA3A5}">
      <dsp:nvSpPr>
        <dsp:cNvPr id="0" name=""/>
        <dsp:cNvSpPr/>
      </dsp:nvSpPr>
      <dsp:spPr>
        <a:xfrm>
          <a:off x="3958300" y="220277"/>
          <a:ext cx="1692612" cy="1211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EC63C-8BEB-4679-9776-A1063B12ABE7}">
      <dsp:nvSpPr>
        <dsp:cNvPr id="0" name=""/>
        <dsp:cNvSpPr/>
      </dsp:nvSpPr>
      <dsp:spPr>
        <a:xfrm rot="10800000">
          <a:off x="3958300" y="1652079"/>
          <a:ext cx="1692612" cy="201920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80000"/>
            <a:hueOff val="-259586"/>
            <a:satOff val="14358"/>
            <a:lumOff val="161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Analysis variables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Univariate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Bivariate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Categorical vs. continuous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Multivariate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100" kern="1200" dirty="0"/>
        </a:p>
      </dsp:txBody>
      <dsp:txXfrm rot="10800000">
        <a:off x="4010354" y="1652079"/>
        <a:ext cx="1588504" cy="1967153"/>
      </dsp:txXfrm>
    </dsp:sp>
    <dsp:sp modelId="{034DB775-80B6-431C-91F9-0C13F7106FDA}">
      <dsp:nvSpPr>
        <dsp:cNvPr id="0" name=""/>
        <dsp:cNvSpPr/>
      </dsp:nvSpPr>
      <dsp:spPr>
        <a:xfrm>
          <a:off x="5820174" y="220277"/>
          <a:ext cx="1692612" cy="12115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E4F00-14DF-40AB-988C-0F7F97F15985}">
      <dsp:nvSpPr>
        <dsp:cNvPr id="0" name=""/>
        <dsp:cNvSpPr/>
      </dsp:nvSpPr>
      <dsp:spPr>
        <a:xfrm rot="10800000">
          <a:off x="5820174" y="1652079"/>
          <a:ext cx="1692612" cy="201920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shade val="80000"/>
            <a:hueOff val="-389379"/>
            <a:satOff val="21537"/>
            <a:lumOff val="24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Visual Analysis</a:t>
          </a:r>
          <a:endParaRPr lang="en-IN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Visual Plotting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smtClean="0"/>
            <a:t>Which chart type to use?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Root cause Analysis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100" kern="1200" dirty="0" smtClean="0"/>
            <a:t>Highlighting key insights</a:t>
          </a:r>
          <a:endParaRPr lang="en-IN" sz="1100" kern="1200" dirty="0"/>
        </a:p>
      </dsp:txBody>
      <dsp:txXfrm rot="10800000">
        <a:off x="5872228" y="1652079"/>
        <a:ext cx="1588504" cy="1967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1B58-F4DF-4CE5-85A3-2E2E9567E95A}">
      <dsp:nvSpPr>
        <dsp:cNvPr id="0" name=""/>
        <dsp:cNvSpPr/>
      </dsp:nvSpPr>
      <dsp:spPr>
        <a:xfrm>
          <a:off x="-2008" y="8781"/>
          <a:ext cx="6617245" cy="649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0D79F8-FE95-42C9-B4DD-59D73FCF16F6}">
      <dsp:nvSpPr>
        <dsp:cNvPr id="0" name=""/>
        <dsp:cNvSpPr/>
      </dsp:nvSpPr>
      <dsp:spPr>
        <a:xfrm>
          <a:off x="194545" y="154978"/>
          <a:ext cx="357369" cy="35736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E39007-0861-448E-B3B6-F2ACBCF44D3C}">
      <dsp:nvSpPr>
        <dsp:cNvPr id="0" name=""/>
        <dsp:cNvSpPr/>
      </dsp:nvSpPr>
      <dsp:spPr>
        <a:xfrm>
          <a:off x="748468" y="8781"/>
          <a:ext cx="5865300" cy="64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67" tIns="68767" rIns="68767" bIns="68767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Bi-Variant Analysis</a:t>
          </a:r>
          <a:endParaRPr lang="en-IN" sz="1900" kern="1200" dirty="0"/>
        </a:p>
      </dsp:txBody>
      <dsp:txXfrm>
        <a:off x="748468" y="8781"/>
        <a:ext cx="5865300" cy="649762"/>
      </dsp:txXfrm>
    </dsp:sp>
    <dsp:sp modelId="{4EC71832-D761-4633-8F2F-396C9ED400A5}">
      <dsp:nvSpPr>
        <dsp:cNvPr id="0" name=""/>
        <dsp:cNvSpPr/>
      </dsp:nvSpPr>
      <dsp:spPr>
        <a:xfrm>
          <a:off x="-2008" y="820985"/>
          <a:ext cx="6617245" cy="649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F8FD3B-9B0F-418E-9227-1FABFE8BAF94}">
      <dsp:nvSpPr>
        <dsp:cNvPr id="0" name=""/>
        <dsp:cNvSpPr/>
      </dsp:nvSpPr>
      <dsp:spPr>
        <a:xfrm>
          <a:off x="103878" y="858845"/>
          <a:ext cx="538702" cy="57404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F08D09-4F97-478C-A5A4-907F59855894}">
      <dsp:nvSpPr>
        <dsp:cNvPr id="0" name=""/>
        <dsp:cNvSpPr/>
      </dsp:nvSpPr>
      <dsp:spPr>
        <a:xfrm>
          <a:off x="748468" y="820985"/>
          <a:ext cx="5865300" cy="64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67" tIns="68767" rIns="68767" bIns="68767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Missing Value </a:t>
          </a:r>
          <a:endParaRPr lang="en-US" sz="1900" kern="1200" dirty="0"/>
        </a:p>
      </dsp:txBody>
      <dsp:txXfrm>
        <a:off x="748468" y="820985"/>
        <a:ext cx="5865300" cy="649762"/>
      </dsp:txXfrm>
    </dsp:sp>
    <dsp:sp modelId="{BC94A5E2-3157-4DFE-AF2E-0A23E3527034}">
      <dsp:nvSpPr>
        <dsp:cNvPr id="0" name=""/>
        <dsp:cNvSpPr/>
      </dsp:nvSpPr>
      <dsp:spPr>
        <a:xfrm>
          <a:off x="0" y="1633188"/>
          <a:ext cx="6617245" cy="649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E8CEF8-6B6D-442E-A907-7499FE0DDB94}">
      <dsp:nvSpPr>
        <dsp:cNvPr id="0" name=""/>
        <dsp:cNvSpPr/>
      </dsp:nvSpPr>
      <dsp:spPr>
        <a:xfrm>
          <a:off x="194545" y="1779385"/>
          <a:ext cx="357369" cy="357369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DA6E0E-243E-4FB2-A522-53797803E991}">
      <dsp:nvSpPr>
        <dsp:cNvPr id="0" name=""/>
        <dsp:cNvSpPr/>
      </dsp:nvSpPr>
      <dsp:spPr>
        <a:xfrm>
          <a:off x="748468" y="1633188"/>
          <a:ext cx="5865300" cy="64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67" tIns="68767" rIns="68767" bIns="68767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Outlier Treatment </a:t>
          </a:r>
          <a:endParaRPr lang="en-IN" sz="1900" kern="1200" dirty="0"/>
        </a:p>
      </dsp:txBody>
      <dsp:txXfrm>
        <a:off x="748468" y="1633188"/>
        <a:ext cx="5865300" cy="649762"/>
      </dsp:txXfrm>
    </dsp:sp>
    <dsp:sp modelId="{6E136437-029F-499B-AA62-F6127DAE9320}">
      <dsp:nvSpPr>
        <dsp:cNvPr id="0" name=""/>
        <dsp:cNvSpPr/>
      </dsp:nvSpPr>
      <dsp:spPr>
        <a:xfrm>
          <a:off x="-2008" y="2445392"/>
          <a:ext cx="6617245" cy="649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232BCC-C287-40E5-9A27-2BDC106F7C76}">
      <dsp:nvSpPr>
        <dsp:cNvPr id="0" name=""/>
        <dsp:cNvSpPr/>
      </dsp:nvSpPr>
      <dsp:spPr>
        <a:xfrm>
          <a:off x="194545" y="2591588"/>
          <a:ext cx="357369" cy="357369"/>
        </a:xfrm>
        <a:prstGeom prst="rect">
          <a:avLst/>
        </a:prstGeom>
        <a:blipFill>
          <a:blip xmlns:r="http://schemas.openxmlformats.org/officeDocument/2006/relationships" r:embed="rId6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A9E826-B606-4586-8860-ED791533B450}">
      <dsp:nvSpPr>
        <dsp:cNvPr id="0" name=""/>
        <dsp:cNvSpPr/>
      </dsp:nvSpPr>
      <dsp:spPr>
        <a:xfrm>
          <a:off x="748468" y="2445392"/>
          <a:ext cx="5865300" cy="649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67" tIns="68767" rIns="68767" bIns="68767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Variable Transformation</a:t>
          </a:r>
          <a:endParaRPr lang="en-IN" sz="1900" kern="1200" dirty="0"/>
        </a:p>
      </dsp:txBody>
      <dsp:txXfrm>
        <a:off x="748468" y="2445392"/>
        <a:ext cx="5865300" cy="649762"/>
      </dsp:txXfrm>
    </dsp:sp>
    <dsp:sp modelId="{081ECFE6-579C-4AA6-AED9-932CA38C4002}">
      <dsp:nvSpPr>
        <dsp:cNvPr id="0" name=""/>
        <dsp:cNvSpPr/>
      </dsp:nvSpPr>
      <dsp:spPr>
        <a:xfrm>
          <a:off x="0" y="3266377"/>
          <a:ext cx="6617245" cy="649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B4125-5DA4-48BE-AADD-726927514AF4}">
      <dsp:nvSpPr>
        <dsp:cNvPr id="0" name=""/>
        <dsp:cNvSpPr/>
      </dsp:nvSpPr>
      <dsp:spPr>
        <a:xfrm>
          <a:off x="194545" y="3403792"/>
          <a:ext cx="357369" cy="357369"/>
        </a:xfrm>
        <a:prstGeom prst="rect">
          <a:avLst/>
        </a:prstGeom>
        <a:blipFill>
          <a:blip xmlns:r="http://schemas.openxmlformats.org/officeDocument/2006/relationships" r:embed="rId8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AAF979-CBDA-4D98-AAA9-05AAF3A08191}">
      <dsp:nvSpPr>
        <dsp:cNvPr id="0" name=""/>
        <dsp:cNvSpPr/>
      </dsp:nvSpPr>
      <dsp:spPr>
        <a:xfrm>
          <a:off x="742983" y="3281933"/>
          <a:ext cx="5876269" cy="54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93" tIns="63293" rIns="63293" bIns="63293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Deep Dive on the right target </a:t>
          </a:r>
          <a:endParaRPr lang="en-IN" sz="1900" kern="1200" dirty="0"/>
        </a:p>
      </dsp:txBody>
      <dsp:txXfrm>
        <a:off x="742983" y="3281933"/>
        <a:ext cx="5876269" cy="54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E3606-974C-452B-977F-7ADC4554A0FC}">
      <dsp:nvSpPr>
        <dsp:cNvPr id="0" name=""/>
        <dsp:cNvSpPr/>
      </dsp:nvSpPr>
      <dsp:spPr>
        <a:xfrm>
          <a:off x="1129570" y="1726433"/>
          <a:ext cx="430365" cy="8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182" y="0"/>
              </a:lnTo>
              <a:lnTo>
                <a:pt x="215182" y="820055"/>
              </a:lnTo>
              <a:lnTo>
                <a:pt x="430365" y="82005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21600" y="2113308"/>
        <a:ext cx="46306" cy="46306"/>
      </dsp:txXfrm>
    </dsp:sp>
    <dsp:sp modelId="{78799E2B-5FC9-458F-A3B3-60086D27F518}">
      <dsp:nvSpPr>
        <dsp:cNvPr id="0" name=""/>
        <dsp:cNvSpPr/>
      </dsp:nvSpPr>
      <dsp:spPr>
        <a:xfrm>
          <a:off x="1129570" y="1680713"/>
          <a:ext cx="4303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0365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33994" y="1715674"/>
        <a:ext cx="21518" cy="21518"/>
      </dsp:txXfrm>
    </dsp:sp>
    <dsp:sp modelId="{EBE3481B-2C94-44C2-BB85-CE16EEDBCE56}">
      <dsp:nvSpPr>
        <dsp:cNvPr id="0" name=""/>
        <dsp:cNvSpPr/>
      </dsp:nvSpPr>
      <dsp:spPr>
        <a:xfrm>
          <a:off x="1129570" y="906377"/>
          <a:ext cx="430365" cy="820055"/>
        </a:xfrm>
        <a:custGeom>
          <a:avLst/>
          <a:gdLst/>
          <a:ahLst/>
          <a:cxnLst/>
          <a:rect l="0" t="0" r="0" b="0"/>
          <a:pathLst>
            <a:path>
              <a:moveTo>
                <a:pt x="0" y="820055"/>
              </a:moveTo>
              <a:lnTo>
                <a:pt x="215182" y="820055"/>
              </a:lnTo>
              <a:lnTo>
                <a:pt x="215182" y="0"/>
              </a:lnTo>
              <a:lnTo>
                <a:pt x="430365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21600" y="1293252"/>
        <a:ext cx="46306" cy="46306"/>
      </dsp:txXfrm>
    </dsp:sp>
    <dsp:sp modelId="{3C8802A3-B9FD-400F-8972-F6D803CDC252}">
      <dsp:nvSpPr>
        <dsp:cNvPr id="0" name=""/>
        <dsp:cNvSpPr/>
      </dsp:nvSpPr>
      <dsp:spPr>
        <a:xfrm rot="16200000">
          <a:off x="-924885" y="1398411"/>
          <a:ext cx="3452867" cy="656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Combinations</a:t>
          </a:r>
          <a:endParaRPr lang="en-US" sz="4300" kern="1200" dirty="0"/>
        </a:p>
      </dsp:txBody>
      <dsp:txXfrm>
        <a:off x="-924885" y="1398411"/>
        <a:ext cx="3452867" cy="656044"/>
      </dsp:txXfrm>
    </dsp:sp>
    <dsp:sp modelId="{7DF462AB-AA3A-4FD9-864E-0FFFC1A61A95}">
      <dsp:nvSpPr>
        <dsp:cNvPr id="0" name=""/>
        <dsp:cNvSpPr/>
      </dsp:nvSpPr>
      <dsp:spPr>
        <a:xfrm>
          <a:off x="1559935" y="578355"/>
          <a:ext cx="4616959" cy="6560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Continuous &amp; Continuous</a:t>
          </a:r>
          <a:endParaRPr lang="en-US" sz="2400" kern="1200" dirty="0"/>
        </a:p>
      </dsp:txBody>
      <dsp:txXfrm>
        <a:off x="1559935" y="578355"/>
        <a:ext cx="4616959" cy="656044"/>
      </dsp:txXfrm>
    </dsp:sp>
    <dsp:sp modelId="{1F5E4533-696B-4B77-BFA7-BE27C8DEA0D0}">
      <dsp:nvSpPr>
        <dsp:cNvPr id="0" name=""/>
        <dsp:cNvSpPr/>
      </dsp:nvSpPr>
      <dsp:spPr>
        <a:xfrm>
          <a:off x="1559935" y="1398411"/>
          <a:ext cx="4585413" cy="6560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Categorical &amp; Categorical</a:t>
          </a:r>
          <a:endParaRPr lang="en-US" sz="2300" kern="1200" dirty="0"/>
        </a:p>
      </dsp:txBody>
      <dsp:txXfrm>
        <a:off x="1559935" y="1398411"/>
        <a:ext cx="4585413" cy="656044"/>
      </dsp:txXfrm>
    </dsp:sp>
    <dsp:sp modelId="{B1FB9D31-A65A-4104-88D0-B3A010B64809}">
      <dsp:nvSpPr>
        <dsp:cNvPr id="0" name=""/>
        <dsp:cNvSpPr/>
      </dsp:nvSpPr>
      <dsp:spPr>
        <a:xfrm>
          <a:off x="1559935" y="2218467"/>
          <a:ext cx="4616959" cy="6560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Categorical &amp; Continuous</a:t>
          </a:r>
          <a:endParaRPr lang="en-US" sz="2300" kern="1200" dirty="0"/>
        </a:p>
      </dsp:txBody>
      <dsp:txXfrm>
        <a:off x="1559935" y="2218467"/>
        <a:ext cx="4616959" cy="65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guide-data-exploration/#:~:text=Prediction%20Model%3A%20Prediction%20model%20is,method%20for%20handling%20missing%20data.&amp;text=First%20data%20set%20become%20training,is%20treated%20as%20target%20variable.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guide-data-exploration/#:~:text=Prediction%20Model%3A%20Prediction%20model%20is,method%20for%20handling%20missing%20data.&amp;text=First%20data%20set%20become%20training,is%20treated%20as%20target%20variable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guide-data-exploration/#:~:text=Prediction%20Model%3A%20Prediction%20model%20is,method%20for%20handling%20missing%20data.&amp;text=First%20data%20set%20become%20training,is%20treated%20as%20target%20variable.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guide-data-exploration/#:~:text=Prediction%20Model%3A%20Prediction%20model%20is,method%20for%20handling%20missing%20data.&amp;text=First%20data%20set%20become%20training,is%20treated%20as%20target%20variable.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guide-data-exploration/#:~:text=Prediction%20Model%3A%20Prediction%20model%20is,method%20for%20handling%20missing%20data.&amp;text=First%20data%20set%20become%20training,is%20treated%20as%20target%20variable.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https://www.analyticsvidhya.com/blog/2016/01/guide-data-exploration/#:~:text=Prediction%20Model%3A%20Prediction%20model%20is,method%20for%20handling%20missing%20data.&amp;text=First%20data%20set%20become%20training,is%20treated%20as%20target%20variable.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74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You can choose your own examples too for illustrations</a:t>
            </a:r>
          </a:p>
        </p:txBody>
      </p:sp>
    </p:spTree>
    <p:extLst>
      <p:ext uri="{BB962C8B-B14F-4D97-AF65-F5344CB8AC3E}">
        <p14:creationId xmlns:p14="http://schemas.microsoft.com/office/powerpoint/2010/main" val="238809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You can choose your own examples too for illustrations</a:t>
            </a:r>
          </a:p>
        </p:txBody>
      </p:sp>
    </p:spTree>
    <p:extLst>
      <p:ext uri="{BB962C8B-B14F-4D97-AF65-F5344CB8AC3E}">
        <p14:creationId xmlns:p14="http://schemas.microsoft.com/office/powerpoint/2010/main" val="1662336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are examples taken from IMDB assignment which they have completed. It will help them connect the dots easily.</a:t>
            </a:r>
          </a:p>
          <a:p>
            <a:r>
              <a:rPr lang="en-IN" dirty="0"/>
              <a:t>More Coverage for Business Analysts will be preferable</a:t>
            </a:r>
          </a:p>
        </p:txBody>
      </p:sp>
    </p:spTree>
    <p:extLst>
      <p:ext uri="{BB962C8B-B14F-4D97-AF65-F5344CB8AC3E}">
        <p14:creationId xmlns:p14="http://schemas.microsoft.com/office/powerpoint/2010/main" val="1734144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97104d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97104d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Exact time will depend on the learner’s background and skills. </a:t>
            </a:r>
          </a:p>
        </p:txBody>
      </p:sp>
    </p:spTree>
    <p:extLst>
      <p:ext uri="{BB962C8B-B14F-4D97-AF65-F5344CB8AC3E}">
        <p14:creationId xmlns:p14="http://schemas.microsoft.com/office/powerpoint/2010/main" val="32197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Measurement scale for columns: Whether they are Nominal, Ordinal, Interval or ratio?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Simple numerical analysis for value distribution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97104d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97104d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https://www.analyticsvidhya.com/blog/2016/01/guide-data-exploration/#:~:text=Prediction%20Model%3A%20Prediction%20model%20is,method%20for%20handling%20missing%20data.&amp;text=First%20data%20set%20become%20training,is%20treated%20as%20target%20variable.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18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https://www.analyticsvidhya.com/blog/2016/01/guide-data-exploration/#:~:text=Prediction%20Model%3A%20Prediction%20model%20is,method%20for%20handling%20missing%20data.&amp;text=First%20data%20set%20become%20training,is%20treated%20as%20target%20variable.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14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https://www.analyticsvidhya.com/blog/2016/01/guide-data-exploration/#:~:text=Prediction%20Model%3A%20Prediction%20model%20is,method%20for%20handling%20missing%20data.&amp;text=First%20data%20set%20become%20training,is%20treated%20as%20target%20variable.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531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3"/>
              </a:rPr>
              <a:t>https://www.analyticsvidhya.com/blog/2016/01/guide-data-exploration/#:~:text=Prediction%20Model%3A%20Prediction%20model%20is,method%20for%20handling%20missing%20data.&amp;text=First%20data%20set%20become%20training,is%20treated%20as%20target%20variable.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44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eb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4CBE3-4343-4260-A972-9B0BB6BF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1338"/>
            <a:ext cx="9144000" cy="4492162"/>
          </a:xfrm>
        </p:spPr>
        <p:txBody>
          <a:bodyPr/>
          <a:lstStyle/>
          <a:p>
            <a:pPr algn="just"/>
            <a:r>
              <a:rPr lang="en-IN" sz="1600" dirty="0"/>
              <a:t>Missing values treatment</a:t>
            </a:r>
            <a:r>
              <a:rPr lang="en-IN" sz="1600" dirty="0" smtClean="0">
                <a:latin typeface="Proxima Nova" panose="020B0604020202020204" charset="0"/>
              </a:rPr>
              <a:t>:</a:t>
            </a:r>
            <a:endParaRPr lang="en-IN" sz="1600" dirty="0">
              <a:latin typeface="Proxima Nova" panose="020B0604020202020204" charset="0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sz="1400" dirty="0" smtClean="0"/>
              <a:t>Deletion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Mean/ Mode/ Median </a:t>
            </a:r>
            <a:r>
              <a:rPr lang="en-IN" sz="1400" dirty="0" smtClean="0"/>
              <a:t>Imputation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Prediction </a:t>
            </a:r>
            <a:r>
              <a:rPr lang="en-IN" sz="1400" dirty="0" smtClean="0"/>
              <a:t>Model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KNN Imputation</a:t>
            </a:r>
            <a:endParaRPr lang="en-IN" sz="1200" dirty="0">
              <a:latin typeface="Proxima Nova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348FD-191A-44B8-9BF2-18A2D69D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281742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Missing </a:t>
            </a:r>
            <a:r>
              <a:rPr lang="en-IN" dirty="0"/>
              <a:t>values treatment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0" y="2490952"/>
            <a:ext cx="8827320" cy="2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4CBE3-4343-4260-A972-9B0BB6BF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1338"/>
            <a:ext cx="9144000" cy="4492162"/>
          </a:xfrm>
        </p:spPr>
        <p:txBody>
          <a:bodyPr/>
          <a:lstStyle/>
          <a:p>
            <a:pPr marL="228600" indent="0" algn="just"/>
            <a:r>
              <a:rPr lang="en-US" dirty="0"/>
              <a:t>Outlier is an observation that appears far away and diverges from an overall pattern in a sample</a:t>
            </a:r>
            <a:r>
              <a:rPr lang="en-US" dirty="0" smtClean="0"/>
              <a:t>.</a:t>
            </a:r>
          </a:p>
          <a:p>
            <a:pPr marL="228600" indent="0" algn="just"/>
            <a:endParaRPr lang="en-US" b="1" dirty="0"/>
          </a:p>
          <a:p>
            <a:pPr marL="228600" indent="0" algn="just"/>
            <a:endParaRPr lang="en-IN" b="1" dirty="0" smtClean="0"/>
          </a:p>
          <a:p>
            <a:pPr marL="228600" indent="0" algn="just"/>
            <a:r>
              <a:rPr lang="en-IN" b="1" dirty="0" smtClean="0"/>
              <a:t>Treatment</a:t>
            </a:r>
            <a:endParaRPr lang="en-IN" b="1" dirty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sz="1600" dirty="0" smtClean="0"/>
              <a:t>Deleting observations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Transforming and binning </a:t>
            </a:r>
            <a:r>
              <a:rPr lang="en-IN" sz="1600" dirty="0" smtClean="0"/>
              <a:t>values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sz="1600" dirty="0" smtClean="0"/>
              <a:t>Imputing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Treat separately</a:t>
            </a:r>
            <a:endParaRPr lang="en-IN" sz="1400" dirty="0">
              <a:latin typeface="Proxima Nova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348FD-191A-44B8-9BF2-18A2D69D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281742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Outlier </a:t>
            </a:r>
            <a:r>
              <a:rPr lang="en-IN" dirty="0"/>
              <a:t>treatment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24" y="1381504"/>
            <a:ext cx="4445318" cy="30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4CBE3-4343-4260-A972-9B0BB6BF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1338"/>
            <a:ext cx="9144000" cy="4492162"/>
          </a:xfrm>
        </p:spPr>
        <p:txBody>
          <a:bodyPr/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Logarithm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dirty="0"/>
              <a:t>Square / Cube </a:t>
            </a:r>
            <a:r>
              <a:rPr lang="en-IN" dirty="0" smtClean="0"/>
              <a:t>root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Binning</a:t>
            </a:r>
          </a:p>
          <a:p>
            <a:pPr marL="228600" indent="0" algn="just"/>
            <a:endParaRPr lang="en-IN" sz="1600" b="1" dirty="0">
              <a:latin typeface="Proxima Nova" panose="020B0604020202020204" charset="0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Proxima Nova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348FD-191A-44B8-9BF2-18A2D69D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281742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Variable </a:t>
            </a:r>
            <a:r>
              <a:rPr lang="en-IN" dirty="0"/>
              <a:t>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9" y="2031260"/>
            <a:ext cx="8261131" cy="270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B56647-8899-4F20-8E46-40C44FC3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8649" y="764135"/>
            <a:ext cx="5265600" cy="4257399"/>
          </a:xfrm>
        </p:spPr>
        <p:txBody>
          <a:bodyPr/>
          <a:lstStyle/>
          <a:p>
            <a:pPr algn="l"/>
            <a:r>
              <a:rPr lang="en-IN" dirty="0"/>
              <a:t>Target hotspots instead of the whole data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E.g. Top 250 movies as per IMDB rating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E.g. Top 10 Highest grossing movies</a:t>
            </a:r>
          </a:p>
          <a:p>
            <a:pPr marL="228600" indent="0" algn="just"/>
            <a:r>
              <a:rPr lang="en-IN" dirty="0"/>
              <a:t>Profiling the target based on key factors: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Clustering the movies based on Directors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Grouping actors by critic and user ratings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Classifying by languages, genres, etc.</a:t>
            </a:r>
          </a:p>
          <a:p>
            <a:pPr marL="228600" indent="0" algn="l"/>
            <a:r>
              <a:rPr lang="en-IN" dirty="0"/>
              <a:t>Why?</a:t>
            </a:r>
            <a:br>
              <a:rPr lang="en-IN" dirty="0"/>
            </a:br>
            <a:r>
              <a:rPr lang="en-IN" sz="1600" dirty="0"/>
              <a:t>It helps the analyst focus on the most critical problems instead of navigating through entire data.</a:t>
            </a:r>
          </a:p>
          <a:p>
            <a:pPr marL="228600" indent="0" algn="l"/>
            <a:r>
              <a:rPr lang="en-IN" dirty="0"/>
              <a:t>How?</a:t>
            </a:r>
          </a:p>
          <a:p>
            <a:pPr marL="228600" indent="0" algn="l"/>
            <a:r>
              <a:rPr lang="en-IN" sz="1600" dirty="0"/>
              <a:t>Use data subsets, groupby aggregations and create tables/ bars to illustrate the importance by factors.</a:t>
            </a:r>
          </a:p>
          <a:p>
            <a:pPr marL="228600" indent="0" algn="l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26E537-9928-4B1F-A7B6-D0C23649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5736164" cy="382500"/>
          </a:xfrm>
        </p:spPr>
        <p:txBody>
          <a:bodyPr/>
          <a:lstStyle/>
          <a:p>
            <a:r>
              <a:rPr lang="en-IN" dirty="0"/>
              <a:t>Deep-dive/ Targeted Analysis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70D3FA-3677-4CEE-88C2-8872193D8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75360"/>
              </p:ext>
            </p:extLst>
          </p:nvPr>
        </p:nvGraphicFramePr>
        <p:xfrm>
          <a:off x="234947" y="1077151"/>
          <a:ext cx="3584769" cy="120221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94923">
                  <a:extLst>
                    <a:ext uri="{9D8B030D-6E8A-4147-A177-3AD203B41FA5}">
                      <a16:colId xmlns:a16="http://schemas.microsoft.com/office/drawing/2014/main" val="2463494170"/>
                    </a:ext>
                  </a:extLst>
                </a:gridCol>
                <a:gridCol w="1194923">
                  <a:extLst>
                    <a:ext uri="{9D8B030D-6E8A-4147-A177-3AD203B41FA5}">
                      <a16:colId xmlns:a16="http://schemas.microsoft.com/office/drawing/2014/main" val="1654014603"/>
                    </a:ext>
                  </a:extLst>
                </a:gridCol>
                <a:gridCol w="1194923">
                  <a:extLst>
                    <a:ext uri="{9D8B030D-6E8A-4147-A177-3AD203B41FA5}">
                      <a16:colId xmlns:a16="http://schemas.microsoft.com/office/drawing/2014/main" val="361272392"/>
                    </a:ext>
                  </a:extLst>
                </a:gridCol>
              </a:tblGrid>
              <a:tr h="318299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</a:rPr>
                        <a:t>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</a:rPr>
                        <a:t>num_critic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</a:rPr>
                        <a:t>num_user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214252"/>
                  </a:ext>
                </a:extLst>
              </a:tr>
              <a:tr h="18723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Leonardo DiCaprio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330.190476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914.476190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144376"/>
                  </a:ext>
                </a:extLst>
              </a:tr>
              <a:tr h="18723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Brad Pitt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245.000000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742.352941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238203"/>
                  </a:ext>
                </a:extLst>
              </a:tr>
              <a:tr h="18723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Meryl Streep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181.454545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297.181818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3413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41AAA0-C279-41AC-B8CC-B69352529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55211"/>
              </p:ext>
            </p:extLst>
          </p:nvPr>
        </p:nvGraphicFramePr>
        <p:xfrm>
          <a:off x="234946" y="2892834"/>
          <a:ext cx="3584769" cy="15374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94923">
                  <a:extLst>
                    <a:ext uri="{9D8B030D-6E8A-4147-A177-3AD203B41FA5}">
                      <a16:colId xmlns:a16="http://schemas.microsoft.com/office/drawing/2014/main" val="1163804174"/>
                    </a:ext>
                  </a:extLst>
                </a:gridCol>
                <a:gridCol w="1194923">
                  <a:extLst>
                    <a:ext uri="{9D8B030D-6E8A-4147-A177-3AD203B41FA5}">
                      <a16:colId xmlns:a16="http://schemas.microsoft.com/office/drawing/2014/main" val="2112015423"/>
                    </a:ext>
                  </a:extLst>
                </a:gridCol>
                <a:gridCol w="1194923">
                  <a:extLst>
                    <a:ext uri="{9D8B030D-6E8A-4147-A177-3AD203B41FA5}">
                      <a16:colId xmlns:a16="http://schemas.microsoft.com/office/drawing/2014/main" val="716083674"/>
                    </a:ext>
                  </a:extLst>
                </a:gridCol>
              </a:tblGrid>
              <a:tr h="318299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</a:rPr>
                        <a:t>Genre1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</a:rPr>
                        <a:t>Genre2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</a:rPr>
                        <a:t>Gross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107481"/>
                  </a:ext>
                </a:extLst>
              </a:tr>
              <a:tr h="18723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Sci-Fi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77566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Adventure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Sci-Fi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19457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r" fontAlgn="ctr"/>
                      <a:endParaRPr lang="en-IN" sz="1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Family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119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073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r" fontAlgn="ctr"/>
                      <a:endParaRPr lang="en-IN" sz="1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/>
                        <a:t>Animation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038382"/>
                  </a:ext>
                </a:extLst>
              </a:tr>
              <a:tr h="18723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1" dirty="0">
                          <a:effectLst/>
                        </a:rPr>
                        <a:t>Adventure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11BFF-A90A-434F-8695-AEA3D0C2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8" y="121966"/>
            <a:ext cx="6289861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dirty="0" smtClean="0"/>
              <a:t>Let’s </a:t>
            </a:r>
            <a:r>
              <a:rPr lang="en-IN" dirty="0"/>
              <a:t>Code Together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6234" y="2224787"/>
            <a:ext cx="52373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5200" i="1" dirty="0" smtClean="0">
                <a:solidFill>
                  <a:schemeClr val="dk1"/>
                </a:solidFill>
              </a:rPr>
              <a:t>Coding Time</a:t>
            </a:r>
          </a:p>
        </p:txBody>
      </p:sp>
    </p:spTree>
    <p:extLst>
      <p:ext uri="{BB962C8B-B14F-4D97-AF65-F5344CB8AC3E}">
        <p14:creationId xmlns:p14="http://schemas.microsoft.com/office/powerpoint/2010/main" val="9940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6675" y="712072"/>
            <a:ext cx="6974400" cy="32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 indent="0">
              <a:spcBef>
                <a:spcPts val="750"/>
              </a:spcBef>
              <a:spcAft>
                <a:spcPts val="1600"/>
              </a:spcAft>
              <a:buNone/>
            </a:pPr>
            <a:endParaRPr lang="en-I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algn="l">
              <a:spcAft>
                <a:spcPts val="1600"/>
              </a:spcAft>
            </a:pPr>
            <a:r>
              <a:rPr lang="en-I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Questions??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Doubt resolution</a:t>
            </a:r>
            <a:endParaRPr dirty="0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F866A9D7-6F2A-4AD3-99F1-74A520F8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4742" y="1521196"/>
            <a:ext cx="2536854" cy="2536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365441" y="341440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200" i="1" dirty="0">
                <a:solidFill>
                  <a:schemeClr val="dk1"/>
                </a:solidFill>
              </a:rPr>
              <a:t>SGC Coaching: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IN" i="1" dirty="0">
                <a:solidFill>
                  <a:schemeClr val="dk1"/>
                </a:solidFill>
              </a:rPr>
              <a:t>Articulate your Journey | Activate Students’ Vigour| Accelerate Mutual </a:t>
            </a:r>
            <a:r>
              <a:rPr lang="en-IN" i="1" dirty="0" smtClean="0">
                <a:solidFill>
                  <a:schemeClr val="dk1"/>
                </a:solidFill>
              </a:rPr>
              <a:t>Growth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-IN" i="1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i="1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1800" i="1" dirty="0" smtClean="0">
                <a:solidFill>
                  <a:schemeClr val="dk1"/>
                </a:solidFill>
              </a:rPr>
              <a:t>Session </a:t>
            </a:r>
            <a:r>
              <a:rPr lang="en-IN" sz="1800" i="1" dirty="0" smtClean="0">
                <a:solidFill>
                  <a:schemeClr val="dk1"/>
                </a:solidFill>
              </a:rPr>
              <a:t>-4</a:t>
            </a:r>
            <a:endParaRPr lang="en-IN" sz="1800" i="1" dirty="0" smtClean="0">
              <a:solidFill>
                <a:schemeClr val="dk1"/>
              </a:solidFill>
            </a:endParaRPr>
          </a:p>
          <a:p>
            <a:pPr algn="ctr"/>
            <a:r>
              <a:rPr lang="en-IN" b="1" dirty="0"/>
              <a:t>Data Exploration and Preparation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-IN" i="1" dirty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endParaRPr lang="en-IN" sz="2400" i="1" dirty="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20" name="Rounded Rectangle 8"/>
          <p:cNvSpPr txBox="1"/>
          <p:nvPr/>
        </p:nvSpPr>
        <p:spPr>
          <a:xfrm>
            <a:off x="2265202" y="3782865"/>
            <a:ext cx="4273887" cy="11477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1076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1600" kern="1200" dirty="0"/>
          </a:p>
        </p:txBody>
      </p:sp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529253905"/>
              </p:ext>
            </p:extLst>
          </p:nvPr>
        </p:nvGraphicFramePr>
        <p:xfrm>
          <a:off x="1600200" y="882650"/>
          <a:ext cx="662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34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Proxima Nova" panose="020B0604020202020204" charset="0"/>
              </a:rPr>
              <a:t>Recap: </a:t>
            </a:r>
            <a:r>
              <a:rPr lang="en" dirty="0">
                <a:latin typeface="Proxima Nova" panose="020B0604020202020204" charset="0"/>
              </a:rPr>
              <a:t>What the learner have learnt in the week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090837" y="838809"/>
            <a:ext cx="2994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800" b="1" dirty="0">
                <a:latin typeface="Proxima Nova" panose="020B0604020202020204" charset="0"/>
              </a:rPr>
              <a:t>Exploratory Data Analysis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70864957"/>
              </p:ext>
            </p:extLst>
          </p:nvPr>
        </p:nvGraphicFramePr>
        <p:xfrm>
          <a:off x="1026170" y="1208141"/>
          <a:ext cx="7747340" cy="367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85EBBB-C3FF-4972-A451-952DA26EB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45AB1C-91C1-410F-9D31-8BCCF1F63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2F340A-0598-4D2E-89FC-AAEC6E217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E35C0C-1CC1-4F78-998B-B20686D7C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8E33DA-676D-4CBE-A4E8-4BA2ADE97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DCCBFC-9DD0-4365-B1A1-A2BF964EA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7EC63C-8BEB-4679-9776-A1063B12AB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4DB775-80B6-431C-91F9-0C13F7106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CE4F00-14DF-40AB-988C-0F7F97F15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Focussed teaching: </a:t>
            </a:r>
            <a:r>
              <a:rPr lang="en-IN" dirty="0"/>
              <a:t>Points of Investigation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A44B91-E3E2-4F03-BB1E-C64FF1A62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5995"/>
              </p:ext>
            </p:extLst>
          </p:nvPr>
        </p:nvGraphicFramePr>
        <p:xfrm>
          <a:off x="1099976" y="813515"/>
          <a:ext cx="6617245" cy="3916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FA1B58-F4DF-4CE5-85A3-2E2E9567E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0D79F8-FE95-42C9-B4DD-59D73FCF1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39007-0861-448E-B3B6-F2ACBCF44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F8FD3B-9B0F-418E-9227-1FABFE8BA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71832-D761-4633-8F2F-396C9ED40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F08D09-4F97-478C-A5A4-907F59855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E8CEF8-6B6D-442E-A907-7499FE0DD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94A5E2-3157-4DFE-AF2E-0A23E3527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A6E0E-243E-4FB2-A522-53797803E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232BCC-C287-40E5-9A27-2BDC106F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136437-029F-499B-AA62-F6127DAE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A9E826-B606-4586-8860-ED791533B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1ECFE6-579C-4AA6-AED9-932CA38C4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B4125-5DA4-48BE-AADD-726927514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AAF979-CBDA-4D98-AAA9-05AAF3A08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4CBE3-4343-4260-A972-9B0BB6BF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1338"/>
            <a:ext cx="9144000" cy="4492162"/>
          </a:xfrm>
        </p:spPr>
        <p:txBody>
          <a:bodyPr/>
          <a:lstStyle/>
          <a:p>
            <a:pPr algn="l"/>
            <a:r>
              <a:rPr lang="en-US" dirty="0" smtClean="0"/>
              <a:t>	Bi-variate </a:t>
            </a:r>
            <a:r>
              <a:rPr lang="en-US" dirty="0"/>
              <a:t>Analysis finds out the relationship between two variables. Here, we look </a:t>
            </a:r>
            <a:r>
              <a:rPr lang="en-US" dirty="0" smtClean="0"/>
              <a:t>for</a:t>
            </a:r>
            <a:r>
              <a:rPr lang="en-US" dirty="0"/>
              <a:t> association and disassociation between variables at a pre-defined significance </a:t>
            </a:r>
            <a:r>
              <a:rPr lang="en-US" dirty="0" smtClean="0"/>
              <a:t>level</a:t>
            </a:r>
            <a:endParaRPr lang="en-US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348FD-191A-44B8-9BF2-18A2D69D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281742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b="1" dirty="0" smtClean="0"/>
              <a:t>Bi-variate</a:t>
            </a:r>
            <a:r>
              <a:rPr lang="en-IN" b="1" dirty="0"/>
              <a:t> Analysis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7141830"/>
              </p:ext>
            </p:extLst>
          </p:nvPr>
        </p:nvGraphicFramePr>
        <p:xfrm>
          <a:off x="1421524" y="1545021"/>
          <a:ext cx="6650421" cy="3452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18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8802A3-B9FD-400F-8972-F6D803CDC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E3481B-2C94-44C2-BB85-CE16EEDBC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462AB-AA3A-4FD9-864E-0FFFC1A61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799E2B-5FC9-458F-A3B3-60086D27F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5E4533-696B-4B77-BFA7-BE27C8DEA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CE3606-974C-452B-977F-7ADC4554A0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FB9D31-A65A-4104-88D0-B3A010B64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4CBE3-4343-4260-A972-9B0BB6BF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1338"/>
            <a:ext cx="9144000" cy="4492162"/>
          </a:xfrm>
        </p:spPr>
        <p:txBody>
          <a:bodyPr/>
          <a:lstStyle/>
          <a:p>
            <a:pPr marL="228600" indent="0" algn="l"/>
            <a:r>
              <a:rPr lang="en-IN" b="1" dirty="0" smtClean="0"/>
              <a:t>Continuous </a:t>
            </a:r>
            <a:r>
              <a:rPr lang="en-IN" b="1" dirty="0"/>
              <a:t>&amp; </a:t>
            </a:r>
            <a:r>
              <a:rPr lang="en-IN" b="1" dirty="0" smtClean="0"/>
              <a:t>Continuous</a:t>
            </a:r>
          </a:p>
          <a:p>
            <a:pPr marL="228600" indent="0" algn="l"/>
            <a:endParaRPr lang="en-IN" b="1" dirty="0"/>
          </a:p>
          <a:p>
            <a:pPr marL="228600" indent="0" algn="l"/>
            <a:endParaRPr lang="en-IN" b="1" dirty="0" smtClean="0"/>
          </a:p>
          <a:p>
            <a:pPr marL="228600" indent="0" algn="l"/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348FD-191A-44B8-9BF2-18A2D69D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281742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b="1" dirty="0" smtClean="0"/>
              <a:t>Bi-variate</a:t>
            </a:r>
            <a:r>
              <a:rPr lang="en-IN" b="1" dirty="0"/>
              <a:t> 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5" y="1190297"/>
            <a:ext cx="6698976" cy="395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4CBE3-4343-4260-A972-9B0BB6BF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1338"/>
            <a:ext cx="9144000" cy="4492162"/>
          </a:xfrm>
        </p:spPr>
        <p:txBody>
          <a:bodyPr/>
          <a:lstStyle/>
          <a:p>
            <a:pPr algn="l"/>
            <a:r>
              <a:rPr lang="en-IN" b="1" dirty="0" smtClean="0"/>
              <a:t>Categorical </a:t>
            </a:r>
            <a:r>
              <a:rPr lang="en-IN" b="1" dirty="0"/>
              <a:t>&amp; </a:t>
            </a:r>
            <a:r>
              <a:rPr lang="en-IN" b="1" dirty="0" smtClean="0"/>
              <a:t>Categorical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Two-way </a:t>
            </a:r>
            <a:r>
              <a:rPr lang="en-IN" sz="1600" dirty="0" smtClean="0"/>
              <a:t>table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Stacked Column Chart</a:t>
            </a:r>
            <a:endParaRPr lang="en-IN" sz="1600" dirty="0" smtClean="0"/>
          </a:p>
          <a:p>
            <a:pPr algn="l"/>
            <a:endParaRPr lang="en-IN" b="1" dirty="0"/>
          </a:p>
          <a:p>
            <a:pPr algn="l"/>
            <a:endParaRPr lang="en-IN" b="1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348FD-191A-44B8-9BF2-18A2D69D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281742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b="1" dirty="0" smtClean="0"/>
              <a:t>Bi-variate</a:t>
            </a:r>
            <a:r>
              <a:rPr lang="en-IN" b="1" dirty="0"/>
              <a:t> 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" y="2341181"/>
            <a:ext cx="8844455" cy="22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4CBE3-4343-4260-A972-9B0BB6BF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51338"/>
            <a:ext cx="9144000" cy="4492162"/>
          </a:xfrm>
        </p:spPr>
        <p:txBody>
          <a:bodyPr/>
          <a:lstStyle/>
          <a:p>
            <a:pPr algn="l"/>
            <a:r>
              <a:rPr lang="en-IN" b="1" dirty="0" smtClean="0"/>
              <a:t>Categorical </a:t>
            </a:r>
            <a:r>
              <a:rPr lang="en-IN" b="1" dirty="0"/>
              <a:t>&amp; </a:t>
            </a:r>
            <a:r>
              <a:rPr lang="en-IN" b="1" dirty="0" smtClean="0"/>
              <a:t>Continuous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 smtClean="0"/>
              <a:t>T-test/z-test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IN" sz="1600" dirty="0" smtClean="0"/>
              <a:t>ANOVA</a:t>
            </a:r>
          </a:p>
          <a:p>
            <a:pPr marL="228600" indent="0" algn="l"/>
            <a:endParaRPr lang="en-IN" sz="1600" dirty="0"/>
          </a:p>
          <a:p>
            <a:pPr marL="514350" indent="-285750" algn="l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348FD-191A-44B8-9BF2-18A2D69D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281742" cy="382500"/>
          </a:xfrm>
        </p:spPr>
        <p:txBody>
          <a:bodyPr/>
          <a:lstStyle/>
          <a:p>
            <a:r>
              <a:rPr lang="en" dirty="0"/>
              <a:t>Focussed teaching: </a:t>
            </a:r>
            <a:r>
              <a:rPr lang="en-IN" b="1" dirty="0" smtClean="0"/>
              <a:t>Bi-variate</a:t>
            </a:r>
            <a:r>
              <a:rPr lang="en-IN" b="1" dirty="0"/>
              <a:t> 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8" y="735944"/>
            <a:ext cx="3358712" cy="203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0" y="2523450"/>
            <a:ext cx="7408041" cy="241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475</Words>
  <Application>Microsoft Office PowerPoint</Application>
  <PresentationFormat>On-screen Show (16:9)</PresentationFormat>
  <Paragraphs>137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Proxima Nova</vt:lpstr>
      <vt:lpstr>Arial</vt:lpstr>
      <vt:lpstr>Simple Light</vt:lpstr>
      <vt:lpstr>PowerPoint Presentation</vt:lpstr>
      <vt:lpstr>PowerPoint Presentation</vt:lpstr>
      <vt:lpstr>Agenda</vt:lpstr>
      <vt:lpstr>Recap: What the learner have learnt in the week</vt:lpstr>
      <vt:lpstr>Focussed teaching: Points of Investigation</vt:lpstr>
      <vt:lpstr>Focussed teaching: Bi-variate Analysis</vt:lpstr>
      <vt:lpstr>Focussed teaching: Bi-variate Analysis</vt:lpstr>
      <vt:lpstr>Focussed teaching: Bi-variate Analysis</vt:lpstr>
      <vt:lpstr>Focussed teaching: Bi-variate Analysis</vt:lpstr>
      <vt:lpstr>Focussed teaching: Missing values treatment</vt:lpstr>
      <vt:lpstr>Focussed teaching: Outlier treatment</vt:lpstr>
      <vt:lpstr>Focussed teaching: Variable transformation</vt:lpstr>
      <vt:lpstr>Deep-dive/ Targeted Analysis </vt:lpstr>
      <vt:lpstr>Focussed teaching: Let’s Code Together</vt:lpstr>
      <vt:lpstr>Doubt 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87</cp:revision>
  <dcterms:created xsi:type="dcterms:W3CDTF">2020-06-23T08:29:18Z</dcterms:created>
  <dcterms:modified xsi:type="dcterms:W3CDTF">2020-10-08T12:34:10Z</dcterms:modified>
</cp:coreProperties>
</file>