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65" r:id="rId4"/>
    <p:sldId id="317" r:id="rId5"/>
    <p:sldId id="262" r:id="rId6"/>
    <p:sldId id="310" r:id="rId7"/>
    <p:sldId id="314" r:id="rId8"/>
    <p:sldId id="315" r:id="rId9"/>
    <p:sldId id="319" r:id="rId10"/>
    <p:sldId id="316" r:id="rId11"/>
    <p:sldId id="318" r:id="rId12"/>
    <p:sldId id="313" r:id="rId13"/>
    <p:sldId id="320" r:id="rId14"/>
    <p:sldId id="322" r:id="rId15"/>
    <p:sldId id="324" r:id="rId16"/>
    <p:sldId id="325" r:id="rId17"/>
    <p:sldId id="326" r:id="rId18"/>
    <p:sldId id="328" r:id="rId19"/>
    <p:sldId id="327" r:id="rId20"/>
    <p:sldId id="321" r:id="rId21"/>
    <p:sldId id="323" r:id="rId22"/>
    <p:sldId id="263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DDF"/>
    <a:srgbClr val="FF9966"/>
    <a:srgbClr val="FF66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0" autoAdjust="0"/>
  </p:normalViewPr>
  <p:slideViewPr>
    <p:cSldViewPr snapToGrid="0">
      <p:cViewPr varScale="1">
        <p:scale>
          <a:sx n="84" d="100"/>
          <a:sy n="84" d="100"/>
        </p:scale>
        <p:origin x="22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0.sv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0.sv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 smtClean="0"/>
            <a:t>DDL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DQL 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smtClean="0"/>
            <a:t>Select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 smtClean="0"/>
            <a:t>Insert</a:t>
          </a:r>
          <a:endParaRPr lang="en-US" dirty="0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8F5392B5-26F7-4889-B7B4-FC8CDDB7C48A}">
      <dgm:prSet phldrT="[Text]"/>
      <dgm:spPr/>
      <dgm:t>
        <a:bodyPr/>
        <a:lstStyle/>
        <a:p>
          <a:r>
            <a:rPr lang="en-US" dirty="0" smtClean="0"/>
            <a:t>Drop</a:t>
          </a:r>
          <a:endParaRPr lang="en-US" dirty="0"/>
        </a:p>
      </dgm:t>
    </dgm:pt>
    <dgm:pt modelId="{1B6388DA-C190-4F72-A0CD-013EA71DAB10}" type="parTrans" cxnId="{2547E6DE-7B65-4251-81F4-024E7BFDF434}">
      <dgm:prSet/>
      <dgm:spPr/>
      <dgm:t>
        <a:bodyPr/>
        <a:lstStyle/>
        <a:p>
          <a:endParaRPr lang="en-US"/>
        </a:p>
      </dgm:t>
    </dgm:pt>
    <dgm:pt modelId="{D2A18A95-1B7B-4A43-8AAB-DC01A15AA120}" type="sibTrans" cxnId="{2547E6DE-7B65-4251-81F4-024E7BFDF434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DML </a:t>
          </a:r>
          <a:endParaRPr lang="en-US" dirty="0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42B740C1-B550-4A19-8BCD-C4C3231796F1}">
      <dgm:prSet phldrT="[Text]"/>
      <dgm:spPr/>
      <dgm:t>
        <a:bodyPr/>
        <a:lstStyle/>
        <a:p>
          <a:r>
            <a:rPr lang="en-US" dirty="0" smtClean="0"/>
            <a:t>Alter</a:t>
          </a:r>
          <a:endParaRPr lang="en-US" dirty="0"/>
        </a:p>
      </dgm:t>
    </dgm:pt>
    <dgm:pt modelId="{72A33643-C40C-48B5-AF67-92C1755C2578}" type="parTrans" cxnId="{A72F51F7-D446-4CBB-8DF3-3AA4FC541A98}">
      <dgm:prSet/>
      <dgm:spPr/>
      <dgm:t>
        <a:bodyPr/>
        <a:lstStyle/>
        <a:p>
          <a:endParaRPr lang="en-US"/>
        </a:p>
      </dgm:t>
    </dgm:pt>
    <dgm:pt modelId="{884A4342-B2EA-4BCB-88D9-768411D8544B}" type="sibTrans" cxnId="{A72F51F7-D446-4CBB-8DF3-3AA4FC541A98}">
      <dgm:prSet/>
      <dgm:spPr/>
      <dgm:t>
        <a:bodyPr/>
        <a:lstStyle/>
        <a:p>
          <a:endParaRPr lang="en-US"/>
        </a:p>
      </dgm:t>
    </dgm:pt>
    <dgm:pt modelId="{66BCEE97-8C09-4818-B11A-D628104A13BE}">
      <dgm:prSet phldrT="[Text]"/>
      <dgm:spPr/>
      <dgm:t>
        <a:bodyPr/>
        <a:lstStyle/>
        <a:p>
          <a:r>
            <a:rPr lang="en-US" dirty="0" smtClean="0"/>
            <a:t>Truncate</a:t>
          </a:r>
          <a:endParaRPr lang="en-US" dirty="0"/>
        </a:p>
      </dgm:t>
    </dgm:pt>
    <dgm:pt modelId="{D0EAE56F-7304-40A4-ACC5-E46F6A8619FA}" type="parTrans" cxnId="{23557157-9558-4F18-9C1B-0563261D671D}">
      <dgm:prSet/>
      <dgm:spPr/>
      <dgm:t>
        <a:bodyPr/>
        <a:lstStyle/>
        <a:p>
          <a:endParaRPr lang="en-US"/>
        </a:p>
      </dgm:t>
    </dgm:pt>
    <dgm:pt modelId="{94CB70DB-8976-44EB-8F2D-3DE8B2837450}" type="sibTrans" cxnId="{23557157-9558-4F18-9C1B-0563261D671D}">
      <dgm:prSet/>
      <dgm:spPr/>
      <dgm:t>
        <a:bodyPr/>
        <a:lstStyle/>
        <a:p>
          <a:endParaRPr lang="en-US"/>
        </a:p>
      </dgm:t>
    </dgm:pt>
    <dgm:pt modelId="{AA3978CA-FB76-4344-B1DF-9D3EBA652871}">
      <dgm:prSet phldrT="[Text]"/>
      <dgm:spPr/>
      <dgm:t>
        <a:bodyPr/>
        <a:lstStyle/>
        <a:p>
          <a:r>
            <a:rPr lang="en-IN" dirty="0" smtClean="0"/>
            <a:t>Update</a:t>
          </a:r>
          <a:endParaRPr lang="en-US" dirty="0"/>
        </a:p>
      </dgm:t>
    </dgm:pt>
    <dgm:pt modelId="{2A25E539-1011-4E50-9650-4DBD5B3ED3AE}" type="parTrans" cxnId="{5167E190-A389-4E9C-B078-B5C6EC3F51FC}">
      <dgm:prSet/>
      <dgm:spPr/>
      <dgm:t>
        <a:bodyPr/>
        <a:lstStyle/>
        <a:p>
          <a:endParaRPr lang="en-US"/>
        </a:p>
      </dgm:t>
    </dgm:pt>
    <dgm:pt modelId="{AE5316B9-AC9B-4901-91B3-BE325CE22803}" type="sibTrans" cxnId="{5167E190-A389-4E9C-B078-B5C6EC3F51FC}">
      <dgm:prSet/>
      <dgm:spPr/>
      <dgm:t>
        <a:bodyPr/>
        <a:lstStyle/>
        <a:p>
          <a:endParaRPr lang="en-US"/>
        </a:p>
      </dgm:t>
    </dgm:pt>
    <dgm:pt modelId="{6C2D1011-8078-4F30-B6DA-1E939453DA21}">
      <dgm:prSet phldrT="[Text]"/>
      <dgm:spPr/>
      <dgm:t>
        <a:bodyPr/>
        <a:lstStyle/>
        <a:p>
          <a:r>
            <a:rPr lang="en-IN" smtClean="0"/>
            <a:t>Delete</a:t>
          </a:r>
          <a:endParaRPr lang="en-US" dirty="0"/>
        </a:p>
      </dgm:t>
    </dgm:pt>
    <dgm:pt modelId="{83E1D82C-66B0-47C8-9D32-F9CE0DDF5D3C}" type="parTrans" cxnId="{11C7EF56-95A2-4974-A217-178CDE4AC0E9}">
      <dgm:prSet/>
      <dgm:spPr/>
      <dgm:t>
        <a:bodyPr/>
        <a:lstStyle/>
        <a:p>
          <a:endParaRPr lang="en-US"/>
        </a:p>
      </dgm:t>
    </dgm:pt>
    <dgm:pt modelId="{448D01BC-DBA5-4930-BEF9-633DAA1799B9}" type="sibTrans" cxnId="{11C7EF56-95A2-4974-A217-178CDE4AC0E9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 custLinFactNeighborX="0" custLinFactNeighborY="82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 custLinFactNeighborX="-2765" custLinFactNeighborY="6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X="1185" custLinFactNeighborY="117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C0FDC86E-F690-412E-9DCA-18F177F14859}" type="presOf" srcId="{93688BC0-3627-41B8-996E-98823C6B586D}" destId="{405F2AEE-4839-42B1-B95A-B73F0476EB11}" srcOrd="0" destOrd="1" presId="urn:microsoft.com/office/officeart/2005/8/layout/hProcess10"/>
    <dgm:cxn modelId="{EBEF4F8E-76EA-4705-8429-1708BAE1A04E}" type="presOf" srcId="{AA3978CA-FB76-4344-B1DF-9D3EBA652871}" destId="{BE598747-8A02-43BE-8ADD-B449880D6D1E}" srcOrd="0" destOrd="2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23557157-9558-4F18-9C1B-0563261D671D}" srcId="{D80227B8-3957-480E-8F7D-B793D3DE979B}" destId="{66BCEE97-8C09-4818-B11A-D628104A13BE}" srcOrd="2" destOrd="0" parTransId="{D0EAE56F-7304-40A4-ACC5-E46F6A8619FA}" sibTransId="{94CB70DB-8976-44EB-8F2D-3DE8B2837450}"/>
    <dgm:cxn modelId="{EBB89CAD-7BA2-48EB-8090-F2BA7F3FD958}" srcId="{D80227B8-3957-480E-8F7D-B793D3DE979B}" destId="{93688BC0-3627-41B8-996E-98823C6B586D}" srcOrd="0" destOrd="0" parTransId="{26059A99-0F78-41E8-A6D6-5D48F9C9B5FA}" sibTransId="{C94C5C3A-C4B5-40C2-85CD-7E6E66670A55}"/>
    <dgm:cxn modelId="{2547E6DE-7B65-4251-81F4-024E7BFDF434}" srcId="{D80227B8-3957-480E-8F7D-B793D3DE979B}" destId="{8F5392B5-26F7-4889-B7B4-FC8CDDB7C48A}" srcOrd="3" destOrd="0" parTransId="{1B6388DA-C190-4F72-A0CD-013EA71DAB10}" sibTransId="{D2A18A95-1B7B-4A43-8AAB-DC01A15AA120}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11C7EF56-95A2-4974-A217-178CDE4AC0E9}" srcId="{569E5B9D-7FD2-4F4A-87BB-ACC602CD4E45}" destId="{6C2D1011-8078-4F30-B6DA-1E939453DA21}" srcOrd="2" destOrd="0" parTransId="{83E1D82C-66B0-47C8-9D32-F9CE0DDF5D3C}" sibTransId="{448D01BC-DBA5-4930-BEF9-633DAA1799B9}"/>
    <dgm:cxn modelId="{126C02F2-5643-4064-9140-5FB7A2BBA9F0}" type="presOf" srcId="{42B740C1-B550-4A19-8BCD-C4C3231796F1}" destId="{405F2AEE-4839-42B1-B95A-B73F0476EB11}" srcOrd="0" destOrd="2" presId="urn:microsoft.com/office/officeart/2005/8/layout/hProcess10"/>
    <dgm:cxn modelId="{A72F51F7-D446-4CBB-8DF3-3AA4FC541A98}" srcId="{D80227B8-3957-480E-8F7D-B793D3DE979B}" destId="{42B740C1-B550-4A19-8BCD-C4C3231796F1}" srcOrd="1" destOrd="0" parTransId="{72A33643-C40C-48B5-AF67-92C1755C2578}" sibTransId="{884A4342-B2EA-4BCB-88D9-768411D8544B}"/>
    <dgm:cxn modelId="{5167E190-A389-4E9C-B078-B5C6EC3F51FC}" srcId="{569E5B9D-7FD2-4F4A-87BB-ACC602CD4E45}" destId="{AA3978CA-FB76-4344-B1DF-9D3EBA652871}" srcOrd="1" destOrd="0" parTransId="{2A25E539-1011-4E50-9650-4DBD5B3ED3AE}" sibTransId="{AE5316B9-AC9B-4901-91B3-BE325CE22803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53F39FF4-B94D-4C0F-84C3-EFA53AE84285}" type="presOf" srcId="{8F5392B5-26F7-4889-B7B4-FC8CDDB7C48A}" destId="{405F2AEE-4839-42B1-B95A-B73F0476EB11}" srcOrd="0" destOrd="4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80E1B67D-D55F-4888-BB7D-12207E224B47}" type="presOf" srcId="{6C2D1011-8078-4F30-B6DA-1E939453DA21}" destId="{BE598747-8A02-43BE-8ADD-B449880D6D1E}" srcOrd="0" destOrd="3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D11D015B-1951-4F75-AC93-1C8729BA8DD6}" type="presOf" srcId="{66BCEE97-8C09-4818-B11A-D628104A13BE}" destId="{405F2AEE-4839-42B1-B95A-B73F0476EB11}" srcOrd="0" destOrd="3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762D8-605C-4417-B9D4-8EC5B984817F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4AA1C8-DDB8-48A8-A1BC-CFA1E16F0C9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>
              <a:latin typeface="+mn-lt"/>
            </a:rPr>
            <a:t>Joins and Union</a:t>
          </a:r>
          <a:endParaRPr lang="en-IN" dirty="0">
            <a:latin typeface="+mn-lt"/>
          </a:endParaRPr>
        </a:p>
      </dgm:t>
    </dgm:pt>
    <dgm:pt modelId="{5138EA39-393C-489A-89B4-FDB9C41961FD}" type="parTrans" cxnId="{FC2CFDE7-7599-4A20-B991-160B2AC2AAF7}">
      <dgm:prSet/>
      <dgm:spPr/>
      <dgm:t>
        <a:bodyPr/>
        <a:lstStyle/>
        <a:p>
          <a:endParaRPr lang="en-IN"/>
        </a:p>
      </dgm:t>
    </dgm:pt>
    <dgm:pt modelId="{60727015-0CDF-4387-9DAD-C95DCA15DC5C}" type="sibTrans" cxnId="{FC2CFDE7-7599-4A20-B991-160B2AC2AAF7}">
      <dgm:prSet/>
      <dgm:spPr/>
      <dgm:t>
        <a:bodyPr/>
        <a:lstStyle/>
        <a:p>
          <a:endParaRPr lang="en-IN"/>
        </a:p>
      </dgm:t>
    </dgm:pt>
    <dgm:pt modelId="{09E98E58-A398-4C78-BA46-1790EE1DE39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>
              <a:latin typeface="+mn-lt"/>
            </a:rPr>
            <a:t>Triggers and </a:t>
          </a:r>
          <a:r>
            <a:rPr 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rPr>
            <a:t>Routines</a:t>
          </a:r>
          <a:endParaRPr lang="en-IN" dirty="0"/>
        </a:p>
      </dgm:t>
    </dgm:pt>
    <dgm:pt modelId="{9B8203FC-8C10-45D3-8D66-F0DFAF4BBBB3}" type="parTrans" cxnId="{9CB65EAA-54F9-4674-87B0-0D110F7126E4}">
      <dgm:prSet/>
      <dgm:spPr/>
      <dgm:t>
        <a:bodyPr/>
        <a:lstStyle/>
        <a:p>
          <a:endParaRPr lang="en-IN"/>
        </a:p>
      </dgm:t>
    </dgm:pt>
    <dgm:pt modelId="{EC8A25E2-9316-4E57-8913-78935171A098}" type="sibTrans" cxnId="{9CB65EAA-54F9-4674-87B0-0D110F7126E4}">
      <dgm:prSet/>
      <dgm:spPr/>
      <dgm:t>
        <a:bodyPr/>
        <a:lstStyle/>
        <a:p>
          <a:endParaRPr lang="en-IN"/>
        </a:p>
      </dgm:t>
    </dgm:pt>
    <dgm:pt modelId="{9FDA85F3-8101-442A-ADF5-8814313A0B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>
              <a:latin typeface="+mn-lt"/>
            </a:rPr>
            <a:t>Best Practise </a:t>
          </a:r>
          <a:endParaRPr lang="en-IN" dirty="0"/>
        </a:p>
      </dgm:t>
    </dgm:pt>
    <dgm:pt modelId="{6DB4BB02-1A80-4FD0-809F-A5BC9EF3DD01}" type="parTrans" cxnId="{A8E6E33C-E542-4F92-A225-2D31F9D0970B}">
      <dgm:prSet/>
      <dgm:spPr/>
      <dgm:t>
        <a:bodyPr/>
        <a:lstStyle/>
        <a:p>
          <a:endParaRPr lang="en-IN"/>
        </a:p>
      </dgm:t>
    </dgm:pt>
    <dgm:pt modelId="{70376780-47AE-45DC-A2B1-DD3A89424EED}" type="sibTrans" cxnId="{A8E6E33C-E542-4F92-A225-2D31F9D0970B}">
      <dgm:prSet/>
      <dgm:spPr/>
      <dgm:t>
        <a:bodyPr/>
        <a:lstStyle/>
        <a:p>
          <a:endParaRPr lang="en-IN"/>
        </a:p>
      </dgm:t>
    </dgm:pt>
    <dgm:pt modelId="{284AA7F8-273A-44BB-860B-2A5CF2CD53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>
              <a:latin typeface="+mn-lt"/>
            </a:rPr>
            <a:t>Sub-Query(Nested Query)</a:t>
          </a:r>
          <a:endParaRPr lang="en-IN" dirty="0"/>
        </a:p>
      </dgm:t>
    </dgm:pt>
    <dgm:pt modelId="{7DCD9DCD-37AC-4399-859B-D2BE69498C5B}" type="sibTrans" cxnId="{A2E4737A-6F27-48EC-A75D-B4942EB8ECB0}">
      <dgm:prSet/>
      <dgm:spPr/>
      <dgm:t>
        <a:bodyPr/>
        <a:lstStyle/>
        <a:p>
          <a:endParaRPr lang="en-IN"/>
        </a:p>
      </dgm:t>
    </dgm:pt>
    <dgm:pt modelId="{603A3296-4823-4345-AA3D-FCC0A4666CEE}" type="parTrans" cxnId="{A2E4737A-6F27-48EC-A75D-B4942EB8ECB0}">
      <dgm:prSet/>
      <dgm:spPr/>
      <dgm:t>
        <a:bodyPr/>
        <a:lstStyle/>
        <a:p>
          <a:endParaRPr lang="en-IN"/>
        </a:p>
      </dgm:t>
    </dgm:pt>
    <dgm:pt modelId="{8326ADA5-C619-46F5-9CC5-BF8946BDBD6E}" type="pres">
      <dgm:prSet presAssocID="{6A4762D8-605C-4417-B9D4-8EC5B98481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A9D16-A6E2-429A-8D93-E1B42A67ED29}" type="pres">
      <dgm:prSet presAssocID="{354AA1C8-DDB8-48A8-A1BC-CFA1E16F0C9E}" presName="compNode" presStyleCnt="0"/>
      <dgm:spPr/>
    </dgm:pt>
    <dgm:pt modelId="{49FA1B58-F4DF-4CE5-85A3-2E2E9567E95A}" type="pres">
      <dgm:prSet presAssocID="{354AA1C8-DDB8-48A8-A1BC-CFA1E16F0C9E}" presName="bgRect" presStyleLbl="bgShp" presStyleIdx="0" presStyleCnt="4" custAng="0"/>
      <dgm:spPr/>
    </dgm:pt>
    <dgm:pt modelId="{E90D79F8-FE95-42C9-B4DD-59D73FCF16F6}" type="pres">
      <dgm:prSet presAssocID="{354AA1C8-DDB8-48A8-A1BC-CFA1E16F0C9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4F3350-4ED1-4B30-B586-BCD3AEC98BC5}" type="pres">
      <dgm:prSet presAssocID="{354AA1C8-DDB8-48A8-A1BC-CFA1E16F0C9E}" presName="spaceRect" presStyleCnt="0"/>
      <dgm:spPr/>
    </dgm:pt>
    <dgm:pt modelId="{FFE39007-0861-448E-B3B6-F2ACBCF44D3C}" type="pres">
      <dgm:prSet presAssocID="{354AA1C8-DDB8-48A8-A1BC-CFA1E16F0C9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19A3EE-E388-485F-A702-C77DACC6AF3F}" type="pres">
      <dgm:prSet presAssocID="{60727015-0CDF-4387-9DAD-C95DCA15DC5C}" presName="sibTrans" presStyleCnt="0"/>
      <dgm:spPr/>
    </dgm:pt>
    <dgm:pt modelId="{9050B5A8-DF53-4EE5-ADB4-E84B59C4688D}" type="pres">
      <dgm:prSet presAssocID="{284AA7F8-273A-44BB-860B-2A5CF2CD53E7}" presName="compNode" presStyleCnt="0"/>
      <dgm:spPr/>
    </dgm:pt>
    <dgm:pt modelId="{BC94A5E2-3157-4DFE-AF2E-0A23E3527034}" type="pres">
      <dgm:prSet presAssocID="{284AA7F8-273A-44BB-860B-2A5CF2CD53E7}" presName="bgRect" presStyleLbl="bgShp" presStyleIdx="1" presStyleCnt="4" custLinFactNeighborX="95"/>
      <dgm:spPr/>
    </dgm:pt>
    <dgm:pt modelId="{AAE8CEF8-6B6D-442E-A907-7499FE0DDB94}" type="pres">
      <dgm:prSet presAssocID="{284AA7F8-273A-44BB-860B-2A5CF2CD53E7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box Checked"/>
        </a:ext>
      </dgm:extLst>
    </dgm:pt>
    <dgm:pt modelId="{558DBB92-6C52-4E20-9ADB-CF063B2BB953}" type="pres">
      <dgm:prSet presAssocID="{284AA7F8-273A-44BB-860B-2A5CF2CD53E7}" presName="spaceRect" presStyleCnt="0"/>
      <dgm:spPr/>
    </dgm:pt>
    <dgm:pt modelId="{2FDA6E0E-243E-4FB2-A522-53797803E991}" type="pres">
      <dgm:prSet presAssocID="{284AA7F8-273A-44BB-860B-2A5CF2CD53E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076F1B-04D6-41F1-9279-D50116D52E68}" type="pres">
      <dgm:prSet presAssocID="{7DCD9DCD-37AC-4399-859B-D2BE69498C5B}" presName="sibTrans" presStyleCnt="0"/>
      <dgm:spPr/>
    </dgm:pt>
    <dgm:pt modelId="{C1E49E86-6C7F-48A3-A937-8468757BB664}" type="pres">
      <dgm:prSet presAssocID="{09E98E58-A398-4C78-BA46-1790EE1DE391}" presName="compNode" presStyleCnt="0"/>
      <dgm:spPr/>
    </dgm:pt>
    <dgm:pt modelId="{6E136437-029F-499B-AA62-F6127DAE9320}" type="pres">
      <dgm:prSet presAssocID="{09E98E58-A398-4C78-BA46-1790EE1DE391}" presName="bgRect" presStyleLbl="bgShp" presStyleIdx="2" presStyleCnt="4"/>
      <dgm:spPr/>
    </dgm:pt>
    <dgm:pt modelId="{22232BCC-C287-40E5-9A27-2BDC106F7C76}" type="pres">
      <dgm:prSet presAssocID="{09E98E58-A398-4C78-BA46-1790EE1DE391}" presName="iconRect" presStyleLbl="node1" presStyleIdx="2" presStyleCnt="4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3B1A7A3-1916-48F4-B81F-DCF443E80B09}" type="pres">
      <dgm:prSet presAssocID="{09E98E58-A398-4C78-BA46-1790EE1DE391}" presName="spaceRect" presStyleCnt="0"/>
      <dgm:spPr/>
    </dgm:pt>
    <dgm:pt modelId="{50A9E826-B606-4586-8860-ED791533B450}" type="pres">
      <dgm:prSet presAssocID="{09E98E58-A398-4C78-BA46-1790EE1DE39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915F5B-BCD4-4CEB-9D20-2D092C1BD894}" type="pres">
      <dgm:prSet presAssocID="{EC8A25E2-9316-4E57-8913-78935171A098}" presName="sibTrans" presStyleCnt="0"/>
      <dgm:spPr/>
    </dgm:pt>
    <dgm:pt modelId="{5D4957F7-D19E-4D2D-911A-C4D81EBB15CD}" type="pres">
      <dgm:prSet presAssocID="{9FDA85F3-8101-442A-ADF5-8814313A0BFF}" presName="compNode" presStyleCnt="0"/>
      <dgm:spPr/>
    </dgm:pt>
    <dgm:pt modelId="{081ECFE6-579C-4AA6-AED9-932CA38C4002}" type="pres">
      <dgm:prSet presAssocID="{9FDA85F3-8101-442A-ADF5-8814313A0BFF}" presName="bgRect" presStyleLbl="bgShp" presStyleIdx="3" presStyleCnt="4"/>
      <dgm:spPr/>
    </dgm:pt>
    <dgm:pt modelId="{0D9B4125-5DA4-48BE-AADD-726927514AF4}" type="pres">
      <dgm:prSet presAssocID="{9FDA85F3-8101-442A-ADF5-8814313A0BFF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20810A5-48C3-46E4-AEEB-5688542F8825}" type="pres">
      <dgm:prSet presAssocID="{9FDA85F3-8101-442A-ADF5-8814313A0BFF}" presName="spaceRect" presStyleCnt="0"/>
      <dgm:spPr/>
    </dgm:pt>
    <dgm:pt modelId="{60AAF979-CBDA-4D98-AAA9-05AAF3A08191}" type="pres">
      <dgm:prSet presAssocID="{9FDA85F3-8101-442A-ADF5-8814313A0BF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5130A-B087-4AC3-8FD3-93FEC6D92F78}" type="presOf" srcId="{354AA1C8-DDB8-48A8-A1BC-CFA1E16F0C9E}" destId="{FFE39007-0861-448E-B3B6-F2ACBCF44D3C}" srcOrd="0" destOrd="0" presId="urn:microsoft.com/office/officeart/2018/2/layout/IconVerticalSolidList"/>
    <dgm:cxn modelId="{5206157C-9EC8-40C9-8456-B594A97410FF}" type="presOf" srcId="{6A4762D8-605C-4417-B9D4-8EC5B984817F}" destId="{8326ADA5-C619-46F5-9CC5-BF8946BDBD6E}" srcOrd="0" destOrd="0" presId="urn:microsoft.com/office/officeart/2018/2/layout/IconVerticalSolidList"/>
    <dgm:cxn modelId="{36D88AC5-D510-41D0-8AF7-D3582FDEA9E4}" type="presOf" srcId="{9FDA85F3-8101-442A-ADF5-8814313A0BFF}" destId="{60AAF979-CBDA-4D98-AAA9-05AAF3A08191}" srcOrd="0" destOrd="0" presId="urn:microsoft.com/office/officeart/2018/2/layout/IconVerticalSolidList"/>
    <dgm:cxn modelId="{9CB65EAA-54F9-4674-87B0-0D110F7126E4}" srcId="{6A4762D8-605C-4417-B9D4-8EC5B984817F}" destId="{09E98E58-A398-4C78-BA46-1790EE1DE391}" srcOrd="2" destOrd="0" parTransId="{9B8203FC-8C10-45D3-8D66-F0DFAF4BBBB3}" sibTransId="{EC8A25E2-9316-4E57-8913-78935171A098}"/>
    <dgm:cxn modelId="{F99912C0-238A-461F-A54D-ED997310D889}" type="presOf" srcId="{284AA7F8-273A-44BB-860B-2A5CF2CD53E7}" destId="{2FDA6E0E-243E-4FB2-A522-53797803E991}" srcOrd="0" destOrd="0" presId="urn:microsoft.com/office/officeart/2018/2/layout/IconVerticalSolidList"/>
    <dgm:cxn modelId="{A2E4737A-6F27-48EC-A75D-B4942EB8ECB0}" srcId="{6A4762D8-605C-4417-B9D4-8EC5B984817F}" destId="{284AA7F8-273A-44BB-860B-2A5CF2CD53E7}" srcOrd="1" destOrd="0" parTransId="{603A3296-4823-4345-AA3D-FCC0A4666CEE}" sibTransId="{7DCD9DCD-37AC-4399-859B-D2BE69498C5B}"/>
    <dgm:cxn modelId="{FC2CFDE7-7599-4A20-B991-160B2AC2AAF7}" srcId="{6A4762D8-605C-4417-B9D4-8EC5B984817F}" destId="{354AA1C8-DDB8-48A8-A1BC-CFA1E16F0C9E}" srcOrd="0" destOrd="0" parTransId="{5138EA39-393C-489A-89B4-FDB9C41961FD}" sibTransId="{60727015-0CDF-4387-9DAD-C95DCA15DC5C}"/>
    <dgm:cxn modelId="{A4E7B185-2812-4F3A-8F2E-7DB569255710}" type="presOf" srcId="{09E98E58-A398-4C78-BA46-1790EE1DE391}" destId="{50A9E826-B606-4586-8860-ED791533B450}" srcOrd="0" destOrd="0" presId="urn:microsoft.com/office/officeart/2018/2/layout/IconVerticalSolidList"/>
    <dgm:cxn modelId="{A8E6E33C-E542-4F92-A225-2D31F9D0970B}" srcId="{6A4762D8-605C-4417-B9D4-8EC5B984817F}" destId="{9FDA85F3-8101-442A-ADF5-8814313A0BFF}" srcOrd="3" destOrd="0" parTransId="{6DB4BB02-1A80-4FD0-809F-A5BC9EF3DD01}" sibTransId="{70376780-47AE-45DC-A2B1-DD3A89424EED}"/>
    <dgm:cxn modelId="{EBF19FA3-6EDF-462B-AE83-699AC29EA009}" type="presParOf" srcId="{8326ADA5-C619-46F5-9CC5-BF8946BDBD6E}" destId="{DD5A9D16-A6E2-429A-8D93-E1B42A67ED29}" srcOrd="0" destOrd="0" presId="urn:microsoft.com/office/officeart/2018/2/layout/IconVerticalSolidList"/>
    <dgm:cxn modelId="{199C286A-120F-4B58-8EFE-61C3DD6FB5EE}" type="presParOf" srcId="{DD5A9D16-A6E2-429A-8D93-E1B42A67ED29}" destId="{49FA1B58-F4DF-4CE5-85A3-2E2E9567E95A}" srcOrd="0" destOrd="0" presId="urn:microsoft.com/office/officeart/2018/2/layout/IconVerticalSolidList"/>
    <dgm:cxn modelId="{B0B70E7A-BF6C-4A8C-BE8D-D3DFFE244E43}" type="presParOf" srcId="{DD5A9D16-A6E2-429A-8D93-E1B42A67ED29}" destId="{E90D79F8-FE95-42C9-B4DD-59D73FCF16F6}" srcOrd="1" destOrd="0" presId="urn:microsoft.com/office/officeart/2018/2/layout/IconVerticalSolidList"/>
    <dgm:cxn modelId="{A8BEB436-392C-4A61-B31C-8324EE66D30D}" type="presParOf" srcId="{DD5A9D16-A6E2-429A-8D93-E1B42A67ED29}" destId="{DA4F3350-4ED1-4B30-B586-BCD3AEC98BC5}" srcOrd="2" destOrd="0" presId="urn:microsoft.com/office/officeart/2018/2/layout/IconVerticalSolidList"/>
    <dgm:cxn modelId="{272B91EA-6135-4DA8-A1E2-083157D163B3}" type="presParOf" srcId="{DD5A9D16-A6E2-429A-8D93-E1B42A67ED29}" destId="{FFE39007-0861-448E-B3B6-F2ACBCF44D3C}" srcOrd="3" destOrd="0" presId="urn:microsoft.com/office/officeart/2018/2/layout/IconVerticalSolidList"/>
    <dgm:cxn modelId="{309E3897-9AB4-4508-B7D3-5FB79401A8F2}" type="presParOf" srcId="{8326ADA5-C619-46F5-9CC5-BF8946BDBD6E}" destId="{5719A3EE-E388-485F-A702-C77DACC6AF3F}" srcOrd="1" destOrd="0" presId="urn:microsoft.com/office/officeart/2018/2/layout/IconVerticalSolidList"/>
    <dgm:cxn modelId="{AFA9EA4C-5038-4D0A-A610-DF149E3F7E7C}" type="presParOf" srcId="{8326ADA5-C619-46F5-9CC5-BF8946BDBD6E}" destId="{9050B5A8-DF53-4EE5-ADB4-E84B59C4688D}" srcOrd="2" destOrd="0" presId="urn:microsoft.com/office/officeart/2018/2/layout/IconVerticalSolidList"/>
    <dgm:cxn modelId="{615D8FDC-E629-42ED-8351-E43C2CDAE12B}" type="presParOf" srcId="{9050B5A8-DF53-4EE5-ADB4-E84B59C4688D}" destId="{BC94A5E2-3157-4DFE-AF2E-0A23E3527034}" srcOrd="0" destOrd="0" presId="urn:microsoft.com/office/officeart/2018/2/layout/IconVerticalSolidList"/>
    <dgm:cxn modelId="{B14EC28A-CD75-4BBD-BE86-641BD2629B42}" type="presParOf" srcId="{9050B5A8-DF53-4EE5-ADB4-E84B59C4688D}" destId="{AAE8CEF8-6B6D-442E-A907-7499FE0DDB94}" srcOrd="1" destOrd="0" presId="urn:microsoft.com/office/officeart/2018/2/layout/IconVerticalSolidList"/>
    <dgm:cxn modelId="{C88D5524-D13C-4A39-8FC6-47E2138EED8E}" type="presParOf" srcId="{9050B5A8-DF53-4EE5-ADB4-E84B59C4688D}" destId="{558DBB92-6C52-4E20-9ADB-CF063B2BB953}" srcOrd="2" destOrd="0" presId="urn:microsoft.com/office/officeart/2018/2/layout/IconVerticalSolidList"/>
    <dgm:cxn modelId="{6947BDB0-C7FB-4B49-8D6E-572F0BABFFFC}" type="presParOf" srcId="{9050B5A8-DF53-4EE5-ADB4-E84B59C4688D}" destId="{2FDA6E0E-243E-4FB2-A522-53797803E991}" srcOrd="3" destOrd="0" presId="urn:microsoft.com/office/officeart/2018/2/layout/IconVerticalSolidList"/>
    <dgm:cxn modelId="{4CA6B6C7-A8DC-40DB-A3E1-1BE9F9BF6027}" type="presParOf" srcId="{8326ADA5-C619-46F5-9CC5-BF8946BDBD6E}" destId="{F5076F1B-04D6-41F1-9279-D50116D52E68}" srcOrd="3" destOrd="0" presId="urn:microsoft.com/office/officeart/2018/2/layout/IconVerticalSolidList"/>
    <dgm:cxn modelId="{375A2EB7-5C3A-4B96-80CA-3ECFD82FE884}" type="presParOf" srcId="{8326ADA5-C619-46F5-9CC5-BF8946BDBD6E}" destId="{C1E49E86-6C7F-48A3-A937-8468757BB664}" srcOrd="4" destOrd="0" presId="urn:microsoft.com/office/officeart/2018/2/layout/IconVerticalSolidList"/>
    <dgm:cxn modelId="{1B2566CC-9E53-446B-BA2D-5A94183CE218}" type="presParOf" srcId="{C1E49E86-6C7F-48A3-A937-8468757BB664}" destId="{6E136437-029F-499B-AA62-F6127DAE9320}" srcOrd="0" destOrd="0" presId="urn:microsoft.com/office/officeart/2018/2/layout/IconVerticalSolidList"/>
    <dgm:cxn modelId="{9637F446-E0C2-4B98-B539-44408EAEC977}" type="presParOf" srcId="{C1E49E86-6C7F-48A3-A937-8468757BB664}" destId="{22232BCC-C287-40E5-9A27-2BDC106F7C76}" srcOrd="1" destOrd="0" presId="urn:microsoft.com/office/officeart/2018/2/layout/IconVerticalSolidList"/>
    <dgm:cxn modelId="{11F5C82A-67AC-4800-A3E8-11866C1FD80B}" type="presParOf" srcId="{C1E49E86-6C7F-48A3-A937-8468757BB664}" destId="{03B1A7A3-1916-48F4-B81F-DCF443E80B09}" srcOrd="2" destOrd="0" presId="urn:microsoft.com/office/officeart/2018/2/layout/IconVerticalSolidList"/>
    <dgm:cxn modelId="{55F85290-BFF8-4118-B550-234060D084BF}" type="presParOf" srcId="{C1E49E86-6C7F-48A3-A937-8468757BB664}" destId="{50A9E826-B606-4586-8860-ED791533B450}" srcOrd="3" destOrd="0" presId="urn:microsoft.com/office/officeart/2018/2/layout/IconVerticalSolidList"/>
    <dgm:cxn modelId="{67F6E332-29EA-4C5F-B712-610BDF3BE866}" type="presParOf" srcId="{8326ADA5-C619-46F5-9CC5-BF8946BDBD6E}" destId="{E3915F5B-BCD4-4CEB-9D20-2D092C1BD894}" srcOrd="5" destOrd="0" presId="urn:microsoft.com/office/officeart/2018/2/layout/IconVerticalSolidList"/>
    <dgm:cxn modelId="{7DC7F968-00B5-4DC3-A8D5-8AE55796D043}" type="presParOf" srcId="{8326ADA5-C619-46F5-9CC5-BF8946BDBD6E}" destId="{5D4957F7-D19E-4D2D-911A-C4D81EBB15CD}" srcOrd="6" destOrd="0" presId="urn:microsoft.com/office/officeart/2018/2/layout/IconVerticalSolidList"/>
    <dgm:cxn modelId="{1731EEBC-31A9-462F-AFB3-8BB7206490AA}" type="presParOf" srcId="{5D4957F7-D19E-4D2D-911A-C4D81EBB15CD}" destId="{081ECFE6-579C-4AA6-AED9-932CA38C4002}" srcOrd="0" destOrd="0" presId="urn:microsoft.com/office/officeart/2018/2/layout/IconVerticalSolidList"/>
    <dgm:cxn modelId="{6AA9B6CC-D9F6-448C-B34A-14F53B0E4B66}" type="presParOf" srcId="{5D4957F7-D19E-4D2D-911A-C4D81EBB15CD}" destId="{0D9B4125-5DA4-48BE-AADD-726927514AF4}" srcOrd="1" destOrd="0" presId="urn:microsoft.com/office/officeart/2018/2/layout/IconVerticalSolidList"/>
    <dgm:cxn modelId="{38595FF3-2F04-47C3-A5EF-5A045B68F037}" type="presParOf" srcId="{5D4957F7-D19E-4D2D-911A-C4D81EBB15CD}" destId="{A20810A5-48C3-46E4-AEEB-5688542F8825}" srcOrd="2" destOrd="0" presId="urn:microsoft.com/office/officeart/2018/2/layout/IconVerticalSolidList"/>
    <dgm:cxn modelId="{86C9C25B-B87B-473C-BC74-363416E7ED1F}" type="presParOf" srcId="{5D4957F7-D19E-4D2D-911A-C4D81EBB15CD}" destId="{60AAF979-CBDA-4D98-AAA9-05AAF3A081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18871" y="0"/>
          <a:ext cx="1613842" cy="16419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9957" y="1734528"/>
          <a:ext cx="1928818" cy="1928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DDL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Alter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Truncate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Drop</a:t>
          </a:r>
          <a:endParaRPr lang="en-US" sz="1900" kern="1200" dirty="0"/>
        </a:p>
      </dsp:txBody>
      <dsp:txXfrm>
        <a:off x="216450" y="1791021"/>
        <a:ext cx="1815832" cy="1815832"/>
      </dsp:txXfrm>
    </dsp:sp>
    <dsp:sp modelId="{0F6DA709-0A1D-4A5C-88AF-426921812F21}">
      <dsp:nvSpPr>
        <dsp:cNvPr id="0" name=""/>
        <dsp:cNvSpPr/>
      </dsp:nvSpPr>
      <dsp:spPr>
        <a:xfrm rot="171652">
          <a:off x="2317171" y="658390"/>
          <a:ext cx="385177" cy="463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17243" y="748200"/>
        <a:ext cx="269624" cy="278080"/>
      </dsp:txXfrm>
    </dsp:sp>
    <dsp:sp modelId="{058D58F8-E631-40F5-8EA8-0736CA35F178}">
      <dsp:nvSpPr>
        <dsp:cNvPr id="0" name=""/>
        <dsp:cNvSpPr/>
      </dsp:nvSpPr>
      <dsp:spPr>
        <a:xfrm>
          <a:off x="3031848" y="0"/>
          <a:ext cx="1928818" cy="19288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3096967" y="1768156"/>
          <a:ext cx="1928818" cy="1928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DML 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Insert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Update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Delete</a:t>
          </a:r>
          <a:endParaRPr lang="en-US" sz="1900" kern="1200" dirty="0"/>
        </a:p>
      </dsp:txBody>
      <dsp:txXfrm>
        <a:off x="3153460" y="1824649"/>
        <a:ext cx="1815832" cy="1815832"/>
      </dsp:txXfrm>
    </dsp:sp>
    <dsp:sp modelId="{B76CC752-CFEF-4D4A-B8FB-A7A4A0CFC02B}">
      <dsp:nvSpPr>
        <dsp:cNvPr id="0" name=""/>
        <dsp:cNvSpPr/>
      </dsp:nvSpPr>
      <dsp:spPr>
        <a:xfrm rot="21332226">
          <a:off x="5417078" y="603886"/>
          <a:ext cx="458496" cy="463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417287" y="701932"/>
        <a:ext cx="320947" cy="278080"/>
      </dsp:txXfrm>
    </dsp:sp>
    <dsp:sp modelId="{2D0EA8B5-A3EF-43C4-9D24-3D015F8E1167}">
      <dsp:nvSpPr>
        <dsp:cNvPr id="0" name=""/>
        <dsp:cNvSpPr/>
      </dsp:nvSpPr>
      <dsp:spPr>
        <a:xfrm>
          <a:off x="6266685" y="73458"/>
          <a:ext cx="1171448" cy="13360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830098" y="1723987"/>
          <a:ext cx="1928818" cy="1928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DQL 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Select</a:t>
          </a:r>
          <a:endParaRPr lang="en-US" sz="1900" kern="1200" dirty="0"/>
        </a:p>
      </dsp:txBody>
      <dsp:txXfrm>
        <a:off x="5886591" y="1780480"/>
        <a:ext cx="1815832" cy="1815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1B58-F4DF-4CE5-85A3-2E2E9567E95A}">
      <dsp:nvSpPr>
        <dsp:cNvPr id="0" name=""/>
        <dsp:cNvSpPr/>
      </dsp:nvSpPr>
      <dsp:spPr>
        <a:xfrm>
          <a:off x="0" y="1533"/>
          <a:ext cx="8138880" cy="7770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0D79F8-FE95-42C9-B4DD-59D73FCF16F6}">
      <dsp:nvSpPr>
        <dsp:cNvPr id="0" name=""/>
        <dsp:cNvSpPr/>
      </dsp:nvSpPr>
      <dsp:spPr>
        <a:xfrm>
          <a:off x="235044" y="176359"/>
          <a:ext cx="427353" cy="42735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39007-0861-448E-B3B6-F2ACBCF44D3C}">
      <dsp:nvSpPr>
        <dsp:cNvPr id="0" name=""/>
        <dsp:cNvSpPr/>
      </dsp:nvSpPr>
      <dsp:spPr>
        <a:xfrm>
          <a:off x="897442" y="1533"/>
          <a:ext cx="7241437" cy="77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33" tIns="82233" rIns="82233" bIns="8223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latin typeface="+mn-lt"/>
            </a:rPr>
            <a:t>Joins and Union</a:t>
          </a:r>
          <a:endParaRPr lang="en-IN" sz="2200" kern="1200" dirty="0">
            <a:latin typeface="+mn-lt"/>
          </a:endParaRPr>
        </a:p>
      </dsp:txBody>
      <dsp:txXfrm>
        <a:off x="897442" y="1533"/>
        <a:ext cx="7241437" cy="777006"/>
      </dsp:txXfrm>
    </dsp:sp>
    <dsp:sp modelId="{BC94A5E2-3157-4DFE-AF2E-0A23E3527034}">
      <dsp:nvSpPr>
        <dsp:cNvPr id="0" name=""/>
        <dsp:cNvSpPr/>
      </dsp:nvSpPr>
      <dsp:spPr>
        <a:xfrm>
          <a:off x="0" y="972790"/>
          <a:ext cx="8138880" cy="7770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E8CEF8-6B6D-442E-A907-7499FE0DDB94}">
      <dsp:nvSpPr>
        <dsp:cNvPr id="0" name=""/>
        <dsp:cNvSpPr/>
      </dsp:nvSpPr>
      <dsp:spPr>
        <a:xfrm>
          <a:off x="235044" y="1147617"/>
          <a:ext cx="427353" cy="427353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DA6E0E-243E-4FB2-A522-53797803E991}">
      <dsp:nvSpPr>
        <dsp:cNvPr id="0" name=""/>
        <dsp:cNvSpPr/>
      </dsp:nvSpPr>
      <dsp:spPr>
        <a:xfrm>
          <a:off x="897442" y="972790"/>
          <a:ext cx="7241437" cy="77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33" tIns="82233" rIns="82233" bIns="8223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latin typeface="+mn-lt"/>
            </a:rPr>
            <a:t>Sub-Query(Nested Query)</a:t>
          </a:r>
          <a:endParaRPr lang="en-IN" sz="2200" kern="1200" dirty="0"/>
        </a:p>
      </dsp:txBody>
      <dsp:txXfrm>
        <a:off x="897442" y="972790"/>
        <a:ext cx="7241437" cy="777006"/>
      </dsp:txXfrm>
    </dsp:sp>
    <dsp:sp modelId="{6E136437-029F-499B-AA62-F6127DAE9320}">
      <dsp:nvSpPr>
        <dsp:cNvPr id="0" name=""/>
        <dsp:cNvSpPr/>
      </dsp:nvSpPr>
      <dsp:spPr>
        <a:xfrm>
          <a:off x="0" y="1944048"/>
          <a:ext cx="8138880" cy="7770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232BCC-C287-40E5-9A27-2BDC106F7C76}">
      <dsp:nvSpPr>
        <dsp:cNvPr id="0" name=""/>
        <dsp:cNvSpPr/>
      </dsp:nvSpPr>
      <dsp:spPr>
        <a:xfrm>
          <a:off x="235044" y="2118874"/>
          <a:ext cx="427353" cy="427353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A9E826-B606-4586-8860-ED791533B450}">
      <dsp:nvSpPr>
        <dsp:cNvPr id="0" name=""/>
        <dsp:cNvSpPr/>
      </dsp:nvSpPr>
      <dsp:spPr>
        <a:xfrm>
          <a:off x="897442" y="1944048"/>
          <a:ext cx="7241437" cy="77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33" tIns="82233" rIns="82233" bIns="8223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latin typeface="+mn-lt"/>
            </a:rPr>
            <a:t>Triggers and </a:t>
          </a:r>
          <a:r>
            <a:rPr lang="en-US" sz="2200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rPr>
            <a:t>Routines</a:t>
          </a:r>
          <a:endParaRPr lang="en-IN" sz="2200" kern="1200" dirty="0"/>
        </a:p>
      </dsp:txBody>
      <dsp:txXfrm>
        <a:off x="897442" y="1944048"/>
        <a:ext cx="7241437" cy="777006"/>
      </dsp:txXfrm>
    </dsp:sp>
    <dsp:sp modelId="{081ECFE6-579C-4AA6-AED9-932CA38C4002}">
      <dsp:nvSpPr>
        <dsp:cNvPr id="0" name=""/>
        <dsp:cNvSpPr/>
      </dsp:nvSpPr>
      <dsp:spPr>
        <a:xfrm>
          <a:off x="0" y="2915305"/>
          <a:ext cx="8138880" cy="7770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9B4125-5DA4-48BE-AADD-726927514AF4}">
      <dsp:nvSpPr>
        <dsp:cNvPr id="0" name=""/>
        <dsp:cNvSpPr/>
      </dsp:nvSpPr>
      <dsp:spPr>
        <a:xfrm>
          <a:off x="235044" y="3090132"/>
          <a:ext cx="427353" cy="427353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AAF979-CBDA-4D98-AAA9-05AAF3A08191}">
      <dsp:nvSpPr>
        <dsp:cNvPr id="0" name=""/>
        <dsp:cNvSpPr/>
      </dsp:nvSpPr>
      <dsp:spPr>
        <a:xfrm>
          <a:off x="897442" y="2915305"/>
          <a:ext cx="7241437" cy="77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33" tIns="82233" rIns="82233" bIns="8223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latin typeface="+mn-lt"/>
            </a:rPr>
            <a:t>Best Practise </a:t>
          </a:r>
          <a:endParaRPr lang="en-IN" sz="2200" kern="1200" dirty="0"/>
        </a:p>
      </dsp:txBody>
      <dsp:txXfrm>
        <a:off x="897442" y="2915305"/>
        <a:ext cx="7241437" cy="777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77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7104d7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7104d7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INNER JOIN clause is an alternative to WHERE clause, and is used to match primary and foreign keys.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dirty="0" smtClean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An INNER join will only return rows from each table that have matching rows in the other.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dirty="0" smtClean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This query produces same results as previous </a:t>
            </a:r>
            <a:r>
              <a:rPr lang="en-US" altLang="en-US" sz="1100" dirty="0" err="1" smtClean="0">
                <a:solidFill>
                  <a:srgbClr val="990000"/>
                </a:solidFill>
                <a:latin typeface="Times New Roman" panose="02020603050405020304" pitchFamily="18" charset="0"/>
              </a:rPr>
              <a:t>equi</a:t>
            </a:r>
            <a:r>
              <a:rPr lang="en-US" altLang="en-US" sz="1100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-join example.</a:t>
            </a: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69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97104d7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97104d7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3"/>
    </mc:Choice>
    <mc:Fallback xmlns="">
      <p:transition spd="slow" advTm="24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Joins and Union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8" y="817275"/>
            <a:ext cx="8530142" cy="40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" dirty="0" smtClean="0"/>
              <a:t>Nested Query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16678" y="708660"/>
            <a:ext cx="8324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2000" dirty="0" smtClean="0"/>
              <a:t>Q) Show </a:t>
            </a:r>
            <a:r>
              <a:rPr lang="en-US" altLang="en-US" sz="2000" dirty="0"/>
              <a:t>all customers who have placed an </a:t>
            </a:r>
            <a:r>
              <a:rPr lang="en-US" altLang="en-US" sz="2000" dirty="0" smtClean="0"/>
              <a:t>order</a:t>
            </a:r>
            <a:endParaRPr lang="en-US" altLang="en-US" sz="2000" dirty="0"/>
          </a:p>
        </p:txBody>
      </p:sp>
      <p:pic>
        <p:nvPicPr>
          <p:cNvPr id="4" name="Picture 13" descr="Nona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9" y="1374775"/>
            <a:ext cx="6427022" cy="190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6678" y="3550225"/>
            <a:ext cx="719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Subquery is embedded in parentheses. In this case it returns a list that will be used in the WHERE clause of the outer query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8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</a:t>
            </a:r>
            <a:r>
              <a:rPr lang="en" dirty="0" smtClean="0"/>
              <a:t>: Nested Query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16678" y="784607"/>
            <a:ext cx="8461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en-US" sz="2000" dirty="0"/>
              <a:t>Show all products whose standard price is higher than the average </a:t>
            </a:r>
            <a:r>
              <a:rPr lang="en-US" altLang="en-US" sz="2000" dirty="0" smtClean="0"/>
              <a:t>price</a:t>
            </a:r>
            <a:endParaRPr lang="en-US" altLang="en-US" sz="2000" dirty="0"/>
          </a:p>
        </p:txBody>
      </p:sp>
      <p:pic>
        <p:nvPicPr>
          <p:cNvPr id="4" name="Picture 15" descr="Nona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8" y="1464858"/>
            <a:ext cx="8075613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6678" y="3657600"/>
            <a:ext cx="7965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column of the subquery is an aggregate function that has an alias name. That alias can then be referred to in the outer </a:t>
            </a:r>
            <a:r>
              <a:rPr lang="en-US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WHERE clause normally cannot include aggregate functions, but because the aggregate is performed in the subquery its result can be used in the outer query’s WHERE clause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Subquery forms the derived table used in the FROM clause of the outer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" dirty="0" smtClean="0"/>
              <a:t>Trigger and Routine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63338" y="860807"/>
            <a:ext cx="82482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2800" b="1" dirty="0"/>
              <a:t>Triggers</a:t>
            </a:r>
            <a:r>
              <a:rPr lang="en-US" altLang="en-US" sz="2800" dirty="0"/>
              <a:t>–routines that execute in response to a database event (INSERT, UPDATE, or DELETE</a:t>
            </a:r>
            <a:r>
              <a:rPr lang="en-US" altLang="en-US" sz="2800" dirty="0" smtClean="0"/>
              <a:t>)</a:t>
            </a:r>
            <a:endParaRPr lang="en-US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3380" y="2720340"/>
            <a:ext cx="8138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en-US" sz="2800" b="1" dirty="0" smtClean="0"/>
              <a:t>Routine</a:t>
            </a:r>
            <a:r>
              <a:rPr lang="en-US" altLang="en-US" sz="2800" dirty="0" smtClean="0"/>
              <a:t>: Program </a:t>
            </a:r>
            <a:r>
              <a:rPr lang="en-US" altLang="en-US" sz="2800" dirty="0"/>
              <a:t>modules that execute on demand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729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" dirty="0" smtClean="0"/>
              <a:t>Trigger and Routine</a:t>
            </a:r>
            <a:endParaRPr lang="en-IN" dirty="0"/>
          </a:p>
        </p:txBody>
      </p:sp>
      <p:pic>
        <p:nvPicPr>
          <p:cNvPr id="5" name="Picture 7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8" y="878840"/>
            <a:ext cx="8314560" cy="394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3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8" y="800100"/>
            <a:ext cx="8252510" cy="1287780"/>
          </a:xfrm>
        </p:spPr>
        <p:txBody>
          <a:bodyPr/>
          <a:lstStyle/>
          <a:p>
            <a:pPr algn="l"/>
            <a:r>
              <a:rPr lang="en-IN" dirty="0" smtClean="0"/>
              <a:t>As the query </a:t>
            </a:r>
            <a:r>
              <a:rPr lang="en-IN" dirty="0"/>
              <a:t>get complicated </a:t>
            </a:r>
            <a:r>
              <a:rPr lang="en-IN" dirty="0" smtClean="0"/>
              <a:t>its difficult for developer to maintain it in code.</a:t>
            </a:r>
          </a:p>
          <a:p>
            <a:pPr algn="l"/>
            <a:endParaRPr lang="en-IN" dirty="0"/>
          </a:p>
          <a:p>
            <a:pPr algn="l"/>
            <a:r>
              <a:rPr lang="en-IN" dirty="0" smtClean="0"/>
              <a:t>Can we make something which make it easy for developer?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603078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ORM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63" y="2087880"/>
            <a:ext cx="5387340" cy="24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8" y="800100"/>
            <a:ext cx="8252510" cy="3635300"/>
          </a:xfrm>
        </p:spPr>
        <p:txBody>
          <a:bodyPr/>
          <a:lstStyle/>
          <a:p>
            <a:pPr algn="l"/>
            <a:r>
              <a:rPr lang="en-US" dirty="0" smtClean="0"/>
              <a:t># filter command</a:t>
            </a:r>
          </a:p>
          <a:p>
            <a:pPr algn="l"/>
            <a:r>
              <a:rPr lang="en-US" dirty="0" err="1" smtClean="0"/>
              <a:t>books_by_JK</a:t>
            </a:r>
            <a:r>
              <a:rPr lang="en-US" dirty="0" smtClean="0"/>
              <a:t> </a:t>
            </a:r>
            <a:r>
              <a:rPr lang="en-US" b="1" dirty="0"/>
              <a:t>= </a:t>
            </a:r>
            <a:r>
              <a:rPr lang="en-US" dirty="0" err="1"/>
              <a:t>Books.objects.filter</a:t>
            </a:r>
            <a:r>
              <a:rPr lang="en-US" dirty="0"/>
              <a:t>(author=”JK Rowling</a:t>
            </a:r>
            <a:r>
              <a:rPr lang="en-US" dirty="0" smtClean="0"/>
              <a:t>”)</a:t>
            </a:r>
          </a:p>
          <a:p>
            <a:pPr algn="l"/>
            <a:r>
              <a:rPr lang="en-US" dirty="0" smtClean="0"/>
              <a:t>for </a:t>
            </a:r>
            <a:r>
              <a:rPr lang="en-US" dirty="0"/>
              <a:t>book in </a:t>
            </a:r>
            <a:r>
              <a:rPr lang="en-US" dirty="0" err="1"/>
              <a:t>books_by_JK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print(book)</a:t>
            </a:r>
          </a:p>
          <a:p>
            <a:pPr algn="l"/>
            <a:r>
              <a:rPr lang="en-US" dirty="0" smtClean="0"/>
              <a:t>Or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Create command</a:t>
            </a:r>
          </a:p>
          <a:p>
            <a:pPr algn="l"/>
            <a:r>
              <a:rPr lang="en-US" dirty="0" err="1"/>
              <a:t>Books.object.create</a:t>
            </a:r>
            <a:r>
              <a:rPr lang="en-US" dirty="0"/>
              <a:t>(author=”JK </a:t>
            </a:r>
            <a:r>
              <a:rPr lang="en-US" dirty="0" err="1"/>
              <a:t>Rowling”,name</a:t>
            </a:r>
            <a:r>
              <a:rPr lang="en-US" dirty="0"/>
              <a:t>=”Harry Potter returns with his magical wand”)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603078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7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8" y="777240"/>
            <a:ext cx="8252510" cy="586740"/>
          </a:xfrm>
        </p:spPr>
        <p:txBody>
          <a:bodyPr/>
          <a:lstStyle/>
          <a:p>
            <a:pPr algn="l"/>
            <a:r>
              <a:rPr lang="en-IN" dirty="0" smtClean="0"/>
              <a:t>You have to identify the 2</a:t>
            </a:r>
            <a:r>
              <a:rPr lang="en-IN" baseline="30000" dirty="0" smtClean="0"/>
              <a:t>nd</a:t>
            </a:r>
            <a:r>
              <a:rPr lang="en-IN" dirty="0" smtClean="0"/>
              <a:t> degree and 3</a:t>
            </a:r>
            <a:r>
              <a:rPr lang="en-IN" baseline="30000" dirty="0" smtClean="0"/>
              <a:t>rd</a:t>
            </a:r>
            <a:r>
              <a:rPr lang="en-IN" dirty="0" smtClean="0"/>
              <a:t> degree friend of person 1?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6030781" cy="382500"/>
          </a:xfrm>
        </p:spPr>
        <p:txBody>
          <a:bodyPr/>
          <a:lstStyle/>
          <a:p>
            <a:r>
              <a:rPr lang="en" dirty="0"/>
              <a:t>Focussed teaching</a:t>
            </a:r>
            <a:r>
              <a:rPr lang="en" dirty="0" smtClean="0"/>
              <a:t>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1905000"/>
            <a:ext cx="686562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9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8" y="777240"/>
            <a:ext cx="8252510" cy="586740"/>
          </a:xfrm>
        </p:spPr>
        <p:txBody>
          <a:bodyPr/>
          <a:lstStyle/>
          <a:p>
            <a:pPr algn="l"/>
            <a:r>
              <a:rPr lang="en-IN" dirty="0" smtClean="0"/>
              <a:t>You have to identify the 2</a:t>
            </a:r>
            <a:r>
              <a:rPr lang="en-IN" baseline="30000" dirty="0" smtClean="0"/>
              <a:t>nd</a:t>
            </a:r>
            <a:r>
              <a:rPr lang="en-IN" dirty="0" smtClean="0"/>
              <a:t> degree and 3</a:t>
            </a:r>
            <a:r>
              <a:rPr lang="en-IN" baseline="30000" dirty="0" smtClean="0"/>
              <a:t>rd</a:t>
            </a:r>
            <a:r>
              <a:rPr lang="en-IN" dirty="0" smtClean="0"/>
              <a:t> degree friend of person 1?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6030781" cy="382500"/>
          </a:xfrm>
        </p:spPr>
        <p:txBody>
          <a:bodyPr/>
          <a:lstStyle/>
          <a:p>
            <a:r>
              <a:rPr lang="en" dirty="0"/>
              <a:t>Focussed teaching</a:t>
            </a:r>
            <a:r>
              <a:rPr lang="en" dirty="0" smtClean="0"/>
              <a:t>: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35949"/>
              </p:ext>
            </p:extLst>
          </p:nvPr>
        </p:nvGraphicFramePr>
        <p:xfrm>
          <a:off x="316678" y="1636754"/>
          <a:ext cx="3816350" cy="11349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3158613055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682159375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Customer_id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ABC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373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LMN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75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XYZ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353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AAA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42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BBB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72117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85862"/>
              </p:ext>
            </p:extLst>
          </p:nvPr>
        </p:nvGraphicFramePr>
        <p:xfrm>
          <a:off x="4447321" y="1636754"/>
          <a:ext cx="4239251" cy="11524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60772">
                  <a:extLst>
                    <a:ext uri="{9D8B030D-6E8A-4147-A177-3AD203B41FA5}">
                      <a16:colId xmlns:a16="http://schemas.microsoft.com/office/drawing/2014/main" val="1535310838"/>
                    </a:ext>
                  </a:extLst>
                </a:gridCol>
                <a:gridCol w="1036792">
                  <a:extLst>
                    <a:ext uri="{9D8B030D-6E8A-4147-A177-3AD203B41FA5}">
                      <a16:colId xmlns:a16="http://schemas.microsoft.com/office/drawing/2014/main" val="3021330090"/>
                    </a:ext>
                  </a:extLst>
                </a:gridCol>
                <a:gridCol w="2041687">
                  <a:extLst>
                    <a:ext uri="{9D8B030D-6E8A-4147-A177-3AD203B41FA5}">
                      <a16:colId xmlns:a16="http://schemas.microsoft.com/office/drawing/2014/main" val="415850003"/>
                    </a:ext>
                  </a:extLst>
                </a:gridCol>
              </a:tblGrid>
              <a:tr h="2304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Friendship_id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1stFriend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2ndFriend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479153"/>
                  </a:ext>
                </a:extLst>
              </a:tr>
              <a:tr h="2304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774612"/>
                  </a:ext>
                </a:extLst>
              </a:tr>
              <a:tr h="2304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246519"/>
                  </a:ext>
                </a:extLst>
              </a:tr>
              <a:tr h="2304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98202"/>
                  </a:ext>
                </a:extLst>
              </a:tr>
              <a:tr h="2304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121249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12533" y="2869943"/>
            <a:ext cx="1024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UserTable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4060" y="2869943"/>
            <a:ext cx="16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Friendshiptable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678" y="3512820"/>
            <a:ext cx="786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Name from </a:t>
            </a:r>
            <a:r>
              <a:rPr lang="en-IN" dirty="0" err="1"/>
              <a:t>Usertable</a:t>
            </a:r>
            <a:r>
              <a:rPr lang="en-IN" dirty="0"/>
              <a:t> where </a:t>
            </a:r>
            <a:r>
              <a:rPr lang="en-IN" dirty="0" err="1"/>
              <a:t>customer_id</a:t>
            </a:r>
            <a:r>
              <a:rPr lang="en-IN" dirty="0"/>
              <a:t> IN</a:t>
            </a:r>
          </a:p>
          <a:p>
            <a:r>
              <a:rPr lang="en-IN" dirty="0"/>
              <a:t>(Select 2ndFriend from </a:t>
            </a:r>
            <a:r>
              <a:rPr lang="en-IN" dirty="0" err="1"/>
              <a:t>FreindshipTable</a:t>
            </a:r>
            <a:r>
              <a:rPr lang="en-IN" dirty="0"/>
              <a:t> where 1stFriend in </a:t>
            </a:r>
          </a:p>
          <a:p>
            <a:r>
              <a:rPr lang="en-IN" dirty="0"/>
              <a:t>(Select 2ndFriend from </a:t>
            </a:r>
            <a:r>
              <a:rPr lang="en-IN" dirty="0" err="1"/>
              <a:t>FreindshipTable</a:t>
            </a:r>
            <a:r>
              <a:rPr lang="en-IN" dirty="0"/>
              <a:t> where 1stFriend = 1))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90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8" y="777240"/>
            <a:ext cx="8252510" cy="586740"/>
          </a:xfrm>
        </p:spPr>
        <p:txBody>
          <a:bodyPr/>
          <a:lstStyle/>
          <a:p>
            <a:pPr algn="l"/>
            <a:r>
              <a:rPr lang="en-IN" dirty="0" smtClean="0"/>
              <a:t>You have to identify the 2</a:t>
            </a:r>
            <a:r>
              <a:rPr lang="en-IN" baseline="30000" dirty="0" smtClean="0"/>
              <a:t>nd</a:t>
            </a:r>
            <a:r>
              <a:rPr lang="en-IN" dirty="0" smtClean="0"/>
              <a:t> degree and 3</a:t>
            </a:r>
            <a:r>
              <a:rPr lang="en-IN" baseline="30000" dirty="0" smtClean="0"/>
              <a:t>rd</a:t>
            </a:r>
            <a:r>
              <a:rPr lang="en-IN" dirty="0" smtClean="0"/>
              <a:t> degree friend of person 1?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6030781" cy="382500"/>
          </a:xfrm>
        </p:spPr>
        <p:txBody>
          <a:bodyPr/>
          <a:lstStyle/>
          <a:p>
            <a:r>
              <a:rPr lang="en" dirty="0"/>
              <a:t>Focussed teaching</a:t>
            </a:r>
            <a:r>
              <a:rPr lang="en" dirty="0" smtClean="0"/>
              <a:t>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300392"/>
            <a:ext cx="782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Execution Time is in seconds, for 1,000 users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61802"/>
            <a:ext cx="8305800" cy="1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286651" y="3217330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200" i="1" dirty="0" smtClean="0">
                <a:solidFill>
                  <a:schemeClr val="dk1"/>
                </a:solidFill>
              </a:rPr>
              <a:t>SGC Coaching: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IN" i="1" dirty="0" smtClean="0">
                <a:solidFill>
                  <a:schemeClr val="dk1"/>
                </a:solidFill>
              </a:rPr>
              <a:t>Articulate your Journey | Activate Students’ Vigour| Accelerate Mutual Growth</a:t>
            </a:r>
          </a:p>
          <a:p>
            <a:pPr lvl="0" algn="ctr">
              <a:buClr>
                <a:schemeClr val="dk1"/>
              </a:buClr>
              <a:buSzPts val="1100"/>
            </a:pPr>
            <a:endParaRPr lang="en-IN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i="1" dirty="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IN" sz="1800" i="1" dirty="0">
                <a:solidFill>
                  <a:schemeClr val="dk1"/>
                </a:solidFill>
              </a:rPr>
              <a:t>Session </a:t>
            </a:r>
            <a:r>
              <a:rPr lang="en-IN" sz="1800" i="1" dirty="0" smtClean="0">
                <a:solidFill>
                  <a:schemeClr val="dk1"/>
                </a:solidFill>
              </a:rPr>
              <a:t>4</a:t>
            </a:r>
            <a:endParaRPr lang="en-IN" sz="1800" b="1" dirty="0" smtClean="0"/>
          </a:p>
          <a:p>
            <a:pPr lvl="0" algn="ctr">
              <a:buClr>
                <a:schemeClr val="dk1"/>
              </a:buClr>
              <a:buSzPts val="1100"/>
            </a:pPr>
            <a:r>
              <a:rPr lang="en-IN" sz="1600" b="1" dirty="0" smtClean="0"/>
              <a:t>Advance SQL</a:t>
            </a:r>
            <a:endParaRPr lang="en-IN" sz="2400" i="1" dirty="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" dirty="0" smtClean="0"/>
              <a:t>Query </a:t>
            </a:r>
            <a:r>
              <a:rPr lang="en-IN" dirty="0" smtClean="0"/>
              <a:t>Efficacy</a:t>
            </a:r>
            <a:r>
              <a:rPr lang="en" dirty="0" smtClean="0"/>
              <a:t>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16678" y="792227"/>
            <a:ext cx="81491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Be familiar with the data model (entities and relationships)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Understand the desired results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Know the attributes desired in result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the entities that contain desired attributes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Review ERD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Construct a WHERE equality for each link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Fine tune with GROUP BY and HAVING clauses if needed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Consider the effect on unusual </a:t>
            </a:r>
            <a:r>
              <a:rPr lang="en-US" altLang="en-US" sz="2800" dirty="0" smtClean="0"/>
              <a:t>data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17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" dirty="0" smtClean="0"/>
              <a:t>Query </a:t>
            </a:r>
            <a:r>
              <a:rPr lang="en-IN" dirty="0" smtClean="0"/>
              <a:t>Efficacy</a:t>
            </a:r>
            <a:r>
              <a:rPr lang="en" dirty="0" smtClean="0"/>
              <a:t>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16678" y="792227"/>
            <a:ext cx="8149142" cy="349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Instead of SELECT *, identify the specific attributes in the SELECT clause; this helps reduce network traffic of result set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Limit the number of subqueries; try to make everything done in a single query if possible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If data is to be used many times, make a separate query and store it as a view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388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73320" y="873913"/>
            <a:ext cx="6974400" cy="8062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algn="l">
              <a:spcAft>
                <a:spcPts val="1600"/>
              </a:spcAft>
            </a:pPr>
            <a:r>
              <a:rPr lang="en-IN" sz="2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-I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Doubt resolution</a:t>
            </a:r>
            <a:endParaRPr dirty="0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F866A9D7-6F2A-4AD3-99F1-74A520F8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4801" y="1349973"/>
            <a:ext cx="1751936" cy="1751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16A98-5746-49A1-BFF0-750589E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7C8E01-B18F-4873-AA55-3F7870BF8785}"/>
              </a:ext>
            </a:extLst>
          </p:cNvPr>
          <p:cNvGrpSpPr/>
          <p:nvPr/>
        </p:nvGrpSpPr>
        <p:grpSpPr>
          <a:xfrm>
            <a:off x="941373" y="831063"/>
            <a:ext cx="6980728" cy="4063999"/>
            <a:chOff x="941373" y="831063"/>
            <a:chExt cx="6980728" cy="406399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81FE010-BF4F-405D-8FDF-6FC1A54F245C}"/>
                </a:ext>
              </a:extLst>
            </p:cNvPr>
            <p:cNvSpPr/>
            <p:nvPr/>
          </p:nvSpPr>
          <p:spPr>
            <a:xfrm>
              <a:off x="941373" y="831063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339" tIns="123339" rIns="1367532" bIns="123339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2000" kern="1200" dirty="0"/>
                <a:t>Quick Recap –(10 mins)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600" kern="1200" dirty="0"/>
                <a:t>Last 2 weeks 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E20F6D-A3E5-4402-97CA-7A6DAD59E51C}"/>
                </a:ext>
              </a:extLst>
            </p:cNvPr>
            <p:cNvSpPr/>
            <p:nvPr/>
          </p:nvSpPr>
          <p:spPr>
            <a:xfrm>
              <a:off x="1464927" y="2253462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991659"/>
                <a:satOff val="42307"/>
                <a:lumOff val="4215"/>
                <a:alphaOff val="0"/>
              </a:schemeClr>
            </a:fillRef>
            <a:effectRef idx="0">
              <a:schemeClr val="accent3">
                <a:hueOff val="-4991659"/>
                <a:satOff val="42307"/>
                <a:lumOff val="42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529" tIns="119529" rIns="1435564" bIns="119529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2000" kern="1200" dirty="0"/>
                <a:t>Focused Teaching –(50 mins)</a:t>
              </a:r>
            </a:p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600" kern="1200" dirty="0" smtClean="0"/>
                <a:t>Advance SQL</a:t>
              </a:r>
              <a:endParaRPr lang="en-IN" sz="20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3767DC-5BA4-4D21-B244-BC066B40EBFE}"/>
                </a:ext>
              </a:extLst>
            </p:cNvPr>
            <p:cNvSpPr/>
            <p:nvPr/>
          </p:nvSpPr>
          <p:spPr>
            <a:xfrm>
              <a:off x="1988482" y="3675862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9983318"/>
                <a:satOff val="84615"/>
                <a:lumOff val="8431"/>
                <a:alphaOff val="0"/>
              </a:schemeClr>
            </a:fillRef>
            <a:effectRef idx="0">
              <a:schemeClr val="accent3">
                <a:hueOff val="-9983318"/>
                <a:satOff val="84615"/>
                <a:lumOff val="8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529" tIns="119529" rIns="1435564" bIns="119529" numCol="1" spcCol="1270" anchor="ctr" anchorCtr="0">
              <a:noAutofit/>
            </a:bodyPr>
            <a:lstStyle/>
            <a:p>
              <a:pPr lvl="0" algn="l" defTabSz="1076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Doubt resolution –(30 mins)</a:t>
              </a:r>
            </a:p>
            <a:p>
              <a:pPr lvl="0" algn="l" defTabSz="1076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Explain using demonstration and exercises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2AAFBB-231A-4E89-B8B0-9354DF4C5DE3}"/>
                </a:ext>
              </a:extLst>
            </p:cNvPr>
            <p:cNvSpPr/>
            <p:nvPr/>
          </p:nvSpPr>
          <p:spPr>
            <a:xfrm>
              <a:off x="6082512" y="1755623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1F881C-AC82-4F78-A343-EF41E19E20A5}"/>
                </a:ext>
              </a:extLst>
            </p:cNvPr>
            <p:cNvSpPr/>
            <p:nvPr/>
          </p:nvSpPr>
          <p:spPr>
            <a:xfrm>
              <a:off x="6606067" y="3169895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lnRef>
            <a:fillRef idx="1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0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2419614"/>
              </p:ext>
            </p:extLst>
          </p:nvPr>
        </p:nvGraphicFramePr>
        <p:xfrm>
          <a:off x="752623" y="1314659"/>
          <a:ext cx="775891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33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Focussed teaching: </a:t>
            </a:r>
            <a:r>
              <a:rPr lang="en-IN" dirty="0"/>
              <a:t>Points of Investigation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A44B91-E3E2-4F03-BB1E-C64FF1A62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709614"/>
              </p:ext>
            </p:extLst>
          </p:nvPr>
        </p:nvGraphicFramePr>
        <p:xfrm>
          <a:off x="311700" y="1152475"/>
          <a:ext cx="8138880" cy="3693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FA1B58-F4DF-4CE5-85A3-2E2E9567E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0D79F8-FE95-42C9-B4DD-59D73FCF1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39007-0861-448E-B3B6-F2ACBCF44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94A5E2-3157-4DFE-AF2E-0A23E3527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E8CEF8-6B6D-442E-A907-7499FE0DD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A6E0E-243E-4FB2-A522-53797803E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232BCC-C287-40E5-9A27-2BDC106F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136437-029F-499B-AA62-F6127DAE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9E826-B606-4586-8860-ED791533B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1ECFE6-579C-4AA6-AED9-932CA38C4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B4125-5DA4-48BE-AADD-726927514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AF979-CBDA-4D98-AAA9-05AAF3A08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</a:t>
            </a:r>
            <a:r>
              <a:rPr lang="en" dirty="0" smtClean="0"/>
              <a:t>teaching: ERD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8" y="903030"/>
            <a:ext cx="8324402" cy="39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Joins and Union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16678" y="708660"/>
            <a:ext cx="83244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2000" dirty="0" smtClean="0"/>
              <a:t>Q) For </a:t>
            </a:r>
            <a:r>
              <a:rPr lang="en-US" altLang="en-US" sz="2000" dirty="0"/>
              <a:t>each customer who placed an order, what is the customer’s name and order number?</a:t>
            </a:r>
          </a:p>
          <a:p>
            <a:pPr lvl="0">
              <a:buClr>
                <a:schemeClr val="dk1"/>
              </a:buClr>
              <a:buSzPts val="1100"/>
            </a:pPr>
            <a:endParaRPr lang="en-IN" sz="2000" i="1" dirty="0" smtClean="0">
              <a:solidFill>
                <a:schemeClr val="dk1"/>
              </a:solidFill>
            </a:endParaRPr>
          </a:p>
        </p:txBody>
      </p:sp>
      <p:pic>
        <p:nvPicPr>
          <p:cNvPr id="4" name="Picture 4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8" y="1493520"/>
            <a:ext cx="7257602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Nona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8" y="3113088"/>
            <a:ext cx="7257602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Joins and Union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16678" y="708660"/>
            <a:ext cx="8324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2000" dirty="0"/>
              <a:t>For each customer who placed an order, what is the customer’s name and order number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pic>
        <p:nvPicPr>
          <p:cNvPr id="4" name="Picture 13" descr="Nona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8" y="1737678"/>
            <a:ext cx="7051862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34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Joins and Union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16678" y="708660"/>
            <a:ext cx="8324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altLang="en-US" sz="2000" dirty="0"/>
              <a:t>List the customer name, ID number, and order number for all customers. Include customer information even for customers that do have an order. </a:t>
            </a:r>
            <a:endParaRPr lang="en-IN" sz="2000" i="1" dirty="0" smtClean="0">
              <a:solidFill>
                <a:schemeClr val="dk1"/>
              </a:solidFill>
            </a:endParaRPr>
          </a:p>
        </p:txBody>
      </p:sp>
      <p:pic>
        <p:nvPicPr>
          <p:cNvPr id="4" name="Picture 12" descr="Nona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8" y="1789748"/>
            <a:ext cx="80962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2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687</Words>
  <Application>Microsoft Office PowerPoint</Application>
  <PresentationFormat>On-screen Show (16:9)</PresentationFormat>
  <Paragraphs>125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Proxima Nova</vt:lpstr>
      <vt:lpstr>Calibri</vt:lpstr>
      <vt:lpstr>Simple Light</vt:lpstr>
      <vt:lpstr>PowerPoint Presentation</vt:lpstr>
      <vt:lpstr>PowerPoint Presentation</vt:lpstr>
      <vt:lpstr>Agenda</vt:lpstr>
      <vt:lpstr>Recap: What the learner have learnt in the week</vt:lpstr>
      <vt:lpstr>Focussed teaching: Points of Investigation</vt:lpstr>
      <vt:lpstr>Focussed teaching: ERD</vt:lpstr>
      <vt:lpstr>Focussed teaching: Joins and Union</vt:lpstr>
      <vt:lpstr>Focussed teaching: Joins and Union</vt:lpstr>
      <vt:lpstr>Focussed teaching: Joins and Union</vt:lpstr>
      <vt:lpstr>Focussed teaching: Joins and Union</vt:lpstr>
      <vt:lpstr>Focussed teaching: Nested Query</vt:lpstr>
      <vt:lpstr>Focussed teaching: Nested Query</vt:lpstr>
      <vt:lpstr>Focussed teaching: Trigger and Routine</vt:lpstr>
      <vt:lpstr>Focussed teaching: Trigger and Routine</vt:lpstr>
      <vt:lpstr>Focussed teaching: ORM</vt:lpstr>
      <vt:lpstr>Focussed teaching: ORM</vt:lpstr>
      <vt:lpstr>Focussed teaching:</vt:lpstr>
      <vt:lpstr>Focussed teaching:</vt:lpstr>
      <vt:lpstr>Focussed teaching:</vt:lpstr>
      <vt:lpstr>Focussed teaching: Query Efficacy </vt:lpstr>
      <vt:lpstr>Focussed teaching: Query Efficacy </vt:lpstr>
      <vt:lpstr>Doubt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Gaur</dc:creator>
  <cp:lastModifiedBy>Mahendra Singh Chouhan</cp:lastModifiedBy>
  <cp:revision>116</cp:revision>
  <dcterms:created xsi:type="dcterms:W3CDTF">2020-06-23T08:29:18Z</dcterms:created>
  <dcterms:modified xsi:type="dcterms:W3CDTF">2021-05-23T04:34:18Z</dcterms:modified>
</cp:coreProperties>
</file>