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65" r:id="rId4"/>
    <p:sldId id="323" r:id="rId5"/>
    <p:sldId id="271" r:id="rId6"/>
    <p:sldId id="313" r:id="rId7"/>
    <p:sldId id="314" r:id="rId8"/>
    <p:sldId id="315" r:id="rId9"/>
    <p:sldId id="316" r:id="rId10"/>
    <p:sldId id="322" r:id="rId11"/>
    <p:sldId id="312" r:id="rId12"/>
    <p:sldId id="317" r:id="rId13"/>
    <p:sldId id="318" r:id="rId14"/>
    <p:sldId id="262" r:id="rId15"/>
    <p:sldId id="319" r:id="rId16"/>
    <p:sldId id="320" r:id="rId17"/>
    <p:sldId id="321" r:id="rId18"/>
    <p:sldId id="311" r:id="rId19"/>
    <p:sldId id="310" r:id="rId20"/>
    <p:sldId id="324" r:id="rId21"/>
    <p:sldId id="263" r:id="rId22"/>
  </p:sldIdLst>
  <p:sldSz cx="9144000" cy="5143500" type="screen16x9"/>
  <p:notesSz cx="6858000" cy="9144000"/>
  <p:embeddedFontLst>
    <p:embeddedFont>
      <p:font typeface="Proxima Nova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16" autoAdjust="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Skill Distrubution	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Domain Expert</c:v>
                </c:pt>
              </c:strCache>
            </c:strRef>
          </c:tx>
          <c:spPr>
            <a:solidFill>
              <a:schemeClr val="accent6">
                <a:alpha val="10196"/>
              </a:schemeClr>
            </a:solidFill>
            <a:ln w="50800">
              <a:solidFill>
                <a:schemeClr val="accent6">
                  <a:alpha val="30000"/>
                </a:schemeClr>
              </a:solidFill>
            </a:ln>
            <a:effectLst/>
          </c:spPr>
          <c:cat>
            <c:strRef>
              <c:f>Sheet1!$A$2:$A$26</c:f>
              <c:strCache>
                <c:ptCount val="25"/>
                <c:pt idx="0">
                  <c:v>Product Design</c:v>
                </c:pt>
                <c:pt idx="1">
                  <c:v>Product Management</c:v>
                </c:pt>
                <c:pt idx="2">
                  <c:v>Business Development</c:v>
                </c:pt>
                <c:pt idx="3">
                  <c:v>Budgeting</c:v>
                </c:pt>
                <c:pt idx="4">
                  <c:v>Goverance and Compliance</c:v>
                </c:pt>
                <c:pt idx="5">
                  <c:v>Optimization</c:v>
                </c:pt>
                <c:pt idx="6">
                  <c:v>Maths</c:v>
                </c:pt>
                <c:pt idx="7">
                  <c:v>Graphical Models</c:v>
                </c:pt>
                <c:pt idx="8">
                  <c:v>Algorithm</c:v>
                </c:pt>
                <c:pt idx="9">
                  <c:v>Bayesian Statistics</c:v>
                </c:pt>
                <c:pt idx="10">
                  <c:v>Machine Learning</c:v>
                </c:pt>
                <c:pt idx="11">
                  <c:v>Data Mining and Viz tools</c:v>
                </c:pt>
                <c:pt idx="12">
                  <c:v>Statistics and Statistical Modeling</c:v>
                </c:pt>
                <c:pt idx="13">
                  <c:v>Science /Scientific method</c:v>
                </c:pt>
                <c:pt idx="14">
                  <c:v>Communication</c:v>
                </c:pt>
                <c:pt idx="15">
                  <c:v>Structure Data</c:v>
                </c:pt>
                <c:pt idx="16">
                  <c:v>Unstructure Data</c:v>
                </c:pt>
                <c:pt idx="17">
                  <c:v>NLP and text mining</c:v>
                </c:pt>
                <c:pt idx="18">
                  <c:v>Data Management</c:v>
                </c:pt>
                <c:pt idx="19">
                  <c:v>Big and Distributed data</c:v>
                </c:pt>
                <c:pt idx="20">
                  <c:v>System Adminstration</c:v>
                </c:pt>
                <c:pt idx="21">
                  <c:v>Database Administration</c:v>
                </c:pt>
                <c:pt idx="22">
                  <c:v>Cloud Management</c:v>
                </c:pt>
                <c:pt idx="23">
                  <c:v>Back-end Programming</c:v>
                </c:pt>
                <c:pt idx="24">
                  <c:v>Front-end programming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55</c:v>
                </c:pt>
                <c:pt idx="1">
                  <c:v>67</c:v>
                </c:pt>
                <c:pt idx="2">
                  <c:v>70</c:v>
                </c:pt>
                <c:pt idx="3">
                  <c:v>62</c:v>
                </c:pt>
                <c:pt idx="4">
                  <c:v>60</c:v>
                </c:pt>
                <c:pt idx="5">
                  <c:v>38</c:v>
                </c:pt>
                <c:pt idx="6">
                  <c:v>40</c:v>
                </c:pt>
                <c:pt idx="7">
                  <c:v>40</c:v>
                </c:pt>
                <c:pt idx="8">
                  <c:v>42</c:v>
                </c:pt>
                <c:pt idx="9">
                  <c:v>38</c:v>
                </c:pt>
                <c:pt idx="10">
                  <c:v>42</c:v>
                </c:pt>
                <c:pt idx="11">
                  <c:v>43</c:v>
                </c:pt>
                <c:pt idx="12">
                  <c:v>40</c:v>
                </c:pt>
                <c:pt idx="13">
                  <c:v>60</c:v>
                </c:pt>
                <c:pt idx="14">
                  <c:v>77</c:v>
                </c:pt>
                <c:pt idx="15">
                  <c:v>59</c:v>
                </c:pt>
                <c:pt idx="16">
                  <c:v>24</c:v>
                </c:pt>
                <c:pt idx="17">
                  <c:v>30</c:v>
                </c:pt>
                <c:pt idx="18">
                  <c:v>48</c:v>
                </c:pt>
                <c:pt idx="19">
                  <c:v>30</c:v>
                </c:pt>
                <c:pt idx="20">
                  <c:v>45</c:v>
                </c:pt>
                <c:pt idx="21">
                  <c:v>40</c:v>
                </c:pt>
                <c:pt idx="22">
                  <c:v>30</c:v>
                </c:pt>
                <c:pt idx="23">
                  <c:v>30</c:v>
                </c:pt>
                <c:pt idx="2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C0-4AB8-B0EA-4D7C7B4476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Programmer</c:v>
                </c:pt>
              </c:strCache>
            </c:strRef>
          </c:tx>
          <c:spPr>
            <a:solidFill>
              <a:schemeClr val="accent5">
                <a:alpha val="10196"/>
              </a:schemeClr>
            </a:solidFill>
            <a:ln w="50800">
              <a:solidFill>
                <a:schemeClr val="accent5">
                  <a:alpha val="30000"/>
                </a:schemeClr>
              </a:solidFill>
            </a:ln>
            <a:effectLst/>
          </c:spPr>
          <c:cat>
            <c:strRef>
              <c:f>Sheet1!$A$2:$A$26</c:f>
              <c:strCache>
                <c:ptCount val="25"/>
                <c:pt idx="0">
                  <c:v>Product Design</c:v>
                </c:pt>
                <c:pt idx="1">
                  <c:v>Product Management</c:v>
                </c:pt>
                <c:pt idx="2">
                  <c:v>Business Development</c:v>
                </c:pt>
                <c:pt idx="3">
                  <c:v>Budgeting</c:v>
                </c:pt>
                <c:pt idx="4">
                  <c:v>Goverance and Compliance</c:v>
                </c:pt>
                <c:pt idx="5">
                  <c:v>Optimization</c:v>
                </c:pt>
                <c:pt idx="6">
                  <c:v>Maths</c:v>
                </c:pt>
                <c:pt idx="7">
                  <c:v>Graphical Models</c:v>
                </c:pt>
                <c:pt idx="8">
                  <c:v>Algorithm</c:v>
                </c:pt>
                <c:pt idx="9">
                  <c:v>Bayesian Statistics</c:v>
                </c:pt>
                <c:pt idx="10">
                  <c:v>Machine Learning</c:v>
                </c:pt>
                <c:pt idx="11">
                  <c:v>Data Mining and Viz tools</c:v>
                </c:pt>
                <c:pt idx="12">
                  <c:v>Statistics and Statistical Modeling</c:v>
                </c:pt>
                <c:pt idx="13">
                  <c:v>Science /Scientific method</c:v>
                </c:pt>
                <c:pt idx="14">
                  <c:v>Communication</c:v>
                </c:pt>
                <c:pt idx="15">
                  <c:v>Structure Data</c:v>
                </c:pt>
                <c:pt idx="16">
                  <c:v>Unstructure Data</c:v>
                </c:pt>
                <c:pt idx="17">
                  <c:v>NLP and text mining</c:v>
                </c:pt>
                <c:pt idx="18">
                  <c:v>Data Management</c:v>
                </c:pt>
                <c:pt idx="19">
                  <c:v>Big and Distributed data</c:v>
                </c:pt>
                <c:pt idx="20">
                  <c:v>System Adminstration</c:v>
                </c:pt>
                <c:pt idx="21">
                  <c:v>Database Administration</c:v>
                </c:pt>
                <c:pt idx="22">
                  <c:v>Cloud Management</c:v>
                </c:pt>
                <c:pt idx="23">
                  <c:v>Back-end Programming</c:v>
                </c:pt>
                <c:pt idx="24">
                  <c:v>Front-end programming</c:v>
                </c:pt>
              </c:strCache>
            </c:str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65</c:v>
                </c:pt>
                <c:pt idx="1">
                  <c:v>57</c:v>
                </c:pt>
                <c:pt idx="2">
                  <c:v>45</c:v>
                </c:pt>
                <c:pt idx="3">
                  <c:v>42</c:v>
                </c:pt>
                <c:pt idx="4">
                  <c:v>42</c:v>
                </c:pt>
                <c:pt idx="5">
                  <c:v>38</c:v>
                </c:pt>
                <c:pt idx="6">
                  <c:v>60</c:v>
                </c:pt>
                <c:pt idx="7">
                  <c:v>40</c:v>
                </c:pt>
                <c:pt idx="8">
                  <c:v>50</c:v>
                </c:pt>
                <c:pt idx="9">
                  <c:v>34</c:v>
                </c:pt>
                <c:pt idx="10">
                  <c:v>52</c:v>
                </c:pt>
                <c:pt idx="11">
                  <c:v>42</c:v>
                </c:pt>
                <c:pt idx="12">
                  <c:v>47</c:v>
                </c:pt>
                <c:pt idx="13">
                  <c:v>50</c:v>
                </c:pt>
                <c:pt idx="14">
                  <c:v>60</c:v>
                </c:pt>
                <c:pt idx="15">
                  <c:v>80</c:v>
                </c:pt>
                <c:pt idx="16">
                  <c:v>32</c:v>
                </c:pt>
                <c:pt idx="17">
                  <c:v>40</c:v>
                </c:pt>
                <c:pt idx="18">
                  <c:v>60</c:v>
                </c:pt>
                <c:pt idx="19">
                  <c:v>48</c:v>
                </c:pt>
                <c:pt idx="20">
                  <c:v>58</c:v>
                </c:pt>
                <c:pt idx="21">
                  <c:v>62</c:v>
                </c:pt>
                <c:pt idx="22">
                  <c:v>50</c:v>
                </c:pt>
                <c:pt idx="23">
                  <c:v>62</c:v>
                </c:pt>
                <c:pt idx="24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C0-4AB8-B0EA-4D7C7B4476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Researcher</c:v>
                </c:pt>
              </c:strCache>
            </c:strRef>
          </c:tx>
          <c:spPr>
            <a:solidFill>
              <a:schemeClr val="accent4">
                <a:alpha val="10196"/>
              </a:schemeClr>
            </a:solidFill>
            <a:ln w="50800">
              <a:solidFill>
                <a:schemeClr val="accent4">
                  <a:alpha val="30000"/>
                </a:schemeClr>
              </a:solidFill>
            </a:ln>
            <a:effectLst/>
          </c:spPr>
          <c:cat>
            <c:strRef>
              <c:f>Sheet1!$A$2:$A$26</c:f>
              <c:strCache>
                <c:ptCount val="25"/>
                <c:pt idx="0">
                  <c:v>Product Design</c:v>
                </c:pt>
                <c:pt idx="1">
                  <c:v>Product Management</c:v>
                </c:pt>
                <c:pt idx="2">
                  <c:v>Business Development</c:v>
                </c:pt>
                <c:pt idx="3">
                  <c:v>Budgeting</c:v>
                </c:pt>
                <c:pt idx="4">
                  <c:v>Goverance and Compliance</c:v>
                </c:pt>
                <c:pt idx="5">
                  <c:v>Optimization</c:v>
                </c:pt>
                <c:pt idx="6">
                  <c:v>Maths</c:v>
                </c:pt>
                <c:pt idx="7">
                  <c:v>Graphical Models</c:v>
                </c:pt>
                <c:pt idx="8">
                  <c:v>Algorithm</c:v>
                </c:pt>
                <c:pt idx="9">
                  <c:v>Bayesian Statistics</c:v>
                </c:pt>
                <c:pt idx="10">
                  <c:v>Machine Learning</c:v>
                </c:pt>
                <c:pt idx="11">
                  <c:v>Data Mining and Viz tools</c:v>
                </c:pt>
                <c:pt idx="12">
                  <c:v>Statistics and Statistical Modeling</c:v>
                </c:pt>
                <c:pt idx="13">
                  <c:v>Science /Scientific method</c:v>
                </c:pt>
                <c:pt idx="14">
                  <c:v>Communication</c:v>
                </c:pt>
                <c:pt idx="15">
                  <c:v>Structure Data</c:v>
                </c:pt>
                <c:pt idx="16">
                  <c:v>Unstructure Data</c:v>
                </c:pt>
                <c:pt idx="17">
                  <c:v>NLP and text mining</c:v>
                </c:pt>
                <c:pt idx="18">
                  <c:v>Data Management</c:v>
                </c:pt>
                <c:pt idx="19">
                  <c:v>Big and Distributed data</c:v>
                </c:pt>
                <c:pt idx="20">
                  <c:v>System Adminstration</c:v>
                </c:pt>
                <c:pt idx="21">
                  <c:v>Database Administration</c:v>
                </c:pt>
                <c:pt idx="22">
                  <c:v>Cloud Management</c:v>
                </c:pt>
                <c:pt idx="23">
                  <c:v>Back-end Programming</c:v>
                </c:pt>
                <c:pt idx="24">
                  <c:v>Front-end programming</c:v>
                </c:pt>
              </c:strCache>
            </c:str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45</c:v>
                </c:pt>
                <c:pt idx="1">
                  <c:v>51</c:v>
                </c:pt>
                <c:pt idx="2">
                  <c:v>38</c:v>
                </c:pt>
                <c:pt idx="3">
                  <c:v>39</c:v>
                </c:pt>
                <c:pt idx="4">
                  <c:v>32</c:v>
                </c:pt>
                <c:pt idx="5">
                  <c:v>50</c:v>
                </c:pt>
                <c:pt idx="6">
                  <c:v>70</c:v>
                </c:pt>
                <c:pt idx="7">
                  <c:v>50</c:v>
                </c:pt>
                <c:pt idx="8">
                  <c:v>53</c:v>
                </c:pt>
                <c:pt idx="9">
                  <c:v>50</c:v>
                </c:pt>
                <c:pt idx="10">
                  <c:v>60</c:v>
                </c:pt>
                <c:pt idx="11">
                  <c:v>72</c:v>
                </c:pt>
                <c:pt idx="12">
                  <c:v>72</c:v>
                </c:pt>
                <c:pt idx="13">
                  <c:v>70</c:v>
                </c:pt>
                <c:pt idx="14">
                  <c:v>79</c:v>
                </c:pt>
                <c:pt idx="15">
                  <c:v>55</c:v>
                </c:pt>
                <c:pt idx="16">
                  <c:v>54</c:v>
                </c:pt>
                <c:pt idx="17">
                  <c:v>40</c:v>
                </c:pt>
                <c:pt idx="18">
                  <c:v>60</c:v>
                </c:pt>
                <c:pt idx="19">
                  <c:v>35</c:v>
                </c:pt>
                <c:pt idx="20">
                  <c:v>47</c:v>
                </c:pt>
                <c:pt idx="21">
                  <c:v>40</c:v>
                </c:pt>
                <c:pt idx="22">
                  <c:v>27</c:v>
                </c:pt>
                <c:pt idx="23">
                  <c:v>24</c:v>
                </c:pt>
                <c:pt idx="2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C0-4AB8-B0EA-4D7C7B44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608400"/>
        <c:axId val="763674032"/>
      </c:radarChart>
      <c:catAx>
        <c:axId val="48860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674032"/>
        <c:crosses val="autoZero"/>
        <c:auto val="1"/>
        <c:lblAlgn val="ctr"/>
        <c:lblOffset val="100"/>
        <c:noMultiLvlLbl val="0"/>
      </c:catAx>
      <c:valAx>
        <c:axId val="76367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608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9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10196"/>
        </a:schemeClr>
      </a:solidFill>
      <a:ln w="50800">
        <a:solidFill>
          <a:schemeClr val="phClr">
            <a:alpha val="3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10196"/>
        </a:schemeClr>
      </a:solidFill>
      <a:ln w="50800">
        <a:solidFill>
          <a:schemeClr val="phClr">
            <a:alpha val="30000"/>
          </a:schemeClr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50800" cap="rnd" cmpd="sng" algn="ctr">
        <a:solidFill>
          <a:schemeClr val="phClr">
            <a:alpha val="3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2700" cap="flat" cmpd="sng" algn="ctr">
        <a:solidFill>
          <a:schemeClr val="lt1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IN" dirty="0" smtClean="0"/>
            <a:t>Quick Recap –(10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dirty="0" smtClean="0"/>
            <a:t>Focused Discussion –(20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B45449FC-2067-4809-A8D2-FDBA47BCC54A}">
      <dgm:prSet phldrT="[Text]"/>
      <dgm:spPr/>
      <dgm:t>
        <a:bodyPr/>
        <a:lstStyle/>
        <a:p>
          <a:r>
            <a:rPr lang="en-IN" dirty="0" smtClean="0"/>
            <a:t>Career Track Discussion–(60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US" dirty="0"/>
        </a:p>
      </dgm:t>
    </dgm:pt>
    <dgm:pt modelId="{95A66B23-ABD6-469A-B68F-43CC6581E405}" type="parTrans" cxnId="{B13F6933-59F3-4655-8423-C89CCC40A9E5}">
      <dgm:prSet/>
      <dgm:spPr/>
      <dgm:t>
        <a:bodyPr/>
        <a:lstStyle/>
        <a:p>
          <a:endParaRPr lang="en-US"/>
        </a:p>
      </dgm:t>
    </dgm:pt>
    <dgm:pt modelId="{20ED15FE-2C55-46F3-894A-FE74CD6EDB1D}" type="sibTrans" cxnId="{B13F6933-59F3-4655-8423-C89CCC40A9E5}">
      <dgm:prSet/>
      <dgm:spPr/>
      <dgm:t>
        <a:bodyPr/>
        <a:lstStyle/>
        <a:p>
          <a:endParaRPr lang="en-US"/>
        </a:p>
      </dgm:t>
    </dgm:pt>
    <dgm:pt modelId="{6D9BE2FE-E40C-47EC-A57D-44914277BBF4}">
      <dgm:prSet/>
      <dgm:spPr/>
      <dgm:t>
        <a:bodyPr/>
        <a:lstStyle/>
        <a:p>
          <a:r>
            <a:rPr lang="en-IN" dirty="0" smtClean="0"/>
            <a:t>Last 2 weeks </a:t>
          </a:r>
          <a:endParaRPr lang="en-IN" dirty="0"/>
        </a:p>
      </dgm:t>
    </dgm:pt>
    <dgm:pt modelId="{96CD5968-3B6F-4E17-9E29-314E10848509}" type="parTrans" cxnId="{503C5A4F-CFAC-4928-A04C-26D451F1FEE5}">
      <dgm:prSet/>
      <dgm:spPr/>
      <dgm:t>
        <a:bodyPr/>
        <a:lstStyle/>
        <a:p>
          <a:endParaRPr lang="en-US"/>
        </a:p>
      </dgm:t>
    </dgm:pt>
    <dgm:pt modelId="{D3BE1C95-2561-4E40-AA99-B055954FEB68}" type="sibTrans" cxnId="{503C5A4F-CFAC-4928-A04C-26D451F1FEE5}">
      <dgm:prSet/>
      <dgm:spPr/>
      <dgm:t>
        <a:bodyPr/>
        <a:lstStyle/>
        <a:p>
          <a:endParaRPr lang="en-US"/>
        </a:p>
      </dgm:t>
    </dgm:pt>
    <dgm:pt modelId="{3937FB2B-3F1A-4403-879C-5E9FF9CB2B8B}">
      <dgm:prSet/>
      <dgm:spPr/>
      <dgm:t>
        <a:bodyPr/>
        <a:lstStyle/>
        <a:p>
          <a:r>
            <a:rPr lang="en-IN" dirty="0" smtClean="0"/>
            <a:t>EDA Case study Review- Common Doubts</a:t>
          </a:r>
          <a:endParaRPr lang="en-IN" dirty="0"/>
        </a:p>
      </dgm:t>
    </dgm:pt>
    <dgm:pt modelId="{4F48710B-1D7A-4473-BA30-4687A2197276}" type="parTrans" cxnId="{A02C3632-A9B4-4FF0-A9D4-F02A953299DC}">
      <dgm:prSet/>
      <dgm:spPr/>
      <dgm:t>
        <a:bodyPr/>
        <a:lstStyle/>
        <a:p>
          <a:endParaRPr lang="en-US"/>
        </a:p>
      </dgm:t>
    </dgm:pt>
    <dgm:pt modelId="{07186977-26E2-46F1-AD5B-7B3E5D708457}" type="sibTrans" cxnId="{A02C3632-A9B4-4FF0-A9D4-F02A953299DC}">
      <dgm:prSet/>
      <dgm:spPr/>
      <dgm:t>
        <a:bodyPr/>
        <a:lstStyle/>
        <a:p>
          <a:endParaRPr lang="en-US"/>
        </a:p>
      </dgm:t>
    </dgm:pt>
    <dgm:pt modelId="{10296C95-9ED4-4AFF-A6A7-BDAD31313D94}">
      <dgm:prSet/>
      <dgm:spPr/>
      <dgm:t>
        <a:bodyPr/>
        <a:lstStyle/>
        <a:p>
          <a:r>
            <a:rPr lang="en-IN" dirty="0" smtClean="0"/>
            <a:t>Individual Learning Goals - Career Track Provide Personalized Feedback</a:t>
          </a:r>
          <a:endParaRPr lang="en-IN" dirty="0"/>
        </a:p>
      </dgm:t>
    </dgm:pt>
    <dgm:pt modelId="{0F058B94-5D33-44BE-9D12-7634AE00588C}" type="parTrans" cxnId="{6BC39BB9-5BE8-4853-AA57-C26BB115643C}">
      <dgm:prSet/>
      <dgm:spPr/>
      <dgm:t>
        <a:bodyPr/>
        <a:lstStyle/>
        <a:p>
          <a:endParaRPr lang="en-US"/>
        </a:p>
      </dgm:t>
    </dgm:pt>
    <dgm:pt modelId="{D723580A-543A-469D-9E76-D60C0E2C605B}" type="sibTrans" cxnId="{6BC39BB9-5BE8-4853-AA57-C26BB115643C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39F831-8FB9-47A6-AD39-373C6A2A2ABD}" type="presOf" srcId="{6D9BE2FE-E40C-47EC-A57D-44914277BBF4}" destId="{04FC34A5-6965-4BB4-A07E-A46E80475946}" srcOrd="1" destOrd="1" presId="urn:microsoft.com/office/officeart/2005/8/layout/vProcess5"/>
    <dgm:cxn modelId="{6168869D-A1D8-46DE-83E3-5730E7F9F914}" type="presOf" srcId="{0628B173-C0E7-43E4-9CB0-7E90F6258F7A}" destId="{FDA9B388-AC0B-45B0-8426-9E8E45530C5B}" srcOrd="1" destOrd="0" presId="urn:microsoft.com/office/officeart/2005/8/layout/vProcess5"/>
    <dgm:cxn modelId="{9C00FD25-8B28-4F90-BB36-BE67131D5885}" type="presOf" srcId="{3937FB2B-3F1A-4403-879C-5E9FF9CB2B8B}" destId="{C109B9BD-C2D8-407E-9ECB-EA65E487F50A}" srcOrd="0" destOrd="1" presId="urn:microsoft.com/office/officeart/2005/8/layout/vProcess5"/>
    <dgm:cxn modelId="{450B6C27-BADF-452C-80B7-216DE1D26B98}" type="presOf" srcId="{02868782-A37E-40A6-964A-F6B880BD7787}" destId="{C32C0D88-79C1-4549-A049-C99A7904B1D4}" srcOrd="0" destOrd="0" presId="urn:microsoft.com/office/officeart/2005/8/layout/vProcess5"/>
    <dgm:cxn modelId="{893B723E-DB1C-4193-9187-A380321E11D6}" type="presOf" srcId="{B45449FC-2067-4809-A8D2-FDBA47BCC54A}" destId="{95FDD71E-3DE6-4042-A5E4-8A11EA388189}" srcOrd="0" destOrd="0" presId="urn:microsoft.com/office/officeart/2005/8/layout/vProcess5"/>
    <dgm:cxn modelId="{7203DB8D-FA59-4327-93AF-51ACD43A2346}" type="presOf" srcId="{10296C95-9ED4-4AFF-A6A7-BDAD31313D94}" destId="{95FDD71E-3DE6-4042-A5E4-8A11EA388189}" srcOrd="0" destOrd="1" presId="urn:microsoft.com/office/officeart/2005/8/layout/vProcess5"/>
    <dgm:cxn modelId="{B13F6933-59F3-4655-8423-C89CCC40A9E5}" srcId="{78A3F01F-9EB0-4C14-8D3E-2F76872B084E}" destId="{B45449FC-2067-4809-A8D2-FDBA47BCC54A}" srcOrd="2" destOrd="0" parTransId="{95A66B23-ABD6-469A-B68F-43CC6581E405}" sibTransId="{20ED15FE-2C55-46F3-894A-FE74CD6EDB1D}"/>
    <dgm:cxn modelId="{0D739FE6-D978-4E85-B1AF-AFE555B7E9D7}" type="presOf" srcId="{B45449FC-2067-4809-A8D2-FDBA47BCC54A}" destId="{FA4F4CBD-301B-49CA-B240-B048B145DE09}" srcOrd="1" destOrd="0" presId="urn:microsoft.com/office/officeart/2005/8/layout/vProcess5"/>
    <dgm:cxn modelId="{33F9CA7F-0592-4D1B-A93A-7A7C85A7C92A}" type="presOf" srcId="{02868782-A37E-40A6-964A-F6B880BD7787}" destId="{04FC34A5-6965-4BB4-A07E-A46E80475946}" srcOrd="1" destOrd="0" presId="urn:microsoft.com/office/officeart/2005/8/layout/vProcess5"/>
    <dgm:cxn modelId="{EB6E8DE7-3196-4BD5-BDD4-5DDB375841EF}" type="presOf" srcId="{10296C95-9ED4-4AFF-A6A7-BDAD31313D94}" destId="{FA4F4CBD-301B-49CA-B240-B048B145DE09}" srcOrd="1" destOrd="1" presId="urn:microsoft.com/office/officeart/2005/8/layout/vProcess5"/>
    <dgm:cxn modelId="{6BC39BB9-5BE8-4853-AA57-C26BB115643C}" srcId="{B45449FC-2067-4809-A8D2-FDBA47BCC54A}" destId="{10296C95-9ED4-4AFF-A6A7-BDAD31313D94}" srcOrd="0" destOrd="0" parTransId="{0F058B94-5D33-44BE-9D12-7634AE00588C}" sibTransId="{D723580A-543A-469D-9E76-D60C0E2C605B}"/>
    <dgm:cxn modelId="{503C5A4F-CFAC-4928-A04C-26D451F1FEE5}" srcId="{02868782-A37E-40A6-964A-F6B880BD7787}" destId="{6D9BE2FE-E40C-47EC-A57D-44914277BBF4}" srcOrd="0" destOrd="0" parTransId="{96CD5968-3B6F-4E17-9E29-314E10848509}" sibTransId="{D3BE1C95-2561-4E40-AA99-B055954FEB68}"/>
    <dgm:cxn modelId="{11A53218-3D44-4E66-8AB5-EF86E76907DD}" type="presOf" srcId="{0628B173-C0E7-43E4-9CB0-7E90F6258F7A}" destId="{C109B9BD-C2D8-407E-9ECB-EA65E487F50A}" srcOrd="0" destOrd="0" presId="urn:microsoft.com/office/officeart/2005/8/layout/vProcess5"/>
    <dgm:cxn modelId="{AA07B249-E0B1-459C-AF52-50515E939901}" type="presOf" srcId="{1DA3BD06-A4FF-4C8A-9614-4EC4783ECF74}" destId="{9BA526AF-6B00-48BA-A86C-544E99505CA0}" srcOrd="0" destOrd="0" presId="urn:microsoft.com/office/officeart/2005/8/layout/vProcess5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FCD95BEE-0E72-429C-8F1B-C2F6023D00BA}" type="presOf" srcId="{32F1659A-899C-4925-BE1A-FFA2F14FFE23}" destId="{98E5FDA8-7D6D-4EEF-B6FA-1C0CEB1764BA}" srcOrd="0" destOrd="0" presId="urn:microsoft.com/office/officeart/2005/8/layout/vProcess5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E453D232-F573-4969-A5BD-3A5A58BB6487}" type="presOf" srcId="{3937FB2B-3F1A-4403-879C-5E9FF9CB2B8B}" destId="{FDA9B388-AC0B-45B0-8426-9E8E45530C5B}" srcOrd="1" destOrd="1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E1483365-FF20-4C95-BE77-76358B19A3D6}" type="presOf" srcId="{6D9BE2FE-E40C-47EC-A57D-44914277BBF4}" destId="{C32C0D88-79C1-4549-A049-C99A7904B1D4}" srcOrd="0" destOrd="1" presId="urn:microsoft.com/office/officeart/2005/8/layout/vProcess5"/>
    <dgm:cxn modelId="{A02C3632-A9B4-4FF0-A9D4-F02A953299DC}" srcId="{0628B173-C0E7-43E4-9CB0-7E90F6258F7A}" destId="{3937FB2B-3F1A-4403-879C-5E9FF9CB2B8B}" srcOrd="0" destOrd="0" parTransId="{4F48710B-1D7A-4473-BA30-4687A2197276}" sibTransId="{07186977-26E2-46F1-AD5B-7B3E5D708457}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04B55F05-F63F-4A1E-8043-AF23D1605171}" type="presParOf" srcId="{568BE6C4-ADC9-4F86-8A10-CD17090B3464}" destId="{C32C0D88-79C1-4549-A049-C99A7904B1D4}" srcOrd="1" destOrd="0" presId="urn:microsoft.com/office/officeart/2005/8/layout/vProcess5"/>
    <dgm:cxn modelId="{632131E3-DBAC-4A68-BF82-F58511C693DD}" type="presParOf" srcId="{568BE6C4-ADC9-4F86-8A10-CD17090B3464}" destId="{C109B9BD-C2D8-407E-9ECB-EA65E487F50A}" srcOrd="2" destOrd="0" presId="urn:microsoft.com/office/officeart/2005/8/layout/vProcess5"/>
    <dgm:cxn modelId="{65441677-E0BB-4AF4-81D3-7DD76159F3E2}" type="presParOf" srcId="{568BE6C4-ADC9-4F86-8A10-CD17090B3464}" destId="{95FDD71E-3DE6-4042-A5E4-8A11EA388189}" srcOrd="3" destOrd="0" presId="urn:microsoft.com/office/officeart/2005/8/layout/vProcess5"/>
    <dgm:cxn modelId="{0A2C0103-43BE-48B9-AC9A-D801B0734698}" type="presParOf" srcId="{568BE6C4-ADC9-4F86-8A10-CD17090B3464}" destId="{98E5FDA8-7D6D-4EEF-B6FA-1C0CEB1764BA}" srcOrd="4" destOrd="0" presId="urn:microsoft.com/office/officeart/2005/8/layout/vProcess5"/>
    <dgm:cxn modelId="{E05FCC89-0767-4608-A369-83893A3B3D9B}" type="presParOf" srcId="{568BE6C4-ADC9-4F86-8A10-CD17090B3464}" destId="{9BA526AF-6B00-48BA-A86C-544E99505CA0}" srcOrd="5" destOrd="0" presId="urn:microsoft.com/office/officeart/2005/8/layout/vProcess5"/>
    <dgm:cxn modelId="{9A2C8322-AC51-4F8C-9AE2-660B2EAB8598}" type="presParOf" srcId="{568BE6C4-ADC9-4F86-8A10-CD17090B3464}" destId="{04FC34A5-6965-4BB4-A07E-A46E80475946}" srcOrd="6" destOrd="0" presId="urn:microsoft.com/office/officeart/2005/8/layout/vProcess5"/>
    <dgm:cxn modelId="{E228B1BE-E1B6-4F01-ABD6-1DD0BA392E39}" type="presParOf" srcId="{568BE6C4-ADC9-4F86-8A10-CD17090B3464}" destId="{FDA9B388-AC0B-45B0-8426-9E8E45530C5B}" srcOrd="7" destOrd="0" presId="urn:microsoft.com/office/officeart/2005/8/layout/vProcess5"/>
    <dgm:cxn modelId="{A847F382-BF39-40EF-9671-34935462161C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03527A0-D7E1-45EA-8026-7E61AB0D0C8D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FF2B220-AC76-4AFD-B9C7-5393BD719F56}">
      <dgm:prSet phldrT="[Text]" custT="1"/>
      <dgm:spPr/>
      <dgm:t>
        <a:bodyPr/>
        <a:lstStyle/>
        <a:p>
          <a:r>
            <a:rPr lang="en-IN" sz="2400" dirty="0">
              <a:latin typeface="Proxima Nova" panose="020B0604020202020204" charset="0"/>
            </a:rPr>
            <a:t>Big Data Engineer</a:t>
          </a:r>
        </a:p>
      </dgm:t>
    </dgm:pt>
    <dgm:pt modelId="{F66F5CCE-7F7D-4500-850B-B912C14BE771}" type="parTrans" cxnId="{086950B0-05FE-457A-BDAD-4E01EF2A2A4E}">
      <dgm:prSet/>
      <dgm:spPr/>
      <dgm:t>
        <a:bodyPr/>
        <a:lstStyle/>
        <a:p>
          <a:endParaRPr lang="en-IN" sz="2400">
            <a:latin typeface="Proxima Nova" panose="020B0604020202020204" charset="0"/>
          </a:endParaRPr>
        </a:p>
      </dgm:t>
    </dgm:pt>
    <dgm:pt modelId="{CAA343B4-E149-426F-B38A-5A70D36F5DAA}" type="sibTrans" cxnId="{086950B0-05FE-457A-BDAD-4E01EF2A2A4E}">
      <dgm:prSet/>
      <dgm:spPr/>
      <dgm:t>
        <a:bodyPr/>
        <a:lstStyle/>
        <a:p>
          <a:endParaRPr lang="en-IN" sz="2400">
            <a:latin typeface="Proxima Nova" panose="020B0604020202020204" charset="0"/>
          </a:endParaRPr>
        </a:p>
      </dgm:t>
    </dgm:pt>
    <dgm:pt modelId="{EB88ADCD-07AA-4FF4-888A-FFE04E2BDD34}">
      <dgm:prSet phldrT="[Text]" custT="1"/>
      <dgm:spPr/>
      <dgm:t>
        <a:bodyPr/>
        <a:lstStyle/>
        <a:p>
          <a:r>
            <a:rPr lang="en-IN" sz="2400" dirty="0">
              <a:latin typeface="Proxima Nova" panose="020B0604020202020204" charset="0"/>
            </a:rPr>
            <a:t>Business Analyst</a:t>
          </a:r>
        </a:p>
      </dgm:t>
    </dgm:pt>
    <dgm:pt modelId="{337940C8-91BF-44C6-825A-B1DF8FDEC964}" type="parTrans" cxnId="{E592666C-0C94-42C5-AEF1-BF89F4737F63}">
      <dgm:prSet/>
      <dgm:spPr/>
      <dgm:t>
        <a:bodyPr/>
        <a:lstStyle/>
        <a:p>
          <a:endParaRPr lang="en-IN" sz="2400">
            <a:latin typeface="Proxima Nova" panose="020B0604020202020204" charset="0"/>
          </a:endParaRPr>
        </a:p>
      </dgm:t>
    </dgm:pt>
    <dgm:pt modelId="{2841C8A0-B229-4B22-853D-3CCCCA5A60E4}" type="sibTrans" cxnId="{E592666C-0C94-42C5-AEF1-BF89F4737F63}">
      <dgm:prSet/>
      <dgm:spPr/>
      <dgm:t>
        <a:bodyPr/>
        <a:lstStyle/>
        <a:p>
          <a:endParaRPr lang="en-IN" sz="2400">
            <a:latin typeface="Proxima Nova" panose="020B0604020202020204" charset="0"/>
          </a:endParaRPr>
        </a:p>
      </dgm:t>
    </dgm:pt>
    <dgm:pt modelId="{6A2C6769-42AC-4C97-A7FD-C957E5F721EE}">
      <dgm:prSet phldrT="[Text]" custT="1"/>
      <dgm:spPr/>
      <dgm:t>
        <a:bodyPr/>
        <a:lstStyle/>
        <a:p>
          <a:r>
            <a:rPr lang="en-IN" sz="2400" dirty="0">
              <a:latin typeface="Proxima Nova" panose="020B0604020202020204" charset="0"/>
            </a:rPr>
            <a:t>Data Analyst (BI)</a:t>
          </a:r>
        </a:p>
      </dgm:t>
    </dgm:pt>
    <dgm:pt modelId="{D434661F-1572-4781-97A5-771FC2D1A1BB}" type="parTrans" cxnId="{33AC8B7B-901D-4C58-8AAC-C8FCDC6F0751}">
      <dgm:prSet/>
      <dgm:spPr/>
      <dgm:t>
        <a:bodyPr/>
        <a:lstStyle/>
        <a:p>
          <a:endParaRPr lang="en-IN" sz="2400">
            <a:latin typeface="Proxima Nova" panose="020B0604020202020204" charset="0"/>
          </a:endParaRPr>
        </a:p>
      </dgm:t>
    </dgm:pt>
    <dgm:pt modelId="{AF21C2A4-EF74-4278-8E24-1524179BE16A}" type="sibTrans" cxnId="{33AC8B7B-901D-4C58-8AAC-C8FCDC6F0751}">
      <dgm:prSet/>
      <dgm:spPr/>
      <dgm:t>
        <a:bodyPr/>
        <a:lstStyle/>
        <a:p>
          <a:endParaRPr lang="en-IN" sz="2400">
            <a:latin typeface="Proxima Nova" panose="020B0604020202020204" charset="0"/>
          </a:endParaRPr>
        </a:p>
      </dgm:t>
    </dgm:pt>
    <dgm:pt modelId="{26BEF703-A2B6-4FD3-8727-0987A7975733}">
      <dgm:prSet phldrT="[Text]" custT="1"/>
      <dgm:spPr/>
      <dgm:t>
        <a:bodyPr/>
        <a:lstStyle/>
        <a:p>
          <a:r>
            <a:rPr lang="en-IN" sz="2400" dirty="0">
              <a:latin typeface="Proxima Nova" panose="020B0604020202020204" charset="0"/>
            </a:rPr>
            <a:t>Deep Learner</a:t>
          </a:r>
        </a:p>
      </dgm:t>
    </dgm:pt>
    <dgm:pt modelId="{D9A82341-66BD-4E4A-899C-14056D61CF65}" type="parTrans" cxnId="{EA906A86-5397-43A2-BDE2-EC4D68C41E31}">
      <dgm:prSet/>
      <dgm:spPr/>
      <dgm:t>
        <a:bodyPr/>
        <a:lstStyle/>
        <a:p>
          <a:endParaRPr lang="en-IN" sz="2400">
            <a:latin typeface="Proxima Nova" panose="020B0604020202020204" charset="0"/>
          </a:endParaRPr>
        </a:p>
      </dgm:t>
    </dgm:pt>
    <dgm:pt modelId="{C37E74F5-3095-46F8-987D-43CB3CC5906B}" type="sibTrans" cxnId="{EA906A86-5397-43A2-BDE2-EC4D68C41E31}">
      <dgm:prSet/>
      <dgm:spPr/>
      <dgm:t>
        <a:bodyPr/>
        <a:lstStyle/>
        <a:p>
          <a:endParaRPr lang="en-IN" sz="2400">
            <a:latin typeface="Proxima Nova" panose="020B0604020202020204" charset="0"/>
          </a:endParaRPr>
        </a:p>
      </dgm:t>
    </dgm:pt>
    <dgm:pt modelId="{A9679871-857C-4F93-9244-12D35D9602D5}">
      <dgm:prSet phldrT="[Text]" custT="1"/>
      <dgm:spPr/>
      <dgm:t>
        <a:bodyPr/>
        <a:lstStyle/>
        <a:p>
          <a:r>
            <a:rPr lang="en-IN" sz="2400" dirty="0">
              <a:latin typeface="Proxima Nova" panose="020B0604020202020204" charset="0"/>
            </a:rPr>
            <a:t>Natural Language Processing</a:t>
          </a:r>
        </a:p>
      </dgm:t>
    </dgm:pt>
    <dgm:pt modelId="{D469B196-D5FC-4637-A84B-F4B9471513DE}" type="parTrans" cxnId="{F9872161-DA23-4345-869E-E278F706B88A}">
      <dgm:prSet/>
      <dgm:spPr/>
      <dgm:t>
        <a:bodyPr/>
        <a:lstStyle/>
        <a:p>
          <a:endParaRPr lang="en-IN" sz="2400">
            <a:latin typeface="Proxima Nova" panose="020B0604020202020204" charset="0"/>
          </a:endParaRPr>
        </a:p>
      </dgm:t>
    </dgm:pt>
    <dgm:pt modelId="{0C9219BC-445C-4BBD-95ED-1E051A79968E}" type="sibTrans" cxnId="{F9872161-DA23-4345-869E-E278F706B88A}">
      <dgm:prSet/>
      <dgm:spPr/>
      <dgm:t>
        <a:bodyPr/>
        <a:lstStyle/>
        <a:p>
          <a:endParaRPr lang="en-IN" sz="2400">
            <a:latin typeface="Proxima Nova" panose="020B0604020202020204" charset="0"/>
          </a:endParaRPr>
        </a:p>
      </dgm:t>
    </dgm:pt>
    <dgm:pt modelId="{572604AC-E0A4-4B22-8003-21987861559D}" type="pres">
      <dgm:prSet presAssocID="{603527A0-D7E1-45EA-8026-7E61AB0D0C8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08120E-D29A-4BE5-8B3E-88FD291A674B}" type="pres">
      <dgm:prSet presAssocID="{CFF2B220-AC76-4AFD-B9C7-5393BD719F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16FA8-37C7-41E2-B8CC-DEAE2469347B}" type="pres">
      <dgm:prSet presAssocID="{CAA343B4-E149-426F-B38A-5A70D36F5DAA}" presName="sibTrans" presStyleCnt="0"/>
      <dgm:spPr/>
    </dgm:pt>
    <dgm:pt modelId="{7904D156-F37B-42A9-A3B3-5ABE1F48E105}" type="pres">
      <dgm:prSet presAssocID="{EB88ADCD-07AA-4FF4-888A-FFE04E2BDD3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F5D4F-5095-416D-92EE-CA13C03FF319}" type="pres">
      <dgm:prSet presAssocID="{2841C8A0-B229-4B22-853D-3CCCCA5A60E4}" presName="sibTrans" presStyleCnt="0"/>
      <dgm:spPr/>
    </dgm:pt>
    <dgm:pt modelId="{D56C3047-2AA1-49ED-B1C0-17BCB568BE70}" type="pres">
      <dgm:prSet presAssocID="{6A2C6769-42AC-4C97-A7FD-C957E5F721E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31BD95-FD1D-4E76-A6F5-7041914B82E5}" type="pres">
      <dgm:prSet presAssocID="{AF21C2A4-EF74-4278-8E24-1524179BE16A}" presName="sibTrans" presStyleCnt="0"/>
      <dgm:spPr/>
    </dgm:pt>
    <dgm:pt modelId="{E5F5EA40-8A29-4EA7-B45C-CA8E6C298FEC}" type="pres">
      <dgm:prSet presAssocID="{26BEF703-A2B6-4FD3-8727-0987A797573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E9157-8AE6-4DB1-913F-F688C5297E9D}" type="pres">
      <dgm:prSet presAssocID="{C37E74F5-3095-46F8-987D-43CB3CC5906B}" presName="sibTrans" presStyleCnt="0"/>
      <dgm:spPr/>
    </dgm:pt>
    <dgm:pt modelId="{388507F3-9C5C-4070-9ED0-675A065D354C}" type="pres">
      <dgm:prSet presAssocID="{A9679871-857C-4F93-9244-12D35D9602D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45BCDC-4441-4645-9F3D-A4478DF0D609}" type="presOf" srcId="{6A2C6769-42AC-4C97-A7FD-C957E5F721EE}" destId="{D56C3047-2AA1-49ED-B1C0-17BCB568BE70}" srcOrd="0" destOrd="0" presId="urn:microsoft.com/office/officeart/2005/8/layout/default"/>
    <dgm:cxn modelId="{6606A831-FEDE-4582-944A-9987AFC9BDDD}" type="presOf" srcId="{A9679871-857C-4F93-9244-12D35D9602D5}" destId="{388507F3-9C5C-4070-9ED0-675A065D354C}" srcOrd="0" destOrd="0" presId="urn:microsoft.com/office/officeart/2005/8/layout/default"/>
    <dgm:cxn modelId="{B5B8DE77-85BB-4C5C-88F7-6DADB91C6B1D}" type="presOf" srcId="{EB88ADCD-07AA-4FF4-888A-FFE04E2BDD34}" destId="{7904D156-F37B-42A9-A3B3-5ABE1F48E105}" srcOrd="0" destOrd="0" presId="urn:microsoft.com/office/officeart/2005/8/layout/default"/>
    <dgm:cxn modelId="{086950B0-05FE-457A-BDAD-4E01EF2A2A4E}" srcId="{603527A0-D7E1-45EA-8026-7E61AB0D0C8D}" destId="{CFF2B220-AC76-4AFD-B9C7-5393BD719F56}" srcOrd="0" destOrd="0" parTransId="{F66F5CCE-7F7D-4500-850B-B912C14BE771}" sibTransId="{CAA343B4-E149-426F-B38A-5A70D36F5DAA}"/>
    <dgm:cxn modelId="{09ED4619-5032-439D-BA30-87276B6DE4BE}" type="presOf" srcId="{603527A0-D7E1-45EA-8026-7E61AB0D0C8D}" destId="{572604AC-E0A4-4B22-8003-21987861559D}" srcOrd="0" destOrd="0" presId="urn:microsoft.com/office/officeart/2005/8/layout/default"/>
    <dgm:cxn modelId="{969ECEED-EC0F-476E-A1E8-941044F56EE2}" type="presOf" srcId="{26BEF703-A2B6-4FD3-8727-0987A7975733}" destId="{E5F5EA40-8A29-4EA7-B45C-CA8E6C298FEC}" srcOrd="0" destOrd="0" presId="urn:microsoft.com/office/officeart/2005/8/layout/default"/>
    <dgm:cxn modelId="{2279B177-2144-41D1-8697-66CC6F34D5A4}" type="presOf" srcId="{CFF2B220-AC76-4AFD-B9C7-5393BD719F56}" destId="{BE08120E-D29A-4BE5-8B3E-88FD291A674B}" srcOrd="0" destOrd="0" presId="urn:microsoft.com/office/officeart/2005/8/layout/default"/>
    <dgm:cxn modelId="{33AC8B7B-901D-4C58-8AAC-C8FCDC6F0751}" srcId="{603527A0-D7E1-45EA-8026-7E61AB0D0C8D}" destId="{6A2C6769-42AC-4C97-A7FD-C957E5F721EE}" srcOrd="2" destOrd="0" parTransId="{D434661F-1572-4781-97A5-771FC2D1A1BB}" sibTransId="{AF21C2A4-EF74-4278-8E24-1524179BE16A}"/>
    <dgm:cxn modelId="{F9872161-DA23-4345-869E-E278F706B88A}" srcId="{603527A0-D7E1-45EA-8026-7E61AB0D0C8D}" destId="{A9679871-857C-4F93-9244-12D35D9602D5}" srcOrd="4" destOrd="0" parTransId="{D469B196-D5FC-4637-A84B-F4B9471513DE}" sibTransId="{0C9219BC-445C-4BBD-95ED-1E051A79968E}"/>
    <dgm:cxn modelId="{EA906A86-5397-43A2-BDE2-EC4D68C41E31}" srcId="{603527A0-D7E1-45EA-8026-7E61AB0D0C8D}" destId="{26BEF703-A2B6-4FD3-8727-0987A7975733}" srcOrd="3" destOrd="0" parTransId="{D9A82341-66BD-4E4A-899C-14056D61CF65}" sibTransId="{C37E74F5-3095-46F8-987D-43CB3CC5906B}"/>
    <dgm:cxn modelId="{E592666C-0C94-42C5-AEF1-BF89F4737F63}" srcId="{603527A0-D7E1-45EA-8026-7E61AB0D0C8D}" destId="{EB88ADCD-07AA-4FF4-888A-FFE04E2BDD34}" srcOrd="1" destOrd="0" parTransId="{337940C8-91BF-44C6-825A-B1DF8FDEC964}" sibTransId="{2841C8A0-B229-4B22-853D-3CCCCA5A60E4}"/>
    <dgm:cxn modelId="{C36305CF-1511-424B-B64E-8C24AD6EBD37}" type="presParOf" srcId="{572604AC-E0A4-4B22-8003-21987861559D}" destId="{BE08120E-D29A-4BE5-8B3E-88FD291A674B}" srcOrd="0" destOrd="0" presId="urn:microsoft.com/office/officeart/2005/8/layout/default"/>
    <dgm:cxn modelId="{32B83207-90AA-4736-8C49-7D9F2549D2DA}" type="presParOf" srcId="{572604AC-E0A4-4B22-8003-21987861559D}" destId="{74D16FA8-37C7-41E2-B8CC-DEAE2469347B}" srcOrd="1" destOrd="0" presId="urn:microsoft.com/office/officeart/2005/8/layout/default"/>
    <dgm:cxn modelId="{163FB771-198D-47F7-9C32-17319171C91E}" type="presParOf" srcId="{572604AC-E0A4-4B22-8003-21987861559D}" destId="{7904D156-F37B-42A9-A3B3-5ABE1F48E105}" srcOrd="2" destOrd="0" presId="urn:microsoft.com/office/officeart/2005/8/layout/default"/>
    <dgm:cxn modelId="{487ACDC0-AD79-417A-8E2D-9B7D1B2CF938}" type="presParOf" srcId="{572604AC-E0A4-4B22-8003-21987861559D}" destId="{79FF5D4F-5095-416D-92EE-CA13C03FF319}" srcOrd="3" destOrd="0" presId="urn:microsoft.com/office/officeart/2005/8/layout/default"/>
    <dgm:cxn modelId="{38239357-5998-4D3A-B3C4-823A0283E7D8}" type="presParOf" srcId="{572604AC-E0A4-4B22-8003-21987861559D}" destId="{D56C3047-2AA1-49ED-B1C0-17BCB568BE70}" srcOrd="4" destOrd="0" presId="urn:microsoft.com/office/officeart/2005/8/layout/default"/>
    <dgm:cxn modelId="{9BA4FA97-1F83-4710-9791-65F304DEFC5A}" type="presParOf" srcId="{572604AC-E0A4-4B22-8003-21987861559D}" destId="{0D31BD95-FD1D-4E76-A6F5-7041914B82E5}" srcOrd="5" destOrd="0" presId="urn:microsoft.com/office/officeart/2005/8/layout/default"/>
    <dgm:cxn modelId="{17921F2E-7E7C-4935-B201-E7BCDBDACCF7}" type="presParOf" srcId="{572604AC-E0A4-4B22-8003-21987861559D}" destId="{E5F5EA40-8A29-4EA7-B45C-CA8E6C298FEC}" srcOrd="6" destOrd="0" presId="urn:microsoft.com/office/officeart/2005/8/layout/default"/>
    <dgm:cxn modelId="{4A83D2A4-7535-491A-8957-8DE42B1591AC}" type="presParOf" srcId="{572604AC-E0A4-4B22-8003-21987861559D}" destId="{75FE9157-8AE6-4DB1-913F-F688C5297E9D}" srcOrd="7" destOrd="0" presId="urn:microsoft.com/office/officeart/2005/8/layout/default"/>
    <dgm:cxn modelId="{93A917E4-1821-46A4-8D6B-5585B9F8A215}" type="presParOf" srcId="{572604AC-E0A4-4B22-8003-21987861559D}" destId="{388507F3-9C5C-4070-9ED0-675A065D354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9972122-8A29-4884-A791-055FF3362C8F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1BCAD43-DD62-41D7-A96D-F0863D047207}">
      <dgm:prSet phldrT="[Text]"/>
      <dgm:spPr/>
      <dgm:t>
        <a:bodyPr/>
        <a:lstStyle/>
        <a:p>
          <a:r>
            <a:rPr lang="en-US" dirty="0" smtClean="0"/>
            <a:t>SWOT</a:t>
          </a:r>
          <a:endParaRPr lang="en-US" dirty="0"/>
        </a:p>
      </dgm:t>
    </dgm:pt>
    <dgm:pt modelId="{A20A7397-0CF5-4D71-B5CC-1E237FA42091}" type="parTrans" cxnId="{5AF8EF51-AF91-4B0E-ADB4-40F5CDBB3103}">
      <dgm:prSet/>
      <dgm:spPr/>
      <dgm:t>
        <a:bodyPr/>
        <a:lstStyle/>
        <a:p>
          <a:endParaRPr lang="en-US"/>
        </a:p>
      </dgm:t>
    </dgm:pt>
    <dgm:pt modelId="{FE45BEE4-AB19-4B80-8DC1-7F61A9A770C2}" type="sibTrans" cxnId="{5AF8EF51-AF91-4B0E-ADB4-40F5CDBB3103}">
      <dgm:prSet/>
      <dgm:spPr/>
      <dgm:t>
        <a:bodyPr/>
        <a:lstStyle/>
        <a:p>
          <a:endParaRPr lang="en-US"/>
        </a:p>
      </dgm:t>
    </dgm:pt>
    <dgm:pt modelId="{D47C73C0-BF9E-41B7-BC98-1A123CD7D5C9}">
      <dgm:prSet phldrT="[Text]"/>
      <dgm:spPr/>
      <dgm:t>
        <a:bodyPr/>
        <a:lstStyle/>
        <a:p>
          <a:r>
            <a:rPr lang="en-US" dirty="0" smtClean="0"/>
            <a:t>Strength</a:t>
          </a:r>
          <a:endParaRPr lang="en-US" dirty="0"/>
        </a:p>
      </dgm:t>
    </dgm:pt>
    <dgm:pt modelId="{1EEFE2BA-C103-4CE3-8668-A516C8EDAF82}" type="parTrans" cxnId="{C6025DD7-53C3-4225-89A7-CDF14CD50856}">
      <dgm:prSet/>
      <dgm:spPr/>
      <dgm:t>
        <a:bodyPr/>
        <a:lstStyle/>
        <a:p>
          <a:endParaRPr lang="en-US"/>
        </a:p>
      </dgm:t>
    </dgm:pt>
    <dgm:pt modelId="{87EB5B59-3152-48ED-A187-337EDD469581}" type="sibTrans" cxnId="{C6025DD7-53C3-4225-89A7-CDF14CD50856}">
      <dgm:prSet/>
      <dgm:spPr/>
      <dgm:t>
        <a:bodyPr/>
        <a:lstStyle/>
        <a:p>
          <a:endParaRPr lang="en-US"/>
        </a:p>
      </dgm:t>
    </dgm:pt>
    <dgm:pt modelId="{750DDD4B-F2E2-4F52-8E72-6F1AD4CE8799}">
      <dgm:prSet phldrT="[Text]"/>
      <dgm:spPr/>
      <dgm:t>
        <a:bodyPr/>
        <a:lstStyle/>
        <a:p>
          <a:r>
            <a:rPr lang="en-US" dirty="0" smtClean="0"/>
            <a:t>Weakness</a:t>
          </a:r>
          <a:endParaRPr lang="en-US" dirty="0"/>
        </a:p>
      </dgm:t>
    </dgm:pt>
    <dgm:pt modelId="{76653F90-4400-49C3-B599-0F9354699872}" type="parTrans" cxnId="{91C83E4D-F050-482C-BFCA-14A2627DB3E4}">
      <dgm:prSet/>
      <dgm:spPr/>
      <dgm:t>
        <a:bodyPr/>
        <a:lstStyle/>
        <a:p>
          <a:endParaRPr lang="en-US"/>
        </a:p>
      </dgm:t>
    </dgm:pt>
    <dgm:pt modelId="{5610C1D3-940E-450A-90A6-69A588C85348}" type="sibTrans" cxnId="{91C83E4D-F050-482C-BFCA-14A2627DB3E4}">
      <dgm:prSet/>
      <dgm:spPr/>
      <dgm:t>
        <a:bodyPr/>
        <a:lstStyle/>
        <a:p>
          <a:endParaRPr lang="en-US"/>
        </a:p>
      </dgm:t>
    </dgm:pt>
    <dgm:pt modelId="{D1DFA900-5F73-4BDB-943D-EE618A270B9B}">
      <dgm:prSet phldrT="[Text]"/>
      <dgm:spPr/>
      <dgm:t>
        <a:bodyPr/>
        <a:lstStyle/>
        <a:p>
          <a:r>
            <a:rPr lang="en-US" dirty="0" smtClean="0"/>
            <a:t>Opportunities</a:t>
          </a:r>
          <a:endParaRPr lang="en-US" dirty="0"/>
        </a:p>
      </dgm:t>
    </dgm:pt>
    <dgm:pt modelId="{2C424436-B10B-4E56-99FF-F7966A98A96A}" type="parTrans" cxnId="{E96EDEE7-8AD0-4EC5-96E7-DC084DE04CAF}">
      <dgm:prSet/>
      <dgm:spPr/>
      <dgm:t>
        <a:bodyPr/>
        <a:lstStyle/>
        <a:p>
          <a:endParaRPr lang="en-US"/>
        </a:p>
      </dgm:t>
    </dgm:pt>
    <dgm:pt modelId="{56379DF1-7739-4B98-A434-430462AB6B81}" type="sibTrans" cxnId="{E96EDEE7-8AD0-4EC5-96E7-DC084DE04CAF}">
      <dgm:prSet/>
      <dgm:spPr/>
      <dgm:t>
        <a:bodyPr/>
        <a:lstStyle/>
        <a:p>
          <a:endParaRPr lang="en-US"/>
        </a:p>
      </dgm:t>
    </dgm:pt>
    <dgm:pt modelId="{C2A3A6BB-9ABD-4144-8097-7E6025D54396}">
      <dgm:prSet phldrT="[Text]"/>
      <dgm:spPr/>
      <dgm:t>
        <a:bodyPr/>
        <a:lstStyle/>
        <a:p>
          <a:r>
            <a:rPr lang="en-US" dirty="0" smtClean="0"/>
            <a:t>Threats</a:t>
          </a:r>
          <a:endParaRPr lang="en-US" dirty="0"/>
        </a:p>
      </dgm:t>
    </dgm:pt>
    <dgm:pt modelId="{30B5E518-E357-4466-8772-7B2A95EFF492}" type="parTrans" cxnId="{7DB298F3-F552-4B44-81F5-A425EA943A9D}">
      <dgm:prSet/>
      <dgm:spPr/>
      <dgm:t>
        <a:bodyPr/>
        <a:lstStyle/>
        <a:p>
          <a:endParaRPr lang="en-US"/>
        </a:p>
      </dgm:t>
    </dgm:pt>
    <dgm:pt modelId="{C4B0CD92-D273-4D5D-8C7F-8EE1AD2C1BB9}" type="sibTrans" cxnId="{7DB298F3-F552-4B44-81F5-A425EA943A9D}">
      <dgm:prSet/>
      <dgm:spPr/>
      <dgm:t>
        <a:bodyPr/>
        <a:lstStyle/>
        <a:p>
          <a:endParaRPr lang="en-US"/>
        </a:p>
      </dgm:t>
    </dgm:pt>
    <dgm:pt modelId="{327F75FB-0AEB-4B0E-B81E-26DEF1D6E1A7}" type="pres">
      <dgm:prSet presAssocID="{39972122-8A29-4884-A791-055FF3362C8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8F7DD26-17D7-4B49-9D60-E0D9BCCD5827}" type="pres">
      <dgm:prSet presAssocID="{39972122-8A29-4884-A791-055FF3362C8F}" presName="matrix" presStyleCnt="0"/>
      <dgm:spPr/>
    </dgm:pt>
    <dgm:pt modelId="{5140EEB8-218D-4093-B959-1E92E7375240}" type="pres">
      <dgm:prSet presAssocID="{39972122-8A29-4884-A791-055FF3362C8F}" presName="tile1" presStyleLbl="node1" presStyleIdx="0" presStyleCnt="4"/>
      <dgm:spPr/>
    </dgm:pt>
    <dgm:pt modelId="{6648CA2B-0A10-4C58-B3CF-6247FC82DD5E}" type="pres">
      <dgm:prSet presAssocID="{39972122-8A29-4884-A791-055FF3362C8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D36C2FE-5612-42B5-BC00-788D9B7E3696}" type="pres">
      <dgm:prSet presAssocID="{39972122-8A29-4884-A791-055FF3362C8F}" presName="tile2" presStyleLbl="node1" presStyleIdx="1" presStyleCnt="4"/>
      <dgm:spPr/>
    </dgm:pt>
    <dgm:pt modelId="{19672346-F31D-4AF4-AEA1-4C036E20B291}" type="pres">
      <dgm:prSet presAssocID="{39972122-8A29-4884-A791-055FF3362C8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1C9167E-8C21-42B8-8193-95B12DD428DD}" type="pres">
      <dgm:prSet presAssocID="{39972122-8A29-4884-A791-055FF3362C8F}" presName="tile3" presStyleLbl="node1" presStyleIdx="2" presStyleCnt="4"/>
      <dgm:spPr/>
      <dgm:t>
        <a:bodyPr/>
        <a:lstStyle/>
        <a:p>
          <a:endParaRPr lang="en-US"/>
        </a:p>
      </dgm:t>
    </dgm:pt>
    <dgm:pt modelId="{FFEE1550-29E5-4399-83E6-06664DD5B15B}" type="pres">
      <dgm:prSet presAssocID="{39972122-8A29-4884-A791-055FF3362C8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D8C0A-E7DE-41AC-AE6C-419382A89A90}" type="pres">
      <dgm:prSet presAssocID="{39972122-8A29-4884-A791-055FF3362C8F}" presName="tile4" presStyleLbl="node1" presStyleIdx="3" presStyleCnt="4"/>
      <dgm:spPr/>
    </dgm:pt>
    <dgm:pt modelId="{1E34CC5D-22ED-419F-8A93-CE6096A07006}" type="pres">
      <dgm:prSet presAssocID="{39972122-8A29-4884-A791-055FF3362C8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F077173-C616-4762-A7DE-29271674098E}" type="pres">
      <dgm:prSet presAssocID="{39972122-8A29-4884-A791-055FF3362C8F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AF8EF51-AF91-4B0E-ADB4-40F5CDBB3103}" srcId="{39972122-8A29-4884-A791-055FF3362C8F}" destId="{F1BCAD43-DD62-41D7-A96D-F0863D047207}" srcOrd="0" destOrd="0" parTransId="{A20A7397-0CF5-4D71-B5CC-1E237FA42091}" sibTransId="{FE45BEE4-AB19-4B80-8DC1-7F61A9A770C2}"/>
    <dgm:cxn modelId="{956AACFC-D001-436B-9426-4925018B9020}" type="presOf" srcId="{D47C73C0-BF9E-41B7-BC98-1A123CD7D5C9}" destId="{5140EEB8-218D-4093-B959-1E92E7375240}" srcOrd="0" destOrd="0" presId="urn:microsoft.com/office/officeart/2005/8/layout/matrix1"/>
    <dgm:cxn modelId="{91C83E4D-F050-482C-BFCA-14A2627DB3E4}" srcId="{F1BCAD43-DD62-41D7-A96D-F0863D047207}" destId="{750DDD4B-F2E2-4F52-8E72-6F1AD4CE8799}" srcOrd="1" destOrd="0" parTransId="{76653F90-4400-49C3-B599-0F9354699872}" sibTransId="{5610C1D3-940E-450A-90A6-69A588C85348}"/>
    <dgm:cxn modelId="{A6C44EDC-778B-43AB-BFC0-C19168980489}" type="presOf" srcId="{F1BCAD43-DD62-41D7-A96D-F0863D047207}" destId="{3F077173-C616-4762-A7DE-29271674098E}" srcOrd="0" destOrd="0" presId="urn:microsoft.com/office/officeart/2005/8/layout/matrix1"/>
    <dgm:cxn modelId="{F4A67C64-829F-44E3-A2C6-26B8CFC8D65A}" type="presOf" srcId="{D1DFA900-5F73-4BDB-943D-EE618A270B9B}" destId="{71C9167E-8C21-42B8-8193-95B12DD428DD}" srcOrd="0" destOrd="0" presId="urn:microsoft.com/office/officeart/2005/8/layout/matrix1"/>
    <dgm:cxn modelId="{25CEA86D-8D0A-45B9-8AD6-DD734CB2409F}" type="presOf" srcId="{750DDD4B-F2E2-4F52-8E72-6F1AD4CE8799}" destId="{19672346-F31D-4AF4-AEA1-4C036E20B291}" srcOrd="1" destOrd="0" presId="urn:microsoft.com/office/officeart/2005/8/layout/matrix1"/>
    <dgm:cxn modelId="{7DB298F3-F552-4B44-81F5-A425EA943A9D}" srcId="{F1BCAD43-DD62-41D7-A96D-F0863D047207}" destId="{C2A3A6BB-9ABD-4144-8097-7E6025D54396}" srcOrd="3" destOrd="0" parTransId="{30B5E518-E357-4466-8772-7B2A95EFF492}" sibTransId="{C4B0CD92-D273-4D5D-8C7F-8EE1AD2C1BB9}"/>
    <dgm:cxn modelId="{3E2BA174-28F7-4778-BDEB-273AD7F6B1CE}" type="presOf" srcId="{C2A3A6BB-9ABD-4144-8097-7E6025D54396}" destId="{1E34CC5D-22ED-419F-8A93-CE6096A07006}" srcOrd="1" destOrd="0" presId="urn:microsoft.com/office/officeart/2005/8/layout/matrix1"/>
    <dgm:cxn modelId="{A43FC1D7-F6B8-4769-AD0F-177F90567BF5}" type="presOf" srcId="{39972122-8A29-4884-A791-055FF3362C8F}" destId="{327F75FB-0AEB-4B0E-B81E-26DEF1D6E1A7}" srcOrd="0" destOrd="0" presId="urn:microsoft.com/office/officeart/2005/8/layout/matrix1"/>
    <dgm:cxn modelId="{9E4A4102-6FE4-4EA8-8B85-7435F3669E95}" type="presOf" srcId="{D47C73C0-BF9E-41B7-BC98-1A123CD7D5C9}" destId="{6648CA2B-0A10-4C58-B3CF-6247FC82DD5E}" srcOrd="1" destOrd="0" presId="urn:microsoft.com/office/officeart/2005/8/layout/matrix1"/>
    <dgm:cxn modelId="{C6025DD7-53C3-4225-89A7-CDF14CD50856}" srcId="{F1BCAD43-DD62-41D7-A96D-F0863D047207}" destId="{D47C73C0-BF9E-41B7-BC98-1A123CD7D5C9}" srcOrd="0" destOrd="0" parTransId="{1EEFE2BA-C103-4CE3-8668-A516C8EDAF82}" sibTransId="{87EB5B59-3152-48ED-A187-337EDD469581}"/>
    <dgm:cxn modelId="{80DC1FBC-2C8A-41B1-9D8F-9FCE15D4ADB3}" type="presOf" srcId="{750DDD4B-F2E2-4F52-8E72-6F1AD4CE8799}" destId="{FD36C2FE-5612-42B5-BC00-788D9B7E3696}" srcOrd="0" destOrd="0" presId="urn:microsoft.com/office/officeart/2005/8/layout/matrix1"/>
    <dgm:cxn modelId="{E96EDEE7-8AD0-4EC5-96E7-DC084DE04CAF}" srcId="{F1BCAD43-DD62-41D7-A96D-F0863D047207}" destId="{D1DFA900-5F73-4BDB-943D-EE618A270B9B}" srcOrd="2" destOrd="0" parTransId="{2C424436-B10B-4E56-99FF-F7966A98A96A}" sibTransId="{56379DF1-7739-4B98-A434-430462AB6B81}"/>
    <dgm:cxn modelId="{90C91672-DDED-411B-9EAF-69839BEDCB64}" type="presOf" srcId="{C2A3A6BB-9ABD-4144-8097-7E6025D54396}" destId="{44AD8C0A-E7DE-41AC-AE6C-419382A89A90}" srcOrd="0" destOrd="0" presId="urn:microsoft.com/office/officeart/2005/8/layout/matrix1"/>
    <dgm:cxn modelId="{3B6067AB-24EA-4693-B0F1-8B9EA634F44A}" type="presOf" srcId="{D1DFA900-5F73-4BDB-943D-EE618A270B9B}" destId="{FFEE1550-29E5-4399-83E6-06664DD5B15B}" srcOrd="1" destOrd="0" presId="urn:microsoft.com/office/officeart/2005/8/layout/matrix1"/>
    <dgm:cxn modelId="{166C2E89-9548-4B7D-9A1E-B65BB1D192CE}" type="presParOf" srcId="{327F75FB-0AEB-4B0E-B81E-26DEF1D6E1A7}" destId="{A8F7DD26-17D7-4B49-9D60-E0D9BCCD5827}" srcOrd="0" destOrd="0" presId="urn:microsoft.com/office/officeart/2005/8/layout/matrix1"/>
    <dgm:cxn modelId="{9F35C1A1-3C7C-4876-8AD4-18ABDE4E4C6C}" type="presParOf" srcId="{A8F7DD26-17D7-4B49-9D60-E0D9BCCD5827}" destId="{5140EEB8-218D-4093-B959-1E92E7375240}" srcOrd="0" destOrd="0" presId="urn:microsoft.com/office/officeart/2005/8/layout/matrix1"/>
    <dgm:cxn modelId="{C2288592-5C37-43A5-9676-948B942140EB}" type="presParOf" srcId="{A8F7DD26-17D7-4B49-9D60-E0D9BCCD5827}" destId="{6648CA2B-0A10-4C58-B3CF-6247FC82DD5E}" srcOrd="1" destOrd="0" presId="urn:microsoft.com/office/officeart/2005/8/layout/matrix1"/>
    <dgm:cxn modelId="{47A15D88-1B75-4201-83F5-EF4CF44F0E67}" type="presParOf" srcId="{A8F7DD26-17D7-4B49-9D60-E0D9BCCD5827}" destId="{FD36C2FE-5612-42B5-BC00-788D9B7E3696}" srcOrd="2" destOrd="0" presId="urn:microsoft.com/office/officeart/2005/8/layout/matrix1"/>
    <dgm:cxn modelId="{A1A34CE5-430F-4B2D-908A-3494ED6DA4F2}" type="presParOf" srcId="{A8F7DD26-17D7-4B49-9D60-E0D9BCCD5827}" destId="{19672346-F31D-4AF4-AEA1-4C036E20B291}" srcOrd="3" destOrd="0" presId="urn:microsoft.com/office/officeart/2005/8/layout/matrix1"/>
    <dgm:cxn modelId="{82FB6DFA-8B6F-4232-8EA5-262A6CFED52E}" type="presParOf" srcId="{A8F7DD26-17D7-4B49-9D60-E0D9BCCD5827}" destId="{71C9167E-8C21-42B8-8193-95B12DD428DD}" srcOrd="4" destOrd="0" presId="urn:microsoft.com/office/officeart/2005/8/layout/matrix1"/>
    <dgm:cxn modelId="{F94233DA-8C02-48EA-8DE1-F8B323885F4C}" type="presParOf" srcId="{A8F7DD26-17D7-4B49-9D60-E0D9BCCD5827}" destId="{FFEE1550-29E5-4399-83E6-06664DD5B15B}" srcOrd="5" destOrd="0" presId="urn:microsoft.com/office/officeart/2005/8/layout/matrix1"/>
    <dgm:cxn modelId="{1C41A363-1774-48EB-97DC-1D20B2252F9A}" type="presParOf" srcId="{A8F7DD26-17D7-4B49-9D60-E0D9BCCD5827}" destId="{44AD8C0A-E7DE-41AC-AE6C-419382A89A90}" srcOrd="6" destOrd="0" presId="urn:microsoft.com/office/officeart/2005/8/layout/matrix1"/>
    <dgm:cxn modelId="{1DF82E61-6607-4795-8469-113C0D6D63C9}" type="presParOf" srcId="{A8F7DD26-17D7-4B49-9D60-E0D9BCCD5827}" destId="{1E34CC5D-22ED-419F-8A93-CE6096A07006}" srcOrd="7" destOrd="0" presId="urn:microsoft.com/office/officeart/2005/8/layout/matrix1"/>
    <dgm:cxn modelId="{4CBAA0B8-B6B7-4223-8E45-493B934619FE}" type="presParOf" srcId="{327F75FB-0AEB-4B0E-B81E-26DEF1D6E1A7}" destId="{3F077173-C616-4762-A7DE-29271674098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6BAB8A-B259-416E-8093-7C8376B89A79}" type="doc">
      <dgm:prSet loTypeId="urn:microsoft.com/office/officeart/2005/8/layout/pList2" loCatId="list" qsTypeId="urn:microsoft.com/office/officeart/2005/8/quickstyle/simple1" qsCatId="simple" csTypeId="urn:microsoft.com/office/officeart/2005/8/colors/accent1_3" csCatId="accent1" phldr="1"/>
      <dgm:spPr/>
    </dgm:pt>
    <dgm:pt modelId="{EE00DFA6-90FC-460B-A138-3133C8BED268}">
      <dgm:prSet phldrT="[Text]"/>
      <dgm:spPr/>
      <dgm:t>
        <a:bodyPr/>
        <a:lstStyle/>
        <a:p>
          <a:r>
            <a:rPr lang="en-IN" smtClean="0"/>
            <a:t>Data Inspection</a:t>
          </a:r>
          <a:endParaRPr lang="en-US" dirty="0"/>
        </a:p>
      </dgm:t>
    </dgm:pt>
    <dgm:pt modelId="{B7139E69-47F4-4F3B-A9F6-F626C66E0AEC}" type="parTrans" cxnId="{A981DFB0-D913-463F-9518-6D3B07E02650}">
      <dgm:prSet/>
      <dgm:spPr/>
      <dgm:t>
        <a:bodyPr/>
        <a:lstStyle/>
        <a:p>
          <a:endParaRPr lang="en-US"/>
        </a:p>
      </dgm:t>
    </dgm:pt>
    <dgm:pt modelId="{B9EE420F-FC1B-425B-ABD4-C214A87034F8}" type="sibTrans" cxnId="{A981DFB0-D913-463F-9518-6D3B07E02650}">
      <dgm:prSet/>
      <dgm:spPr/>
      <dgm:t>
        <a:bodyPr/>
        <a:lstStyle/>
        <a:p>
          <a:endParaRPr lang="en-US"/>
        </a:p>
      </dgm:t>
    </dgm:pt>
    <dgm:pt modelId="{1BCA3708-69C3-4FB7-AA7A-87AEA98A7A91}">
      <dgm:prSet phldrT="[Text]"/>
      <dgm:spPr/>
      <dgm:t>
        <a:bodyPr/>
        <a:lstStyle/>
        <a:p>
          <a:r>
            <a:rPr lang="en-IN" smtClean="0"/>
            <a:t>Analysis variables</a:t>
          </a:r>
          <a:endParaRPr lang="en-US" dirty="0"/>
        </a:p>
      </dgm:t>
    </dgm:pt>
    <dgm:pt modelId="{8A356DD3-358A-4535-B917-69795D4EF13E}" type="parTrans" cxnId="{AD577CD4-EC06-41E8-A32B-2E2884ADAA4F}">
      <dgm:prSet/>
      <dgm:spPr/>
      <dgm:t>
        <a:bodyPr/>
        <a:lstStyle/>
        <a:p>
          <a:endParaRPr lang="en-US"/>
        </a:p>
      </dgm:t>
    </dgm:pt>
    <dgm:pt modelId="{75BC76C2-7286-4704-81C9-4B9F6B93721A}" type="sibTrans" cxnId="{AD577CD4-EC06-41E8-A32B-2E2884ADAA4F}">
      <dgm:prSet/>
      <dgm:spPr/>
      <dgm:t>
        <a:bodyPr/>
        <a:lstStyle/>
        <a:p>
          <a:endParaRPr lang="en-US"/>
        </a:p>
      </dgm:t>
    </dgm:pt>
    <dgm:pt modelId="{7881E21A-7862-43E1-B004-3504A5D09E8C}">
      <dgm:prSet/>
      <dgm:spPr/>
      <dgm:t>
        <a:bodyPr/>
        <a:lstStyle/>
        <a:p>
          <a:r>
            <a:rPr lang="en-IN" dirty="0" smtClean="0"/>
            <a:t>Univariate Analysis</a:t>
          </a:r>
          <a:endParaRPr lang="en-IN" dirty="0"/>
        </a:p>
      </dgm:t>
    </dgm:pt>
    <dgm:pt modelId="{46765DBA-CDCB-42CC-9566-4402DB7F4197}" type="parTrans" cxnId="{25D0AAF4-3460-42B0-B3C7-828FD133B214}">
      <dgm:prSet/>
      <dgm:spPr/>
      <dgm:t>
        <a:bodyPr/>
        <a:lstStyle/>
        <a:p>
          <a:endParaRPr lang="en-US"/>
        </a:p>
      </dgm:t>
    </dgm:pt>
    <dgm:pt modelId="{B05B50E8-9499-44D6-8372-F7BA8BBB5818}" type="sibTrans" cxnId="{25D0AAF4-3460-42B0-B3C7-828FD133B214}">
      <dgm:prSet/>
      <dgm:spPr/>
      <dgm:t>
        <a:bodyPr/>
        <a:lstStyle/>
        <a:p>
          <a:endParaRPr lang="en-US"/>
        </a:p>
      </dgm:t>
    </dgm:pt>
    <dgm:pt modelId="{FD246ADF-831B-4D16-B549-17560A227EA0}">
      <dgm:prSet/>
      <dgm:spPr/>
      <dgm:t>
        <a:bodyPr/>
        <a:lstStyle/>
        <a:p>
          <a:r>
            <a:rPr lang="en-IN" dirty="0" smtClean="0"/>
            <a:t>Bivariate Analysis</a:t>
          </a:r>
          <a:endParaRPr lang="en-IN" dirty="0"/>
        </a:p>
      </dgm:t>
    </dgm:pt>
    <dgm:pt modelId="{32542DC1-6620-423C-93AD-90E5759A24DD}" type="parTrans" cxnId="{6BC11C24-15FD-4407-B45F-DFEA67B01FBE}">
      <dgm:prSet/>
      <dgm:spPr/>
      <dgm:t>
        <a:bodyPr/>
        <a:lstStyle/>
        <a:p>
          <a:endParaRPr lang="en-US"/>
        </a:p>
      </dgm:t>
    </dgm:pt>
    <dgm:pt modelId="{8B3C9E8B-0131-4B8C-9E5C-5EF1B81C81BD}" type="sibTrans" cxnId="{6BC11C24-15FD-4407-B45F-DFEA67B01FBE}">
      <dgm:prSet/>
      <dgm:spPr/>
      <dgm:t>
        <a:bodyPr/>
        <a:lstStyle/>
        <a:p>
          <a:endParaRPr lang="en-US"/>
        </a:p>
      </dgm:t>
    </dgm:pt>
    <dgm:pt modelId="{EB630AB9-53E9-4170-949E-61366EAB6989}">
      <dgm:prSet/>
      <dgm:spPr/>
      <dgm:t>
        <a:bodyPr/>
        <a:lstStyle/>
        <a:p>
          <a:r>
            <a:rPr lang="en-IN" smtClean="0"/>
            <a:t>Categorical vs. continuous</a:t>
          </a:r>
          <a:endParaRPr lang="en-IN" dirty="0"/>
        </a:p>
      </dgm:t>
    </dgm:pt>
    <dgm:pt modelId="{C22A2CF0-6CE4-4B42-8DA6-C34067AE9233}" type="parTrans" cxnId="{EBF1670F-F2EE-4CB9-990B-F1EEC275D066}">
      <dgm:prSet/>
      <dgm:spPr/>
      <dgm:t>
        <a:bodyPr/>
        <a:lstStyle/>
        <a:p>
          <a:endParaRPr lang="en-US"/>
        </a:p>
      </dgm:t>
    </dgm:pt>
    <dgm:pt modelId="{A6609A9A-5A4A-4284-AAD8-2D09DDDA8AE4}" type="sibTrans" cxnId="{EBF1670F-F2EE-4CB9-990B-F1EEC275D066}">
      <dgm:prSet/>
      <dgm:spPr/>
      <dgm:t>
        <a:bodyPr/>
        <a:lstStyle/>
        <a:p>
          <a:endParaRPr lang="en-US"/>
        </a:p>
      </dgm:t>
    </dgm:pt>
    <dgm:pt modelId="{19F72A68-27CA-46CC-8B9B-D9EB79FF8483}">
      <dgm:prSet/>
      <dgm:spPr/>
      <dgm:t>
        <a:bodyPr/>
        <a:lstStyle/>
        <a:p>
          <a:r>
            <a:rPr lang="en-IN" dirty="0" smtClean="0"/>
            <a:t>Multivariate Analysis</a:t>
          </a:r>
          <a:endParaRPr lang="en-IN" dirty="0"/>
        </a:p>
      </dgm:t>
    </dgm:pt>
    <dgm:pt modelId="{D01B5D12-8473-4E00-A466-486DB6C10D42}" type="parTrans" cxnId="{9CBE616D-7ED2-4E40-BC60-655AA606CD2C}">
      <dgm:prSet/>
      <dgm:spPr/>
      <dgm:t>
        <a:bodyPr/>
        <a:lstStyle/>
        <a:p>
          <a:endParaRPr lang="en-US"/>
        </a:p>
      </dgm:t>
    </dgm:pt>
    <dgm:pt modelId="{F014E330-2854-45FC-8245-47D46A86D4F1}" type="sibTrans" cxnId="{9CBE616D-7ED2-4E40-BC60-655AA606CD2C}">
      <dgm:prSet/>
      <dgm:spPr/>
      <dgm:t>
        <a:bodyPr/>
        <a:lstStyle/>
        <a:p>
          <a:endParaRPr lang="en-US"/>
        </a:p>
      </dgm:t>
    </dgm:pt>
    <dgm:pt modelId="{50FADFB8-E412-450B-9243-3F47595D0E7B}">
      <dgm:prSet/>
      <dgm:spPr/>
      <dgm:t>
        <a:bodyPr/>
        <a:lstStyle/>
        <a:p>
          <a:r>
            <a:rPr lang="en-IN" smtClean="0"/>
            <a:t>Data Cleaning</a:t>
          </a:r>
          <a:endParaRPr lang="en-IN" dirty="0"/>
        </a:p>
      </dgm:t>
    </dgm:pt>
    <dgm:pt modelId="{F4390A1B-278B-4D0E-B6AC-916A02438C9B}" type="sibTrans" cxnId="{6A767868-2120-49FD-AFED-1CDFB914E67A}">
      <dgm:prSet/>
      <dgm:spPr/>
      <dgm:t>
        <a:bodyPr/>
        <a:lstStyle/>
        <a:p>
          <a:endParaRPr lang="en-US"/>
        </a:p>
      </dgm:t>
    </dgm:pt>
    <dgm:pt modelId="{462877AD-ED5F-4ECB-BE51-3407C307A541}" type="parTrans" cxnId="{6A767868-2120-49FD-AFED-1CDFB914E67A}">
      <dgm:prSet/>
      <dgm:spPr/>
      <dgm:t>
        <a:bodyPr/>
        <a:lstStyle/>
        <a:p>
          <a:endParaRPr lang="en-US"/>
        </a:p>
      </dgm:t>
    </dgm:pt>
    <dgm:pt modelId="{87CF6B53-15DC-47A6-A385-D502BA74B680}">
      <dgm:prSet phldrT="[Text]"/>
      <dgm:spPr/>
      <dgm:t>
        <a:bodyPr/>
        <a:lstStyle/>
        <a:p>
          <a:r>
            <a:rPr lang="en-IN" dirty="0" smtClean="0"/>
            <a:t>Pruning missing values</a:t>
          </a:r>
          <a:endParaRPr lang="en-IN" dirty="0"/>
        </a:p>
      </dgm:t>
    </dgm:pt>
    <dgm:pt modelId="{DCC4A918-70A4-42DA-8E43-12430A0B43BB}" type="sibTrans" cxnId="{BE4A8004-1F96-4CFE-9B5D-E674705D34AA}">
      <dgm:prSet/>
      <dgm:spPr/>
      <dgm:t>
        <a:bodyPr/>
        <a:lstStyle/>
        <a:p>
          <a:endParaRPr lang="en-US"/>
        </a:p>
      </dgm:t>
    </dgm:pt>
    <dgm:pt modelId="{D423E2AB-3348-41B4-BEF6-0EDC15778310}" type="parTrans" cxnId="{BE4A8004-1F96-4CFE-9B5D-E674705D34AA}">
      <dgm:prSet/>
      <dgm:spPr/>
      <dgm:t>
        <a:bodyPr/>
        <a:lstStyle/>
        <a:p>
          <a:endParaRPr lang="en-US"/>
        </a:p>
      </dgm:t>
    </dgm:pt>
    <dgm:pt modelId="{2AEB62EE-F867-4724-91B1-39D5B91DF013}">
      <dgm:prSet phldrT="[Text]"/>
      <dgm:spPr/>
      <dgm:t>
        <a:bodyPr/>
        <a:lstStyle/>
        <a:p>
          <a:r>
            <a:rPr lang="en-IN" dirty="0" smtClean="0"/>
            <a:t>Outliers treatment</a:t>
          </a:r>
          <a:endParaRPr lang="en-IN" dirty="0"/>
        </a:p>
      </dgm:t>
    </dgm:pt>
    <dgm:pt modelId="{48F969CD-0AC9-4297-AD68-596A84AE0F25}" type="sibTrans" cxnId="{4D7FF61E-EDAD-4C31-AE7B-09FBA9163247}">
      <dgm:prSet/>
      <dgm:spPr/>
      <dgm:t>
        <a:bodyPr/>
        <a:lstStyle/>
        <a:p>
          <a:endParaRPr lang="en-US"/>
        </a:p>
      </dgm:t>
    </dgm:pt>
    <dgm:pt modelId="{07875CF2-88D8-43A2-BCAF-8EABAE622FD3}" type="parTrans" cxnId="{4D7FF61E-EDAD-4C31-AE7B-09FBA9163247}">
      <dgm:prSet/>
      <dgm:spPr/>
      <dgm:t>
        <a:bodyPr/>
        <a:lstStyle/>
        <a:p>
          <a:endParaRPr lang="en-US"/>
        </a:p>
      </dgm:t>
    </dgm:pt>
    <dgm:pt modelId="{859FFA5F-EDC7-4B46-B5D1-69656515A5C5}">
      <dgm:prSet phldrT="[Text]"/>
      <dgm:spPr/>
      <dgm:t>
        <a:bodyPr/>
        <a:lstStyle/>
        <a:p>
          <a:r>
            <a:rPr lang="en-IN" dirty="0" smtClean="0"/>
            <a:t>Check logical errors</a:t>
          </a:r>
          <a:endParaRPr lang="en-IN" dirty="0"/>
        </a:p>
      </dgm:t>
    </dgm:pt>
    <dgm:pt modelId="{3C76BA51-C73E-434A-A1D3-A1C87AEAE21F}" type="sibTrans" cxnId="{991AD401-20A4-461A-BD2D-8FAE396D3CE9}">
      <dgm:prSet/>
      <dgm:spPr/>
      <dgm:t>
        <a:bodyPr/>
        <a:lstStyle/>
        <a:p>
          <a:endParaRPr lang="en-US"/>
        </a:p>
      </dgm:t>
    </dgm:pt>
    <dgm:pt modelId="{E2AE0FB5-3976-47DF-BC09-FF816FBF9B7C}" type="parTrans" cxnId="{991AD401-20A4-461A-BD2D-8FAE396D3CE9}">
      <dgm:prSet/>
      <dgm:spPr/>
      <dgm:t>
        <a:bodyPr/>
        <a:lstStyle/>
        <a:p>
          <a:endParaRPr lang="en-US"/>
        </a:p>
      </dgm:t>
    </dgm:pt>
    <dgm:pt modelId="{D549F52D-AD2E-4F59-B629-43049E47C9AE}">
      <dgm:prSet phldrT="[Text]"/>
      <dgm:spPr/>
      <dgm:t>
        <a:bodyPr/>
        <a:lstStyle/>
        <a:p>
          <a:r>
            <a:rPr lang="en-IN" dirty="0" smtClean="0"/>
            <a:t>Filter relevant data</a:t>
          </a:r>
          <a:endParaRPr lang="en-US" dirty="0"/>
        </a:p>
      </dgm:t>
    </dgm:pt>
    <dgm:pt modelId="{6174239E-EACF-4A86-8B66-493C3B9235E6}" type="sibTrans" cxnId="{BAE2CCCF-1431-40C6-8D5C-96366D05C87F}">
      <dgm:prSet/>
      <dgm:spPr/>
      <dgm:t>
        <a:bodyPr/>
        <a:lstStyle/>
        <a:p>
          <a:endParaRPr lang="en-US"/>
        </a:p>
      </dgm:t>
    </dgm:pt>
    <dgm:pt modelId="{A02E730E-B656-4192-A9F9-BBAD9F349677}" type="parTrans" cxnId="{BAE2CCCF-1431-40C6-8D5C-96366D05C87F}">
      <dgm:prSet/>
      <dgm:spPr/>
      <dgm:t>
        <a:bodyPr/>
        <a:lstStyle/>
        <a:p>
          <a:endParaRPr lang="en-US"/>
        </a:p>
      </dgm:t>
    </dgm:pt>
    <dgm:pt modelId="{A23D6F9E-1A77-4C09-B315-950905D398F4}">
      <dgm:prSet/>
      <dgm:spPr/>
      <dgm:t>
        <a:bodyPr/>
        <a:lstStyle/>
        <a:p>
          <a:r>
            <a:rPr lang="en-IN" smtClean="0"/>
            <a:t>Data Source: Public/private</a:t>
          </a:r>
          <a:endParaRPr lang="en-IN" dirty="0"/>
        </a:p>
      </dgm:t>
    </dgm:pt>
    <dgm:pt modelId="{7BC43E60-AAB9-4762-9522-08CF634A5837}" type="parTrans" cxnId="{53A244BA-CB5D-4281-9DF3-988E0ACFCEDA}">
      <dgm:prSet/>
      <dgm:spPr/>
      <dgm:t>
        <a:bodyPr/>
        <a:lstStyle/>
        <a:p>
          <a:endParaRPr lang="en-US"/>
        </a:p>
      </dgm:t>
    </dgm:pt>
    <dgm:pt modelId="{082121C0-085B-4A90-913F-13FA5C096BBA}" type="sibTrans" cxnId="{53A244BA-CB5D-4281-9DF3-988E0ACFCEDA}">
      <dgm:prSet/>
      <dgm:spPr/>
      <dgm:t>
        <a:bodyPr/>
        <a:lstStyle/>
        <a:p>
          <a:endParaRPr lang="en-US"/>
        </a:p>
      </dgm:t>
    </dgm:pt>
    <dgm:pt modelId="{9784C639-C4B3-4E92-857E-6F5E2A3F4F39}">
      <dgm:prSet/>
      <dgm:spPr/>
      <dgm:t>
        <a:bodyPr/>
        <a:lstStyle/>
        <a:p>
          <a:r>
            <a:rPr lang="en-IN" smtClean="0"/>
            <a:t>Data distribution</a:t>
          </a:r>
          <a:endParaRPr lang="en-IN" dirty="0"/>
        </a:p>
      </dgm:t>
    </dgm:pt>
    <dgm:pt modelId="{EB9439FD-8654-48F2-B135-55C4E7FEED3A}" type="parTrans" cxnId="{099FE8F3-2C4F-43E1-970E-6D98CDEC3E6E}">
      <dgm:prSet/>
      <dgm:spPr/>
      <dgm:t>
        <a:bodyPr/>
        <a:lstStyle/>
        <a:p>
          <a:endParaRPr lang="en-US"/>
        </a:p>
      </dgm:t>
    </dgm:pt>
    <dgm:pt modelId="{BAECA056-72D0-4BDE-9962-0EB2E82A99E7}" type="sibTrans" cxnId="{099FE8F3-2C4F-43E1-970E-6D98CDEC3E6E}">
      <dgm:prSet/>
      <dgm:spPr/>
      <dgm:t>
        <a:bodyPr/>
        <a:lstStyle/>
        <a:p>
          <a:endParaRPr lang="en-US"/>
        </a:p>
      </dgm:t>
    </dgm:pt>
    <dgm:pt modelId="{DEE4B538-864E-4A76-B418-03CE4E2499C3}">
      <dgm:prSet/>
      <dgm:spPr/>
      <dgm:t>
        <a:bodyPr/>
        <a:lstStyle/>
        <a:p>
          <a:r>
            <a:rPr lang="en-IN" smtClean="0"/>
            <a:t>Checking Columns (Measurement Scale)</a:t>
          </a:r>
          <a:endParaRPr lang="en-IN" dirty="0"/>
        </a:p>
      </dgm:t>
    </dgm:pt>
    <dgm:pt modelId="{98B24A12-28BC-4A88-A2F7-CB71FD6AE46E}" type="parTrans" cxnId="{DBAD01D1-E97D-4966-99B9-FE6CF64F56C8}">
      <dgm:prSet/>
      <dgm:spPr/>
      <dgm:t>
        <a:bodyPr/>
        <a:lstStyle/>
        <a:p>
          <a:endParaRPr lang="en-US"/>
        </a:p>
      </dgm:t>
    </dgm:pt>
    <dgm:pt modelId="{FD4B8667-6DD9-4CBB-8DE7-9B1948EB6E46}" type="sibTrans" cxnId="{DBAD01D1-E97D-4966-99B9-FE6CF64F56C8}">
      <dgm:prSet/>
      <dgm:spPr/>
      <dgm:t>
        <a:bodyPr/>
        <a:lstStyle/>
        <a:p>
          <a:endParaRPr lang="en-US"/>
        </a:p>
      </dgm:t>
    </dgm:pt>
    <dgm:pt modelId="{07BD56E3-6714-4930-B4AD-EC133D4B00D5}">
      <dgm:prSet/>
      <dgm:spPr/>
      <dgm:t>
        <a:bodyPr/>
        <a:lstStyle/>
        <a:p>
          <a:r>
            <a:rPr lang="en-IN" smtClean="0"/>
            <a:t>Dealing with data size</a:t>
          </a:r>
          <a:br>
            <a:rPr lang="en-IN" smtClean="0"/>
          </a:br>
          <a:endParaRPr lang="en-IN" dirty="0"/>
        </a:p>
      </dgm:t>
    </dgm:pt>
    <dgm:pt modelId="{C5DABAE5-9DC7-4208-ABCC-E0ADE0B007B3}" type="parTrans" cxnId="{14727FA3-E574-4B9E-81AD-C0C623D8BB97}">
      <dgm:prSet/>
      <dgm:spPr/>
      <dgm:t>
        <a:bodyPr/>
        <a:lstStyle/>
        <a:p>
          <a:endParaRPr lang="en-US"/>
        </a:p>
      </dgm:t>
    </dgm:pt>
    <dgm:pt modelId="{FC0D974F-999E-456E-8662-D89D5BCC03AB}" type="sibTrans" cxnId="{14727FA3-E574-4B9E-81AD-C0C623D8BB97}">
      <dgm:prSet/>
      <dgm:spPr/>
      <dgm:t>
        <a:bodyPr/>
        <a:lstStyle/>
        <a:p>
          <a:endParaRPr lang="en-US"/>
        </a:p>
      </dgm:t>
    </dgm:pt>
    <dgm:pt modelId="{DC4132E3-00F1-400A-AED2-25B5CEAEBB01}">
      <dgm:prSet/>
      <dgm:spPr/>
      <dgm:t>
        <a:bodyPr/>
        <a:lstStyle/>
        <a:p>
          <a:r>
            <a:rPr lang="en-IN" smtClean="0"/>
            <a:t>Visual Analysis</a:t>
          </a:r>
          <a:endParaRPr lang="en-IN" dirty="0"/>
        </a:p>
      </dgm:t>
    </dgm:pt>
    <dgm:pt modelId="{ABC4B743-508C-49DC-9531-225413260C8F}" type="parTrans" cxnId="{B84C5D00-64C1-46F5-B38B-30430FE52E61}">
      <dgm:prSet/>
      <dgm:spPr/>
      <dgm:t>
        <a:bodyPr/>
        <a:lstStyle/>
        <a:p>
          <a:endParaRPr lang="en-US"/>
        </a:p>
      </dgm:t>
    </dgm:pt>
    <dgm:pt modelId="{3CA21F90-2903-47B4-B484-FECB7FCB3078}" type="sibTrans" cxnId="{B84C5D00-64C1-46F5-B38B-30430FE52E61}">
      <dgm:prSet/>
      <dgm:spPr/>
      <dgm:t>
        <a:bodyPr/>
        <a:lstStyle/>
        <a:p>
          <a:endParaRPr lang="en-US"/>
        </a:p>
      </dgm:t>
    </dgm:pt>
    <dgm:pt modelId="{5D2FB2C7-AEE4-47ED-A970-73789E175834}">
      <dgm:prSet/>
      <dgm:spPr/>
      <dgm:t>
        <a:bodyPr/>
        <a:lstStyle/>
        <a:p>
          <a:endParaRPr lang="en-IN" dirty="0"/>
        </a:p>
      </dgm:t>
    </dgm:pt>
    <dgm:pt modelId="{FF22F66E-D740-46CE-B444-E43A22AC1094}" type="parTrans" cxnId="{A388BA91-E480-4851-9200-C23C2DEE2D9E}">
      <dgm:prSet/>
      <dgm:spPr/>
      <dgm:t>
        <a:bodyPr/>
        <a:lstStyle/>
        <a:p>
          <a:endParaRPr lang="en-US"/>
        </a:p>
      </dgm:t>
    </dgm:pt>
    <dgm:pt modelId="{B58969A7-BECF-4BE2-986B-7D0EDBE0D030}" type="sibTrans" cxnId="{A388BA91-E480-4851-9200-C23C2DEE2D9E}">
      <dgm:prSet/>
      <dgm:spPr/>
      <dgm:t>
        <a:bodyPr/>
        <a:lstStyle/>
        <a:p>
          <a:endParaRPr lang="en-US"/>
        </a:p>
      </dgm:t>
    </dgm:pt>
    <dgm:pt modelId="{C37EB1DE-C492-4D14-96DC-3751389832EF}">
      <dgm:prSet/>
      <dgm:spPr/>
      <dgm:t>
        <a:bodyPr/>
        <a:lstStyle/>
        <a:p>
          <a:r>
            <a:rPr lang="en-IN" smtClean="0"/>
            <a:t>Visual Plotting</a:t>
          </a:r>
          <a:endParaRPr lang="en-IN" dirty="0"/>
        </a:p>
      </dgm:t>
    </dgm:pt>
    <dgm:pt modelId="{CB7B65E8-4E37-4A0C-8763-7861EC4CFC37}" type="parTrans" cxnId="{8B062B98-EA9A-4D89-99DA-08BBFAD6B6AF}">
      <dgm:prSet/>
      <dgm:spPr/>
      <dgm:t>
        <a:bodyPr/>
        <a:lstStyle/>
        <a:p>
          <a:endParaRPr lang="en-US"/>
        </a:p>
      </dgm:t>
    </dgm:pt>
    <dgm:pt modelId="{526CFBD6-E085-40E7-B3DC-47755B27A088}" type="sibTrans" cxnId="{8B062B98-EA9A-4D89-99DA-08BBFAD6B6AF}">
      <dgm:prSet/>
      <dgm:spPr/>
      <dgm:t>
        <a:bodyPr/>
        <a:lstStyle/>
        <a:p>
          <a:endParaRPr lang="en-US"/>
        </a:p>
      </dgm:t>
    </dgm:pt>
    <dgm:pt modelId="{AFB38340-0A26-4FDA-84FF-4F0911D5B60A}">
      <dgm:prSet/>
      <dgm:spPr/>
      <dgm:t>
        <a:bodyPr/>
        <a:lstStyle/>
        <a:p>
          <a:r>
            <a:rPr lang="en-IN" smtClean="0"/>
            <a:t>Which chart type to use?</a:t>
          </a:r>
          <a:endParaRPr lang="en-IN" dirty="0"/>
        </a:p>
      </dgm:t>
    </dgm:pt>
    <dgm:pt modelId="{F70E0D38-D265-4060-A690-5930E14421BA}" type="parTrans" cxnId="{6816E7FA-D08F-4DC8-992C-D892D5D42602}">
      <dgm:prSet/>
      <dgm:spPr/>
      <dgm:t>
        <a:bodyPr/>
        <a:lstStyle/>
        <a:p>
          <a:endParaRPr lang="en-US"/>
        </a:p>
      </dgm:t>
    </dgm:pt>
    <dgm:pt modelId="{B93E6BA1-37F7-43B4-BC9D-F2B03461C4B6}" type="sibTrans" cxnId="{6816E7FA-D08F-4DC8-992C-D892D5D42602}">
      <dgm:prSet/>
      <dgm:spPr/>
      <dgm:t>
        <a:bodyPr/>
        <a:lstStyle/>
        <a:p>
          <a:endParaRPr lang="en-US"/>
        </a:p>
      </dgm:t>
    </dgm:pt>
    <dgm:pt modelId="{1110BA8F-2A0D-4A8B-9177-375F07B0AB5B}">
      <dgm:prSet/>
      <dgm:spPr/>
      <dgm:t>
        <a:bodyPr/>
        <a:lstStyle/>
        <a:p>
          <a:r>
            <a:rPr lang="en-IN" dirty="0" smtClean="0"/>
            <a:t>Root cause Analysis</a:t>
          </a:r>
          <a:endParaRPr lang="en-IN" dirty="0"/>
        </a:p>
      </dgm:t>
    </dgm:pt>
    <dgm:pt modelId="{FE56EA16-49BB-4CB6-9858-F1AB49C9776E}" type="parTrans" cxnId="{3DCAFCC0-259C-495E-AC15-E2BEFC887B45}">
      <dgm:prSet/>
      <dgm:spPr/>
      <dgm:t>
        <a:bodyPr/>
        <a:lstStyle/>
        <a:p>
          <a:endParaRPr lang="en-US"/>
        </a:p>
      </dgm:t>
    </dgm:pt>
    <dgm:pt modelId="{A084806C-A8E7-4B07-A2EA-39752F8AF87C}" type="sibTrans" cxnId="{3DCAFCC0-259C-495E-AC15-E2BEFC887B45}">
      <dgm:prSet/>
      <dgm:spPr/>
      <dgm:t>
        <a:bodyPr/>
        <a:lstStyle/>
        <a:p>
          <a:endParaRPr lang="en-US"/>
        </a:p>
      </dgm:t>
    </dgm:pt>
    <dgm:pt modelId="{2224B76C-60D3-4EC3-8169-EA9628EE2867}">
      <dgm:prSet/>
      <dgm:spPr/>
      <dgm:t>
        <a:bodyPr/>
        <a:lstStyle/>
        <a:p>
          <a:r>
            <a:rPr lang="en-IN" dirty="0" smtClean="0"/>
            <a:t>Highlighting key insights</a:t>
          </a:r>
          <a:endParaRPr lang="en-IN" dirty="0"/>
        </a:p>
      </dgm:t>
    </dgm:pt>
    <dgm:pt modelId="{B7C2F70E-A4A4-4983-8502-89112D7F0203}" type="parTrans" cxnId="{5E77B732-197E-4230-B836-95815B03FFAB}">
      <dgm:prSet/>
      <dgm:spPr/>
      <dgm:t>
        <a:bodyPr/>
        <a:lstStyle/>
        <a:p>
          <a:endParaRPr lang="en-US"/>
        </a:p>
      </dgm:t>
    </dgm:pt>
    <dgm:pt modelId="{27FCFFBF-994D-4695-9E89-7C5CEF958077}" type="sibTrans" cxnId="{5E77B732-197E-4230-B836-95815B03FFAB}">
      <dgm:prSet/>
      <dgm:spPr/>
      <dgm:t>
        <a:bodyPr/>
        <a:lstStyle/>
        <a:p>
          <a:endParaRPr lang="en-US"/>
        </a:p>
      </dgm:t>
    </dgm:pt>
    <dgm:pt modelId="{89E910E8-6836-4196-B276-BFB2B29D7B7C}" type="pres">
      <dgm:prSet presAssocID="{5B6BAB8A-B259-416E-8093-7C8376B89A79}" presName="Name0" presStyleCnt="0">
        <dgm:presLayoutVars>
          <dgm:dir/>
          <dgm:resizeHandles val="exact"/>
        </dgm:presLayoutVars>
      </dgm:prSet>
      <dgm:spPr/>
    </dgm:pt>
    <dgm:pt modelId="{B185EBBB-C3FF-4972-A451-952DA26EB9D5}" type="pres">
      <dgm:prSet presAssocID="{5B6BAB8A-B259-416E-8093-7C8376B89A79}" presName="bkgdShp" presStyleLbl="alignAccFollowNode1" presStyleIdx="0" presStyleCnt="1"/>
      <dgm:spPr/>
    </dgm:pt>
    <dgm:pt modelId="{824859B1-2BA7-4EA1-9DB7-E8422B5BFA56}" type="pres">
      <dgm:prSet presAssocID="{5B6BAB8A-B259-416E-8093-7C8376B89A79}" presName="linComp" presStyleCnt="0"/>
      <dgm:spPr/>
    </dgm:pt>
    <dgm:pt modelId="{09BF3641-F654-4503-B64D-FEEC252551D8}" type="pres">
      <dgm:prSet presAssocID="{EE00DFA6-90FC-460B-A138-3133C8BED268}" presName="compNode" presStyleCnt="0"/>
      <dgm:spPr/>
    </dgm:pt>
    <dgm:pt modelId="{D22F340A-0598-4D2E-89FC-AAEC6E217846}" type="pres">
      <dgm:prSet presAssocID="{EE00DFA6-90FC-460B-A138-3133C8BED26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B61F18-A3E2-468D-9ED4-B375FC189CF4}" type="pres">
      <dgm:prSet presAssocID="{EE00DFA6-90FC-460B-A138-3133C8BED268}" presName="invisiNode" presStyleLbl="node1" presStyleIdx="0" presStyleCnt="4"/>
      <dgm:spPr/>
    </dgm:pt>
    <dgm:pt modelId="{DA45AB1C-91C1-410F-9D31-8BCCF1F63B9E}" type="pres">
      <dgm:prSet presAssocID="{EE00DFA6-90FC-460B-A138-3133C8BED268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E204D572-1FE8-4C6A-8A9C-F113E0D3FB6D}" type="pres">
      <dgm:prSet presAssocID="{B9EE420F-FC1B-425B-ABD4-C214A87034F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F7EDE13-A78D-4399-84A1-2917A5BB789E}" type="pres">
      <dgm:prSet presAssocID="{50FADFB8-E412-450B-9243-3F47595D0E7B}" presName="compNode" presStyleCnt="0"/>
      <dgm:spPr/>
    </dgm:pt>
    <dgm:pt modelId="{C28E33DA-676D-4CBE-A4E8-4BA2ADE97193}" type="pres">
      <dgm:prSet presAssocID="{50FADFB8-E412-450B-9243-3F47595D0E7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194F2-193F-49C1-8B51-4B0132A4D775}" type="pres">
      <dgm:prSet presAssocID="{50FADFB8-E412-450B-9243-3F47595D0E7B}" presName="invisiNode" presStyleLbl="node1" presStyleIdx="1" presStyleCnt="4"/>
      <dgm:spPr/>
    </dgm:pt>
    <dgm:pt modelId="{0FE35C0C-1CC1-4F78-998B-B20686D7C1C9}" type="pres">
      <dgm:prSet presAssocID="{50FADFB8-E412-450B-9243-3F47595D0E7B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C8009E2A-45AE-426A-9876-1E1DB7AF8F92}" type="pres">
      <dgm:prSet presAssocID="{F4390A1B-278B-4D0E-B6AC-916A02438C9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3B2B004-EE4B-4902-A4D1-E5948FB3B38D}" type="pres">
      <dgm:prSet presAssocID="{1BCA3708-69C3-4FB7-AA7A-87AEA98A7A91}" presName="compNode" presStyleCnt="0"/>
      <dgm:spPr/>
    </dgm:pt>
    <dgm:pt modelId="{8B7EC63C-8BEB-4679-9776-A1063B12ABE7}" type="pres">
      <dgm:prSet presAssocID="{1BCA3708-69C3-4FB7-AA7A-87AEA98A7A9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45FE2-C698-4E8A-A7D0-0C9E508A89E7}" type="pres">
      <dgm:prSet presAssocID="{1BCA3708-69C3-4FB7-AA7A-87AEA98A7A91}" presName="invisiNode" presStyleLbl="node1" presStyleIdx="2" presStyleCnt="4"/>
      <dgm:spPr/>
    </dgm:pt>
    <dgm:pt modelId="{99DCCBFC-9DD0-4365-B1A1-A2BF964EA3A5}" type="pres">
      <dgm:prSet presAssocID="{1BCA3708-69C3-4FB7-AA7A-87AEA98A7A91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AB71384C-CA91-463C-ABDF-B6FB520E11C0}" type="pres">
      <dgm:prSet presAssocID="{75BC76C2-7286-4704-81C9-4B9F6B93721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466FA61-EDF9-4BA8-BF71-C1AFDB0464E5}" type="pres">
      <dgm:prSet presAssocID="{DC4132E3-00F1-400A-AED2-25B5CEAEBB01}" presName="compNode" presStyleCnt="0"/>
      <dgm:spPr/>
    </dgm:pt>
    <dgm:pt modelId="{18CE4F00-14DF-40AB-988C-0F7F97F15985}" type="pres">
      <dgm:prSet presAssocID="{DC4132E3-00F1-400A-AED2-25B5CEAEBB0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D5FCC-35C0-45C6-8258-90DE5470021B}" type="pres">
      <dgm:prSet presAssocID="{DC4132E3-00F1-400A-AED2-25B5CEAEBB01}" presName="invisiNode" presStyleLbl="node1" presStyleIdx="3" presStyleCnt="4"/>
      <dgm:spPr/>
    </dgm:pt>
    <dgm:pt modelId="{034DB775-80B6-431C-91F9-0C13F7106FDA}" type="pres">
      <dgm:prSet presAssocID="{DC4132E3-00F1-400A-AED2-25B5CEAEBB01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4727FA3-E574-4B9E-81AD-C0C623D8BB97}" srcId="{EE00DFA6-90FC-460B-A138-3133C8BED268}" destId="{07BD56E3-6714-4930-B4AD-EC133D4B00D5}" srcOrd="3" destOrd="0" parTransId="{C5DABAE5-9DC7-4208-ABCC-E0ADE0B007B3}" sibTransId="{FC0D974F-999E-456E-8662-D89D5BCC03AB}"/>
    <dgm:cxn modelId="{6A767868-2120-49FD-AFED-1CDFB914E67A}" srcId="{5B6BAB8A-B259-416E-8093-7C8376B89A79}" destId="{50FADFB8-E412-450B-9243-3F47595D0E7B}" srcOrd="1" destOrd="0" parTransId="{462877AD-ED5F-4ECB-BE51-3407C307A541}" sibTransId="{F4390A1B-278B-4D0E-B6AC-916A02438C9B}"/>
    <dgm:cxn modelId="{AD577CD4-EC06-41E8-A32B-2E2884ADAA4F}" srcId="{5B6BAB8A-B259-416E-8093-7C8376B89A79}" destId="{1BCA3708-69C3-4FB7-AA7A-87AEA98A7A91}" srcOrd="2" destOrd="0" parTransId="{8A356DD3-358A-4535-B917-69795D4EF13E}" sibTransId="{75BC76C2-7286-4704-81C9-4B9F6B93721A}"/>
    <dgm:cxn modelId="{B84C5D00-64C1-46F5-B38B-30430FE52E61}" srcId="{5B6BAB8A-B259-416E-8093-7C8376B89A79}" destId="{DC4132E3-00F1-400A-AED2-25B5CEAEBB01}" srcOrd="3" destOrd="0" parTransId="{ABC4B743-508C-49DC-9531-225413260C8F}" sibTransId="{3CA21F90-2903-47B4-B484-FECB7FCB3078}"/>
    <dgm:cxn modelId="{C2165A8D-781F-44D1-AB2F-F5BFED8D7D1E}" type="presOf" srcId="{B9EE420F-FC1B-425B-ABD4-C214A87034F8}" destId="{E204D572-1FE8-4C6A-8A9C-F113E0D3FB6D}" srcOrd="0" destOrd="0" presId="urn:microsoft.com/office/officeart/2005/8/layout/pList2"/>
    <dgm:cxn modelId="{6BC11C24-15FD-4407-B45F-DFEA67B01FBE}" srcId="{1BCA3708-69C3-4FB7-AA7A-87AEA98A7A91}" destId="{FD246ADF-831B-4D16-B549-17560A227EA0}" srcOrd="1" destOrd="0" parTransId="{32542DC1-6620-423C-93AD-90E5759A24DD}" sibTransId="{8B3C9E8B-0131-4B8C-9E5C-5EF1B81C81BD}"/>
    <dgm:cxn modelId="{A21F3972-18F3-436B-9A39-126773086C12}" type="presOf" srcId="{DEE4B538-864E-4A76-B418-03CE4E2499C3}" destId="{D22F340A-0598-4D2E-89FC-AAEC6E217846}" srcOrd="0" destOrd="3" presId="urn:microsoft.com/office/officeart/2005/8/layout/pList2"/>
    <dgm:cxn modelId="{4D7FF61E-EDAD-4C31-AE7B-09FBA9163247}" srcId="{50FADFB8-E412-450B-9243-3F47595D0E7B}" destId="{2AEB62EE-F867-4724-91B1-39D5B91DF013}" srcOrd="1" destOrd="0" parTransId="{07875CF2-88D8-43A2-BCAF-8EABAE622FD3}" sibTransId="{48F969CD-0AC9-4297-AD68-596A84AE0F25}"/>
    <dgm:cxn modelId="{DFED56AA-C98A-4685-B060-95C24D3D8639}" type="presOf" srcId="{859FFA5F-EDC7-4B46-B5D1-69656515A5C5}" destId="{C28E33DA-676D-4CBE-A4E8-4BA2ADE97193}" srcOrd="0" destOrd="3" presId="urn:microsoft.com/office/officeart/2005/8/layout/pList2"/>
    <dgm:cxn modelId="{403C124F-EDE0-4AFB-87FE-BD6456F78C34}" type="presOf" srcId="{50FADFB8-E412-450B-9243-3F47595D0E7B}" destId="{C28E33DA-676D-4CBE-A4E8-4BA2ADE97193}" srcOrd="0" destOrd="0" presId="urn:microsoft.com/office/officeart/2005/8/layout/pList2"/>
    <dgm:cxn modelId="{53A244BA-CB5D-4281-9DF3-988E0ACFCEDA}" srcId="{EE00DFA6-90FC-460B-A138-3133C8BED268}" destId="{A23D6F9E-1A77-4C09-B315-950905D398F4}" srcOrd="0" destOrd="0" parTransId="{7BC43E60-AAB9-4762-9522-08CF634A5837}" sibTransId="{082121C0-085B-4A90-913F-13FA5C096BBA}"/>
    <dgm:cxn modelId="{099FE8F3-2C4F-43E1-970E-6D98CDEC3E6E}" srcId="{EE00DFA6-90FC-460B-A138-3133C8BED268}" destId="{9784C639-C4B3-4E92-857E-6F5E2A3F4F39}" srcOrd="1" destOrd="0" parTransId="{EB9439FD-8654-48F2-B135-55C4E7FEED3A}" sibTransId="{BAECA056-72D0-4BDE-9962-0EB2E82A99E7}"/>
    <dgm:cxn modelId="{25D0AAF4-3460-42B0-B3C7-828FD133B214}" srcId="{1BCA3708-69C3-4FB7-AA7A-87AEA98A7A91}" destId="{7881E21A-7862-43E1-B004-3504A5D09E8C}" srcOrd="0" destOrd="0" parTransId="{46765DBA-CDCB-42CC-9566-4402DB7F4197}" sibTransId="{B05B50E8-9499-44D6-8372-F7BA8BBB5818}"/>
    <dgm:cxn modelId="{B010EDE5-15BD-46A1-AB20-F29E1187AF17}" type="presOf" srcId="{EB630AB9-53E9-4170-949E-61366EAB6989}" destId="{8B7EC63C-8BEB-4679-9776-A1063B12ABE7}" srcOrd="0" destOrd="3" presId="urn:microsoft.com/office/officeart/2005/8/layout/pList2"/>
    <dgm:cxn modelId="{EBF1670F-F2EE-4CB9-990B-F1EEC275D066}" srcId="{1BCA3708-69C3-4FB7-AA7A-87AEA98A7A91}" destId="{EB630AB9-53E9-4170-949E-61366EAB6989}" srcOrd="2" destOrd="0" parTransId="{C22A2CF0-6CE4-4B42-8DA6-C34067AE9233}" sibTransId="{A6609A9A-5A4A-4284-AAD8-2D09DDDA8AE4}"/>
    <dgm:cxn modelId="{BAE2CCCF-1431-40C6-8D5C-96366D05C87F}" srcId="{50FADFB8-E412-450B-9243-3F47595D0E7B}" destId="{D549F52D-AD2E-4F59-B629-43049E47C9AE}" srcOrd="3" destOrd="0" parTransId="{A02E730E-B656-4192-A9F9-BBAD9F349677}" sibTransId="{6174239E-EACF-4A86-8B66-493C3B9235E6}"/>
    <dgm:cxn modelId="{A981DFB0-D913-463F-9518-6D3B07E02650}" srcId="{5B6BAB8A-B259-416E-8093-7C8376B89A79}" destId="{EE00DFA6-90FC-460B-A138-3133C8BED268}" srcOrd="0" destOrd="0" parTransId="{B7139E69-47F4-4F3B-A9F6-F626C66E0AEC}" sibTransId="{B9EE420F-FC1B-425B-ABD4-C214A87034F8}"/>
    <dgm:cxn modelId="{BE4A8004-1F96-4CFE-9B5D-E674705D34AA}" srcId="{50FADFB8-E412-450B-9243-3F47595D0E7B}" destId="{87CF6B53-15DC-47A6-A385-D502BA74B680}" srcOrd="0" destOrd="0" parTransId="{D423E2AB-3348-41B4-BEF6-0EDC15778310}" sibTransId="{DCC4A918-70A4-42DA-8E43-12430A0B43BB}"/>
    <dgm:cxn modelId="{8B062B98-EA9A-4D89-99DA-08BBFAD6B6AF}" srcId="{DC4132E3-00F1-400A-AED2-25B5CEAEBB01}" destId="{C37EB1DE-C492-4D14-96DC-3751389832EF}" srcOrd="0" destOrd="0" parTransId="{CB7B65E8-4E37-4A0C-8763-7861EC4CFC37}" sibTransId="{526CFBD6-E085-40E7-B3DC-47755B27A088}"/>
    <dgm:cxn modelId="{A079CB78-68A0-4366-B4D7-8BAFC8EE4B40}" type="presOf" srcId="{75BC76C2-7286-4704-81C9-4B9F6B93721A}" destId="{AB71384C-CA91-463C-ABDF-B6FB520E11C0}" srcOrd="0" destOrd="0" presId="urn:microsoft.com/office/officeart/2005/8/layout/pList2"/>
    <dgm:cxn modelId="{5E597757-3C79-46AF-8026-BCB20AB0FE44}" type="presOf" srcId="{9784C639-C4B3-4E92-857E-6F5E2A3F4F39}" destId="{D22F340A-0598-4D2E-89FC-AAEC6E217846}" srcOrd="0" destOrd="2" presId="urn:microsoft.com/office/officeart/2005/8/layout/pList2"/>
    <dgm:cxn modelId="{CAF973EE-75CD-41C9-BFC7-C1114F82C59A}" type="presOf" srcId="{F4390A1B-278B-4D0E-B6AC-916A02438C9B}" destId="{C8009E2A-45AE-426A-9876-1E1DB7AF8F92}" srcOrd="0" destOrd="0" presId="urn:microsoft.com/office/officeart/2005/8/layout/pList2"/>
    <dgm:cxn modelId="{DE3A4349-38A2-4D76-9611-D630B35BB19A}" type="presOf" srcId="{FD246ADF-831B-4D16-B549-17560A227EA0}" destId="{8B7EC63C-8BEB-4679-9776-A1063B12ABE7}" srcOrd="0" destOrd="2" presId="urn:microsoft.com/office/officeart/2005/8/layout/pList2"/>
    <dgm:cxn modelId="{6816E7FA-D08F-4DC8-992C-D892D5D42602}" srcId="{DC4132E3-00F1-400A-AED2-25B5CEAEBB01}" destId="{AFB38340-0A26-4FDA-84FF-4F0911D5B60A}" srcOrd="1" destOrd="0" parTransId="{F70E0D38-D265-4060-A690-5930E14421BA}" sibTransId="{B93E6BA1-37F7-43B4-BC9D-F2B03461C4B6}"/>
    <dgm:cxn modelId="{DBAD01D1-E97D-4966-99B9-FE6CF64F56C8}" srcId="{EE00DFA6-90FC-460B-A138-3133C8BED268}" destId="{DEE4B538-864E-4A76-B418-03CE4E2499C3}" srcOrd="2" destOrd="0" parTransId="{98B24A12-28BC-4A88-A2F7-CB71FD6AE46E}" sibTransId="{FD4B8667-6DD9-4CBB-8DE7-9B1948EB6E46}"/>
    <dgm:cxn modelId="{A388BA91-E480-4851-9200-C23C2DEE2D9E}" srcId="{1BCA3708-69C3-4FB7-AA7A-87AEA98A7A91}" destId="{5D2FB2C7-AEE4-47ED-A970-73789E175834}" srcOrd="4" destOrd="0" parTransId="{FF22F66E-D740-46CE-B444-E43A22AC1094}" sibTransId="{B58969A7-BECF-4BE2-986B-7D0EDBE0D030}"/>
    <dgm:cxn modelId="{20267C82-BC42-4884-AA8F-2FAC2E57945A}" type="presOf" srcId="{EE00DFA6-90FC-460B-A138-3133C8BED268}" destId="{D22F340A-0598-4D2E-89FC-AAEC6E217846}" srcOrd="0" destOrd="0" presId="urn:microsoft.com/office/officeart/2005/8/layout/pList2"/>
    <dgm:cxn modelId="{6B5329E0-34E3-402E-ACB3-6242786B117C}" type="presOf" srcId="{D549F52D-AD2E-4F59-B629-43049E47C9AE}" destId="{C28E33DA-676D-4CBE-A4E8-4BA2ADE97193}" srcOrd="0" destOrd="4" presId="urn:microsoft.com/office/officeart/2005/8/layout/pList2"/>
    <dgm:cxn modelId="{0E5BB60C-6DA9-40A6-BDE2-245894755808}" type="presOf" srcId="{1110BA8F-2A0D-4A8B-9177-375F07B0AB5B}" destId="{18CE4F00-14DF-40AB-988C-0F7F97F15985}" srcOrd="0" destOrd="3" presId="urn:microsoft.com/office/officeart/2005/8/layout/pList2"/>
    <dgm:cxn modelId="{1C458233-D74B-47C7-8DD1-AF97EEE51752}" type="presOf" srcId="{A23D6F9E-1A77-4C09-B315-950905D398F4}" destId="{D22F340A-0598-4D2E-89FC-AAEC6E217846}" srcOrd="0" destOrd="1" presId="urn:microsoft.com/office/officeart/2005/8/layout/pList2"/>
    <dgm:cxn modelId="{9CBE616D-7ED2-4E40-BC60-655AA606CD2C}" srcId="{1BCA3708-69C3-4FB7-AA7A-87AEA98A7A91}" destId="{19F72A68-27CA-46CC-8B9B-D9EB79FF8483}" srcOrd="3" destOrd="0" parTransId="{D01B5D12-8473-4E00-A466-486DB6C10D42}" sibTransId="{F014E330-2854-45FC-8245-47D46A86D4F1}"/>
    <dgm:cxn modelId="{535342F0-1325-4DAD-91A7-3CC2B98DDD3F}" type="presOf" srcId="{5D2FB2C7-AEE4-47ED-A970-73789E175834}" destId="{8B7EC63C-8BEB-4679-9776-A1063B12ABE7}" srcOrd="0" destOrd="5" presId="urn:microsoft.com/office/officeart/2005/8/layout/pList2"/>
    <dgm:cxn modelId="{DA5B229E-819C-4968-94A5-8817CD8450B0}" type="presOf" srcId="{07BD56E3-6714-4930-B4AD-EC133D4B00D5}" destId="{D22F340A-0598-4D2E-89FC-AAEC6E217846}" srcOrd="0" destOrd="4" presId="urn:microsoft.com/office/officeart/2005/8/layout/pList2"/>
    <dgm:cxn modelId="{01497B39-4A17-4A08-8C03-EBA1D26F6BCD}" type="presOf" srcId="{2224B76C-60D3-4EC3-8169-EA9628EE2867}" destId="{18CE4F00-14DF-40AB-988C-0F7F97F15985}" srcOrd="0" destOrd="4" presId="urn:microsoft.com/office/officeart/2005/8/layout/pList2"/>
    <dgm:cxn modelId="{4B285575-D753-4717-887D-9FF72BDD810F}" type="presOf" srcId="{19F72A68-27CA-46CC-8B9B-D9EB79FF8483}" destId="{8B7EC63C-8BEB-4679-9776-A1063B12ABE7}" srcOrd="0" destOrd="4" presId="urn:microsoft.com/office/officeart/2005/8/layout/pList2"/>
    <dgm:cxn modelId="{C9A25D5B-D494-4E69-AA63-68B9B02EAA7C}" type="presOf" srcId="{C37EB1DE-C492-4D14-96DC-3751389832EF}" destId="{18CE4F00-14DF-40AB-988C-0F7F97F15985}" srcOrd="0" destOrd="1" presId="urn:microsoft.com/office/officeart/2005/8/layout/pList2"/>
    <dgm:cxn modelId="{991AD401-20A4-461A-BD2D-8FAE396D3CE9}" srcId="{50FADFB8-E412-450B-9243-3F47595D0E7B}" destId="{859FFA5F-EDC7-4B46-B5D1-69656515A5C5}" srcOrd="2" destOrd="0" parTransId="{E2AE0FB5-3976-47DF-BC09-FF816FBF9B7C}" sibTransId="{3C76BA51-C73E-434A-A1D3-A1C87AEAE21F}"/>
    <dgm:cxn modelId="{5E77B732-197E-4230-B836-95815B03FFAB}" srcId="{DC4132E3-00F1-400A-AED2-25B5CEAEBB01}" destId="{2224B76C-60D3-4EC3-8169-EA9628EE2867}" srcOrd="3" destOrd="0" parTransId="{B7C2F70E-A4A4-4983-8502-89112D7F0203}" sibTransId="{27FCFFBF-994D-4695-9E89-7C5CEF958077}"/>
    <dgm:cxn modelId="{45591991-F1EA-494F-856E-17DB7F5363AC}" type="presOf" srcId="{2AEB62EE-F867-4724-91B1-39D5B91DF013}" destId="{C28E33DA-676D-4CBE-A4E8-4BA2ADE97193}" srcOrd="0" destOrd="2" presId="urn:microsoft.com/office/officeart/2005/8/layout/pList2"/>
    <dgm:cxn modelId="{8CFC4CD5-8FBA-4300-BC49-ED8C7C14BF6D}" type="presOf" srcId="{DC4132E3-00F1-400A-AED2-25B5CEAEBB01}" destId="{18CE4F00-14DF-40AB-988C-0F7F97F15985}" srcOrd="0" destOrd="0" presId="urn:microsoft.com/office/officeart/2005/8/layout/pList2"/>
    <dgm:cxn modelId="{20D7519D-2AF5-4FC5-A5D2-20A373384D30}" type="presOf" srcId="{87CF6B53-15DC-47A6-A385-D502BA74B680}" destId="{C28E33DA-676D-4CBE-A4E8-4BA2ADE97193}" srcOrd="0" destOrd="1" presId="urn:microsoft.com/office/officeart/2005/8/layout/pList2"/>
    <dgm:cxn modelId="{CC6A1AF7-61C8-45CD-B70C-0A1C1DAD411A}" type="presOf" srcId="{7881E21A-7862-43E1-B004-3504A5D09E8C}" destId="{8B7EC63C-8BEB-4679-9776-A1063B12ABE7}" srcOrd="0" destOrd="1" presId="urn:microsoft.com/office/officeart/2005/8/layout/pList2"/>
    <dgm:cxn modelId="{DE35F1F5-63BF-4E1F-A9CE-5E8110010922}" type="presOf" srcId="{5B6BAB8A-B259-416E-8093-7C8376B89A79}" destId="{89E910E8-6836-4196-B276-BFB2B29D7B7C}" srcOrd="0" destOrd="0" presId="urn:microsoft.com/office/officeart/2005/8/layout/pList2"/>
    <dgm:cxn modelId="{3DEF2AED-B3A1-4116-9B32-3518FE00BD69}" type="presOf" srcId="{1BCA3708-69C3-4FB7-AA7A-87AEA98A7A91}" destId="{8B7EC63C-8BEB-4679-9776-A1063B12ABE7}" srcOrd="0" destOrd="0" presId="urn:microsoft.com/office/officeart/2005/8/layout/pList2"/>
    <dgm:cxn modelId="{3DCAFCC0-259C-495E-AC15-E2BEFC887B45}" srcId="{DC4132E3-00F1-400A-AED2-25B5CEAEBB01}" destId="{1110BA8F-2A0D-4A8B-9177-375F07B0AB5B}" srcOrd="2" destOrd="0" parTransId="{FE56EA16-49BB-4CB6-9858-F1AB49C9776E}" sibTransId="{A084806C-A8E7-4B07-A2EA-39752F8AF87C}"/>
    <dgm:cxn modelId="{AEFC546B-308C-4ADB-9691-3178794849CA}" type="presOf" srcId="{AFB38340-0A26-4FDA-84FF-4F0911D5B60A}" destId="{18CE4F00-14DF-40AB-988C-0F7F97F15985}" srcOrd="0" destOrd="2" presId="urn:microsoft.com/office/officeart/2005/8/layout/pList2"/>
    <dgm:cxn modelId="{1E5134E2-3A54-49F8-999C-F7CD1744F97F}" type="presParOf" srcId="{89E910E8-6836-4196-B276-BFB2B29D7B7C}" destId="{B185EBBB-C3FF-4972-A451-952DA26EB9D5}" srcOrd="0" destOrd="0" presId="urn:microsoft.com/office/officeart/2005/8/layout/pList2"/>
    <dgm:cxn modelId="{77AE6147-3BEF-49A6-AE53-529D0DEA8187}" type="presParOf" srcId="{89E910E8-6836-4196-B276-BFB2B29D7B7C}" destId="{824859B1-2BA7-4EA1-9DB7-E8422B5BFA56}" srcOrd="1" destOrd="0" presId="urn:microsoft.com/office/officeart/2005/8/layout/pList2"/>
    <dgm:cxn modelId="{4AB66C73-C2E3-4560-B60E-E191E0007A60}" type="presParOf" srcId="{824859B1-2BA7-4EA1-9DB7-E8422B5BFA56}" destId="{09BF3641-F654-4503-B64D-FEEC252551D8}" srcOrd="0" destOrd="0" presId="urn:microsoft.com/office/officeart/2005/8/layout/pList2"/>
    <dgm:cxn modelId="{895B0054-35A9-408F-AF54-6D1EE97C0A68}" type="presParOf" srcId="{09BF3641-F654-4503-B64D-FEEC252551D8}" destId="{D22F340A-0598-4D2E-89FC-AAEC6E217846}" srcOrd="0" destOrd="0" presId="urn:microsoft.com/office/officeart/2005/8/layout/pList2"/>
    <dgm:cxn modelId="{2E5FE018-3381-44E1-9DD7-167DA66DAC4B}" type="presParOf" srcId="{09BF3641-F654-4503-B64D-FEEC252551D8}" destId="{70B61F18-A3E2-468D-9ED4-B375FC189CF4}" srcOrd="1" destOrd="0" presId="urn:microsoft.com/office/officeart/2005/8/layout/pList2"/>
    <dgm:cxn modelId="{DFEE0729-3199-45D8-A84C-509F28B5BC0B}" type="presParOf" srcId="{09BF3641-F654-4503-B64D-FEEC252551D8}" destId="{DA45AB1C-91C1-410F-9D31-8BCCF1F63B9E}" srcOrd="2" destOrd="0" presId="urn:microsoft.com/office/officeart/2005/8/layout/pList2"/>
    <dgm:cxn modelId="{B3366CAE-4729-4D1E-A5D7-C776B5A99FDD}" type="presParOf" srcId="{824859B1-2BA7-4EA1-9DB7-E8422B5BFA56}" destId="{E204D572-1FE8-4C6A-8A9C-F113E0D3FB6D}" srcOrd="1" destOrd="0" presId="urn:microsoft.com/office/officeart/2005/8/layout/pList2"/>
    <dgm:cxn modelId="{108AE198-CC13-4534-8396-8533083DF98E}" type="presParOf" srcId="{824859B1-2BA7-4EA1-9DB7-E8422B5BFA56}" destId="{BF7EDE13-A78D-4399-84A1-2917A5BB789E}" srcOrd="2" destOrd="0" presId="urn:microsoft.com/office/officeart/2005/8/layout/pList2"/>
    <dgm:cxn modelId="{3C9689E5-3D75-484F-9C09-F260C63B5E84}" type="presParOf" srcId="{BF7EDE13-A78D-4399-84A1-2917A5BB789E}" destId="{C28E33DA-676D-4CBE-A4E8-4BA2ADE97193}" srcOrd="0" destOrd="0" presId="urn:microsoft.com/office/officeart/2005/8/layout/pList2"/>
    <dgm:cxn modelId="{400864E5-0006-4EB6-ABAF-AD1DF391F682}" type="presParOf" srcId="{BF7EDE13-A78D-4399-84A1-2917A5BB789E}" destId="{7FC194F2-193F-49C1-8B51-4B0132A4D775}" srcOrd="1" destOrd="0" presId="urn:microsoft.com/office/officeart/2005/8/layout/pList2"/>
    <dgm:cxn modelId="{5AFE410A-8ACB-4D2D-A86B-DBC1E8CFF12C}" type="presParOf" srcId="{BF7EDE13-A78D-4399-84A1-2917A5BB789E}" destId="{0FE35C0C-1CC1-4F78-998B-B20686D7C1C9}" srcOrd="2" destOrd="0" presId="urn:microsoft.com/office/officeart/2005/8/layout/pList2"/>
    <dgm:cxn modelId="{5C121AB1-B534-43A3-8C6D-684880C8C947}" type="presParOf" srcId="{824859B1-2BA7-4EA1-9DB7-E8422B5BFA56}" destId="{C8009E2A-45AE-426A-9876-1E1DB7AF8F92}" srcOrd="3" destOrd="0" presId="urn:microsoft.com/office/officeart/2005/8/layout/pList2"/>
    <dgm:cxn modelId="{580DB828-275E-42D7-AA29-9C8321859CBA}" type="presParOf" srcId="{824859B1-2BA7-4EA1-9DB7-E8422B5BFA56}" destId="{23B2B004-EE4B-4902-A4D1-E5948FB3B38D}" srcOrd="4" destOrd="0" presId="urn:microsoft.com/office/officeart/2005/8/layout/pList2"/>
    <dgm:cxn modelId="{FBA1C16A-D888-4E6D-9701-DDAC905D82CD}" type="presParOf" srcId="{23B2B004-EE4B-4902-A4D1-E5948FB3B38D}" destId="{8B7EC63C-8BEB-4679-9776-A1063B12ABE7}" srcOrd="0" destOrd="0" presId="urn:microsoft.com/office/officeart/2005/8/layout/pList2"/>
    <dgm:cxn modelId="{F892F68E-57BF-45CF-860C-36B341D5DAC8}" type="presParOf" srcId="{23B2B004-EE4B-4902-A4D1-E5948FB3B38D}" destId="{1B445FE2-C698-4E8A-A7D0-0C9E508A89E7}" srcOrd="1" destOrd="0" presId="urn:microsoft.com/office/officeart/2005/8/layout/pList2"/>
    <dgm:cxn modelId="{F17A54E6-1CF3-4D53-81F1-9E462B972669}" type="presParOf" srcId="{23B2B004-EE4B-4902-A4D1-E5948FB3B38D}" destId="{99DCCBFC-9DD0-4365-B1A1-A2BF964EA3A5}" srcOrd="2" destOrd="0" presId="urn:microsoft.com/office/officeart/2005/8/layout/pList2"/>
    <dgm:cxn modelId="{AD7FAA4A-ED85-4A17-A75B-CB0D8B79E7FE}" type="presParOf" srcId="{824859B1-2BA7-4EA1-9DB7-E8422B5BFA56}" destId="{AB71384C-CA91-463C-ABDF-B6FB520E11C0}" srcOrd="5" destOrd="0" presId="urn:microsoft.com/office/officeart/2005/8/layout/pList2"/>
    <dgm:cxn modelId="{C5878924-F540-488F-A7A5-DCCA703CF5EA}" type="presParOf" srcId="{824859B1-2BA7-4EA1-9DB7-E8422B5BFA56}" destId="{7466FA61-EDF9-4BA8-BF71-C1AFDB0464E5}" srcOrd="6" destOrd="0" presId="urn:microsoft.com/office/officeart/2005/8/layout/pList2"/>
    <dgm:cxn modelId="{2EC235C9-6B49-46B1-9029-C56832832F7E}" type="presParOf" srcId="{7466FA61-EDF9-4BA8-BF71-C1AFDB0464E5}" destId="{18CE4F00-14DF-40AB-988C-0F7F97F15985}" srcOrd="0" destOrd="0" presId="urn:microsoft.com/office/officeart/2005/8/layout/pList2"/>
    <dgm:cxn modelId="{7416C862-A0A5-4CC7-BC46-CC4A3A93C38E}" type="presParOf" srcId="{7466FA61-EDF9-4BA8-BF71-C1AFDB0464E5}" destId="{3A9D5FCC-35C0-45C6-8258-90DE5470021B}" srcOrd="1" destOrd="0" presId="urn:microsoft.com/office/officeart/2005/8/layout/pList2"/>
    <dgm:cxn modelId="{5229C589-905B-4290-9AF6-70DDF7419DCB}" type="presParOf" srcId="{7466FA61-EDF9-4BA8-BF71-C1AFDB0464E5}" destId="{034DB775-80B6-431C-91F9-0C13F7106FD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70447B-90B7-4950-A729-2B015A1BA39F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CB1FA37-B577-41D9-ACCE-C309A132876B}">
      <dgm:prSet phldrT="[Text]" custT="1"/>
      <dgm:spPr/>
      <dgm:t>
        <a:bodyPr/>
        <a:lstStyle/>
        <a:p>
          <a:r>
            <a:rPr lang="en-IN" sz="1400" dirty="0">
              <a:latin typeface="Proxima Nova" panose="020B0604020202020204" charset="0"/>
            </a:rPr>
            <a:t>Is the data in right shape/ form to answer the business questions?</a:t>
          </a:r>
        </a:p>
      </dgm:t>
    </dgm:pt>
    <dgm:pt modelId="{3B54D006-53C4-4C57-A03A-BE03C5B9B3A7}" type="parTrans" cxnId="{B679C6CC-9CAF-4001-96F2-62269DDC8385}">
      <dgm:prSet/>
      <dgm:spPr/>
      <dgm:t>
        <a:bodyPr/>
        <a:lstStyle/>
        <a:p>
          <a:endParaRPr lang="en-IN" sz="1600">
            <a:latin typeface="Proxima Nova" panose="020B0604020202020204" charset="0"/>
          </a:endParaRPr>
        </a:p>
      </dgm:t>
    </dgm:pt>
    <dgm:pt modelId="{DF774DEA-A343-48DB-8AB7-BC141112F58F}" type="sibTrans" cxnId="{B679C6CC-9CAF-4001-96F2-62269DDC8385}">
      <dgm:prSet/>
      <dgm:spPr/>
      <dgm:t>
        <a:bodyPr/>
        <a:lstStyle/>
        <a:p>
          <a:endParaRPr lang="en-IN" sz="1600">
            <a:latin typeface="Proxima Nova" panose="020B0604020202020204" charset="0"/>
          </a:endParaRPr>
        </a:p>
      </dgm:t>
    </dgm:pt>
    <dgm:pt modelId="{9543DEB7-BBA0-4ACC-9E3F-7D10AF47E7AB}">
      <dgm:prSet phldrT="[Text]" custT="1"/>
      <dgm:spPr/>
      <dgm:t>
        <a:bodyPr/>
        <a:lstStyle/>
        <a:p>
          <a:r>
            <a:rPr lang="en-IN" sz="1400" dirty="0">
              <a:latin typeface="Proxima Nova" panose="020B0604020202020204" charset="0"/>
            </a:rPr>
            <a:t>Is there a bias in the data? Does it capture all key events/ instances?</a:t>
          </a:r>
        </a:p>
        <a:p>
          <a:r>
            <a:rPr lang="en-IN" sz="1400" dirty="0">
              <a:latin typeface="Proxima Nova" panose="020B0604020202020204" charset="0"/>
            </a:rPr>
            <a:t>What is the share of different classes?</a:t>
          </a:r>
        </a:p>
        <a:p>
          <a:r>
            <a:rPr lang="en-IN" sz="1400" dirty="0">
              <a:latin typeface="Proxima Nova" panose="020B0604020202020204" charset="0"/>
            </a:rPr>
            <a:t>(e.g. 40% cancelled)</a:t>
          </a:r>
        </a:p>
      </dgm:t>
    </dgm:pt>
    <dgm:pt modelId="{B79E0F58-206B-49A7-AC11-01101A8A217A}" type="parTrans" cxnId="{47ED7361-2FB0-497B-B0E7-57EA64A60C56}">
      <dgm:prSet/>
      <dgm:spPr/>
      <dgm:t>
        <a:bodyPr/>
        <a:lstStyle/>
        <a:p>
          <a:endParaRPr lang="en-IN" sz="1600">
            <a:latin typeface="Proxima Nova" panose="020B0604020202020204" charset="0"/>
          </a:endParaRPr>
        </a:p>
      </dgm:t>
    </dgm:pt>
    <dgm:pt modelId="{CF3B0589-3E3F-48D5-9B62-E12E887C718A}" type="sibTrans" cxnId="{47ED7361-2FB0-497B-B0E7-57EA64A60C56}">
      <dgm:prSet/>
      <dgm:spPr/>
      <dgm:t>
        <a:bodyPr/>
        <a:lstStyle/>
        <a:p>
          <a:endParaRPr lang="en-IN" sz="1600">
            <a:latin typeface="Proxima Nova" panose="020B0604020202020204" charset="0"/>
          </a:endParaRPr>
        </a:p>
      </dgm:t>
    </dgm:pt>
    <dgm:pt modelId="{FE19A788-D553-4DAE-B5CC-B7B12613C3EF}">
      <dgm:prSet phldrT="[Text]" custT="1"/>
      <dgm:spPr/>
      <dgm:t>
        <a:bodyPr/>
        <a:lstStyle/>
        <a:p>
          <a:r>
            <a:rPr lang="en-IN" sz="1400" dirty="0">
              <a:latin typeface="Proxima Nova" panose="020B0604020202020204" charset="0"/>
            </a:rPr>
            <a:t>How do I prioritize entities (e.g. users) as per importance in influencing KPI </a:t>
          </a:r>
        </a:p>
        <a:p>
          <a:r>
            <a:rPr lang="en-IN" sz="1400" dirty="0">
              <a:latin typeface="Proxima Nova" panose="020B0604020202020204" charset="0"/>
            </a:rPr>
            <a:t>(e.g. Credit worthiness)</a:t>
          </a:r>
        </a:p>
      </dgm:t>
    </dgm:pt>
    <dgm:pt modelId="{7C5617CA-70F1-4BFC-B285-A95ED13E7587}" type="parTrans" cxnId="{E0E6636A-5F25-4F4A-AEE4-E6202207F23F}">
      <dgm:prSet/>
      <dgm:spPr/>
      <dgm:t>
        <a:bodyPr/>
        <a:lstStyle/>
        <a:p>
          <a:endParaRPr lang="en-IN" sz="1600">
            <a:latin typeface="Proxima Nova" panose="020B0604020202020204" charset="0"/>
          </a:endParaRPr>
        </a:p>
      </dgm:t>
    </dgm:pt>
    <dgm:pt modelId="{3D9546A6-0C04-428F-A987-1E238FD74C13}" type="sibTrans" cxnId="{E0E6636A-5F25-4F4A-AEE4-E6202207F23F}">
      <dgm:prSet/>
      <dgm:spPr/>
      <dgm:t>
        <a:bodyPr/>
        <a:lstStyle/>
        <a:p>
          <a:endParaRPr lang="en-IN" sz="1600">
            <a:latin typeface="Proxima Nova" panose="020B0604020202020204" charset="0"/>
          </a:endParaRPr>
        </a:p>
      </dgm:t>
    </dgm:pt>
    <dgm:pt modelId="{4B1D1909-DF94-4299-B648-F2168EE67BFC}">
      <dgm:prSet phldrT="[Text]" custT="1"/>
      <dgm:spPr/>
      <dgm:t>
        <a:bodyPr/>
        <a:lstStyle/>
        <a:p>
          <a:r>
            <a:rPr lang="en-IN" sz="1400" dirty="0">
              <a:latin typeface="Proxima Nova" panose="020B0604020202020204" charset="0"/>
            </a:rPr>
            <a:t>Which variables show high causation with KPI? </a:t>
          </a:r>
        </a:p>
        <a:p>
          <a:r>
            <a:rPr lang="en-IN" sz="1400" dirty="0">
              <a:latin typeface="Proxima Nova" panose="020B0604020202020204" charset="0"/>
            </a:rPr>
            <a:t>How do different categorical classes  vary </a:t>
          </a:r>
          <a:r>
            <a:rPr lang="en-IN" sz="1400" dirty="0" err="1">
              <a:latin typeface="Proxima Nova" panose="020B0604020202020204" charset="0"/>
            </a:rPr>
            <a:t>w.r.t.</a:t>
          </a:r>
          <a:r>
            <a:rPr lang="en-IN" sz="1400" dirty="0">
              <a:latin typeface="Proxima Nova" panose="020B0604020202020204" charset="0"/>
            </a:rPr>
            <a:t> KPIs?</a:t>
          </a:r>
        </a:p>
        <a:p>
          <a:r>
            <a:rPr lang="en-IN" sz="1400" dirty="0">
              <a:latin typeface="Proxima Nova" panose="020B0604020202020204" charset="0"/>
            </a:rPr>
            <a:t>Bi-variate/ Multi-variate Analysis</a:t>
          </a:r>
        </a:p>
      </dgm:t>
    </dgm:pt>
    <dgm:pt modelId="{66D54611-7322-4D38-BA04-5AC82AEC22E3}" type="parTrans" cxnId="{1C019C9E-3DBD-4A07-96CC-B466F8739E57}">
      <dgm:prSet/>
      <dgm:spPr/>
      <dgm:t>
        <a:bodyPr/>
        <a:lstStyle/>
        <a:p>
          <a:endParaRPr lang="en-IN" sz="1600">
            <a:latin typeface="Proxima Nova" panose="020B0604020202020204" charset="0"/>
          </a:endParaRPr>
        </a:p>
      </dgm:t>
    </dgm:pt>
    <dgm:pt modelId="{31D3D894-9D89-4F58-822E-12D032ED95A5}" type="sibTrans" cxnId="{1C019C9E-3DBD-4A07-96CC-B466F8739E57}">
      <dgm:prSet/>
      <dgm:spPr/>
      <dgm:t>
        <a:bodyPr/>
        <a:lstStyle/>
        <a:p>
          <a:endParaRPr lang="en-IN" sz="1600">
            <a:latin typeface="Proxima Nova" panose="020B0604020202020204" charset="0"/>
          </a:endParaRPr>
        </a:p>
      </dgm:t>
    </dgm:pt>
    <dgm:pt modelId="{05812C8D-046D-4F75-9651-ED69679A540D}" type="pres">
      <dgm:prSet presAssocID="{5270447B-90B7-4950-A729-2B015A1BA39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E2893C6-BA15-4EC8-B40B-D2A3E240E6A0}" type="pres">
      <dgm:prSet presAssocID="{5CB1FA37-B577-41D9-ACCE-C309A132876B}" presName="composite" presStyleCnt="0"/>
      <dgm:spPr/>
    </dgm:pt>
    <dgm:pt modelId="{A14ECFCF-D989-4B05-822D-FD75102861E3}" type="pres">
      <dgm:prSet presAssocID="{5CB1FA37-B577-41D9-ACCE-C309A132876B}" presName="LShape" presStyleLbl="alignNode1" presStyleIdx="0" presStyleCnt="7"/>
      <dgm:spPr/>
      <dgm:t>
        <a:bodyPr/>
        <a:lstStyle/>
        <a:p>
          <a:endParaRPr lang="en-US"/>
        </a:p>
      </dgm:t>
    </dgm:pt>
    <dgm:pt modelId="{D16DF7BA-9129-46BC-9451-6C895C2DC31E}" type="pres">
      <dgm:prSet presAssocID="{5CB1FA37-B577-41D9-ACCE-C309A132876B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C6EA3-2D9D-41DB-A67D-F41E4FEF9FD5}" type="pres">
      <dgm:prSet presAssocID="{5CB1FA37-B577-41D9-ACCE-C309A132876B}" presName="Triangle" presStyleLbl="alignNode1" presStyleIdx="1" presStyleCnt="7"/>
      <dgm:spPr/>
    </dgm:pt>
    <dgm:pt modelId="{4C22F757-3740-4178-8929-E72FC756B905}" type="pres">
      <dgm:prSet presAssocID="{DF774DEA-A343-48DB-8AB7-BC141112F58F}" presName="sibTrans" presStyleCnt="0"/>
      <dgm:spPr/>
    </dgm:pt>
    <dgm:pt modelId="{92AC303A-FEDA-472F-A2CC-3720267F7B2C}" type="pres">
      <dgm:prSet presAssocID="{DF774DEA-A343-48DB-8AB7-BC141112F58F}" presName="space" presStyleCnt="0"/>
      <dgm:spPr/>
    </dgm:pt>
    <dgm:pt modelId="{D2AF7E6E-9567-42AE-913A-8FB409A66D05}" type="pres">
      <dgm:prSet presAssocID="{9543DEB7-BBA0-4ACC-9E3F-7D10AF47E7AB}" presName="composite" presStyleCnt="0"/>
      <dgm:spPr/>
    </dgm:pt>
    <dgm:pt modelId="{2616EE6F-4A57-413C-A783-920875E9AC80}" type="pres">
      <dgm:prSet presAssocID="{9543DEB7-BBA0-4ACC-9E3F-7D10AF47E7AB}" presName="LShape" presStyleLbl="alignNode1" presStyleIdx="2" presStyleCnt="7"/>
      <dgm:spPr/>
    </dgm:pt>
    <dgm:pt modelId="{E3FC735C-DB14-4D60-B8A6-8D31EB8173D6}" type="pres">
      <dgm:prSet presAssocID="{9543DEB7-BBA0-4ACC-9E3F-7D10AF47E7AB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E9DB2-130D-4F30-871C-45A278462399}" type="pres">
      <dgm:prSet presAssocID="{9543DEB7-BBA0-4ACC-9E3F-7D10AF47E7AB}" presName="Triangle" presStyleLbl="alignNode1" presStyleIdx="3" presStyleCnt="7"/>
      <dgm:spPr/>
    </dgm:pt>
    <dgm:pt modelId="{E7D72179-B461-4D5F-B63B-627558CA3AC8}" type="pres">
      <dgm:prSet presAssocID="{CF3B0589-3E3F-48D5-9B62-E12E887C718A}" presName="sibTrans" presStyleCnt="0"/>
      <dgm:spPr/>
    </dgm:pt>
    <dgm:pt modelId="{A7ABB98F-0695-4523-B1C1-BD1B64855442}" type="pres">
      <dgm:prSet presAssocID="{CF3B0589-3E3F-48D5-9B62-E12E887C718A}" presName="space" presStyleCnt="0"/>
      <dgm:spPr/>
    </dgm:pt>
    <dgm:pt modelId="{DC7FA96E-B473-4A5A-9488-A0F4E85B725E}" type="pres">
      <dgm:prSet presAssocID="{FE19A788-D553-4DAE-B5CC-B7B12613C3EF}" presName="composite" presStyleCnt="0"/>
      <dgm:spPr/>
    </dgm:pt>
    <dgm:pt modelId="{B98E8521-C968-4CD6-BAAB-C8A04E1A037F}" type="pres">
      <dgm:prSet presAssocID="{FE19A788-D553-4DAE-B5CC-B7B12613C3EF}" presName="LShape" presStyleLbl="alignNode1" presStyleIdx="4" presStyleCnt="7"/>
      <dgm:spPr/>
    </dgm:pt>
    <dgm:pt modelId="{CD46B70A-201A-4572-AEA3-7D13EC18074C}" type="pres">
      <dgm:prSet presAssocID="{FE19A788-D553-4DAE-B5CC-B7B12613C3EF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F78E5-7646-45C1-BB05-0801D6326CDE}" type="pres">
      <dgm:prSet presAssocID="{FE19A788-D553-4DAE-B5CC-B7B12613C3EF}" presName="Triangle" presStyleLbl="alignNode1" presStyleIdx="5" presStyleCnt="7"/>
      <dgm:spPr/>
    </dgm:pt>
    <dgm:pt modelId="{13E381E4-6EF6-4D70-AB43-98AD99CF9184}" type="pres">
      <dgm:prSet presAssocID="{3D9546A6-0C04-428F-A987-1E238FD74C13}" presName="sibTrans" presStyleCnt="0"/>
      <dgm:spPr/>
    </dgm:pt>
    <dgm:pt modelId="{86697E3D-C10F-457E-BFCB-27727191D967}" type="pres">
      <dgm:prSet presAssocID="{3D9546A6-0C04-428F-A987-1E238FD74C13}" presName="space" presStyleCnt="0"/>
      <dgm:spPr/>
    </dgm:pt>
    <dgm:pt modelId="{F80DC206-8803-4AFE-A855-69F71C3CA4D7}" type="pres">
      <dgm:prSet presAssocID="{4B1D1909-DF94-4299-B648-F2168EE67BFC}" presName="composite" presStyleCnt="0"/>
      <dgm:spPr/>
    </dgm:pt>
    <dgm:pt modelId="{88EA2126-0F67-4B7D-947A-55372011BA53}" type="pres">
      <dgm:prSet presAssocID="{4B1D1909-DF94-4299-B648-F2168EE67BFC}" presName="LShape" presStyleLbl="alignNode1" presStyleIdx="6" presStyleCnt="7"/>
      <dgm:spPr/>
    </dgm:pt>
    <dgm:pt modelId="{85FA115B-D3FB-4276-BC8D-EBB5DAC104B6}" type="pres">
      <dgm:prSet presAssocID="{4B1D1909-DF94-4299-B648-F2168EE67BFC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B3BFF6-2ABF-45BD-8CD1-4E0972E38EE9}" type="presOf" srcId="{5270447B-90B7-4950-A729-2B015A1BA39F}" destId="{05812C8D-046D-4F75-9651-ED69679A540D}" srcOrd="0" destOrd="0" presId="urn:microsoft.com/office/officeart/2009/3/layout/StepUpProcess"/>
    <dgm:cxn modelId="{3A285D70-9A0D-4478-BAD9-8ED36B6CED29}" type="presOf" srcId="{5CB1FA37-B577-41D9-ACCE-C309A132876B}" destId="{D16DF7BA-9129-46BC-9451-6C895C2DC31E}" srcOrd="0" destOrd="0" presId="urn:microsoft.com/office/officeart/2009/3/layout/StepUpProcess"/>
    <dgm:cxn modelId="{A95F9C30-FA89-4B1F-888E-788ACF517510}" type="presOf" srcId="{FE19A788-D553-4DAE-B5CC-B7B12613C3EF}" destId="{CD46B70A-201A-4572-AEA3-7D13EC18074C}" srcOrd="0" destOrd="0" presId="urn:microsoft.com/office/officeart/2009/3/layout/StepUpProcess"/>
    <dgm:cxn modelId="{1C019C9E-3DBD-4A07-96CC-B466F8739E57}" srcId="{5270447B-90B7-4950-A729-2B015A1BA39F}" destId="{4B1D1909-DF94-4299-B648-F2168EE67BFC}" srcOrd="3" destOrd="0" parTransId="{66D54611-7322-4D38-BA04-5AC82AEC22E3}" sibTransId="{31D3D894-9D89-4F58-822E-12D032ED95A5}"/>
    <dgm:cxn modelId="{E0E6636A-5F25-4F4A-AEE4-E6202207F23F}" srcId="{5270447B-90B7-4950-A729-2B015A1BA39F}" destId="{FE19A788-D553-4DAE-B5CC-B7B12613C3EF}" srcOrd="2" destOrd="0" parTransId="{7C5617CA-70F1-4BFC-B285-A95ED13E7587}" sibTransId="{3D9546A6-0C04-428F-A987-1E238FD74C13}"/>
    <dgm:cxn modelId="{A47CCE89-8649-4FA2-B361-136E9269CF3E}" type="presOf" srcId="{9543DEB7-BBA0-4ACC-9E3F-7D10AF47E7AB}" destId="{E3FC735C-DB14-4D60-B8A6-8D31EB8173D6}" srcOrd="0" destOrd="0" presId="urn:microsoft.com/office/officeart/2009/3/layout/StepUpProcess"/>
    <dgm:cxn modelId="{279BC41C-511E-4500-8CC0-DCF082B63E72}" type="presOf" srcId="{4B1D1909-DF94-4299-B648-F2168EE67BFC}" destId="{85FA115B-D3FB-4276-BC8D-EBB5DAC104B6}" srcOrd="0" destOrd="0" presId="urn:microsoft.com/office/officeart/2009/3/layout/StepUpProcess"/>
    <dgm:cxn modelId="{47ED7361-2FB0-497B-B0E7-57EA64A60C56}" srcId="{5270447B-90B7-4950-A729-2B015A1BA39F}" destId="{9543DEB7-BBA0-4ACC-9E3F-7D10AF47E7AB}" srcOrd="1" destOrd="0" parTransId="{B79E0F58-206B-49A7-AC11-01101A8A217A}" sibTransId="{CF3B0589-3E3F-48D5-9B62-E12E887C718A}"/>
    <dgm:cxn modelId="{B679C6CC-9CAF-4001-96F2-62269DDC8385}" srcId="{5270447B-90B7-4950-A729-2B015A1BA39F}" destId="{5CB1FA37-B577-41D9-ACCE-C309A132876B}" srcOrd="0" destOrd="0" parTransId="{3B54D006-53C4-4C57-A03A-BE03C5B9B3A7}" sibTransId="{DF774DEA-A343-48DB-8AB7-BC141112F58F}"/>
    <dgm:cxn modelId="{103E509F-5C55-4CD6-8F1B-76A66B2C5A16}" type="presParOf" srcId="{05812C8D-046D-4F75-9651-ED69679A540D}" destId="{4E2893C6-BA15-4EC8-B40B-D2A3E240E6A0}" srcOrd="0" destOrd="0" presId="urn:microsoft.com/office/officeart/2009/3/layout/StepUpProcess"/>
    <dgm:cxn modelId="{73C898E5-49D6-4E56-B11C-9379C7DB8371}" type="presParOf" srcId="{4E2893C6-BA15-4EC8-B40B-D2A3E240E6A0}" destId="{A14ECFCF-D989-4B05-822D-FD75102861E3}" srcOrd="0" destOrd="0" presId="urn:microsoft.com/office/officeart/2009/3/layout/StepUpProcess"/>
    <dgm:cxn modelId="{69F4922E-7853-41FB-8412-36B6F95BDEA3}" type="presParOf" srcId="{4E2893C6-BA15-4EC8-B40B-D2A3E240E6A0}" destId="{D16DF7BA-9129-46BC-9451-6C895C2DC31E}" srcOrd="1" destOrd="0" presId="urn:microsoft.com/office/officeart/2009/3/layout/StepUpProcess"/>
    <dgm:cxn modelId="{353B0158-308E-47B1-A608-112FFA65EDAC}" type="presParOf" srcId="{4E2893C6-BA15-4EC8-B40B-D2A3E240E6A0}" destId="{3ADC6EA3-2D9D-41DB-A67D-F41E4FEF9FD5}" srcOrd="2" destOrd="0" presId="urn:microsoft.com/office/officeart/2009/3/layout/StepUpProcess"/>
    <dgm:cxn modelId="{D035EDA5-17BD-4F4D-B62D-274D934ED07C}" type="presParOf" srcId="{05812C8D-046D-4F75-9651-ED69679A540D}" destId="{4C22F757-3740-4178-8929-E72FC756B905}" srcOrd="1" destOrd="0" presId="urn:microsoft.com/office/officeart/2009/3/layout/StepUpProcess"/>
    <dgm:cxn modelId="{EB7E4627-D7A9-4078-BE99-CF68603F2A06}" type="presParOf" srcId="{4C22F757-3740-4178-8929-E72FC756B905}" destId="{92AC303A-FEDA-472F-A2CC-3720267F7B2C}" srcOrd="0" destOrd="0" presId="urn:microsoft.com/office/officeart/2009/3/layout/StepUpProcess"/>
    <dgm:cxn modelId="{D292F712-13AE-495B-A198-34D33062A2F5}" type="presParOf" srcId="{05812C8D-046D-4F75-9651-ED69679A540D}" destId="{D2AF7E6E-9567-42AE-913A-8FB409A66D05}" srcOrd="2" destOrd="0" presId="urn:microsoft.com/office/officeart/2009/3/layout/StepUpProcess"/>
    <dgm:cxn modelId="{64D5F3D1-4288-4090-B92C-CBB8BDC56AEE}" type="presParOf" srcId="{D2AF7E6E-9567-42AE-913A-8FB409A66D05}" destId="{2616EE6F-4A57-413C-A783-920875E9AC80}" srcOrd="0" destOrd="0" presId="urn:microsoft.com/office/officeart/2009/3/layout/StepUpProcess"/>
    <dgm:cxn modelId="{4B0E3A04-0847-4D11-92FC-E6296B21CDC1}" type="presParOf" srcId="{D2AF7E6E-9567-42AE-913A-8FB409A66D05}" destId="{E3FC735C-DB14-4D60-B8A6-8D31EB8173D6}" srcOrd="1" destOrd="0" presId="urn:microsoft.com/office/officeart/2009/3/layout/StepUpProcess"/>
    <dgm:cxn modelId="{59197DE5-FF34-441A-B73E-49D88B131858}" type="presParOf" srcId="{D2AF7E6E-9567-42AE-913A-8FB409A66D05}" destId="{A49E9DB2-130D-4F30-871C-45A278462399}" srcOrd="2" destOrd="0" presId="urn:microsoft.com/office/officeart/2009/3/layout/StepUpProcess"/>
    <dgm:cxn modelId="{CF5409E1-0CCA-41C8-93CC-BDC5CD466316}" type="presParOf" srcId="{05812C8D-046D-4F75-9651-ED69679A540D}" destId="{E7D72179-B461-4D5F-B63B-627558CA3AC8}" srcOrd="3" destOrd="0" presId="urn:microsoft.com/office/officeart/2009/3/layout/StepUpProcess"/>
    <dgm:cxn modelId="{C88802C0-288A-403F-80A9-DCD73045A802}" type="presParOf" srcId="{E7D72179-B461-4D5F-B63B-627558CA3AC8}" destId="{A7ABB98F-0695-4523-B1C1-BD1B64855442}" srcOrd="0" destOrd="0" presId="urn:microsoft.com/office/officeart/2009/3/layout/StepUpProcess"/>
    <dgm:cxn modelId="{E6923332-80DF-4E5D-9D25-05563C32CC1A}" type="presParOf" srcId="{05812C8D-046D-4F75-9651-ED69679A540D}" destId="{DC7FA96E-B473-4A5A-9488-A0F4E85B725E}" srcOrd="4" destOrd="0" presId="urn:microsoft.com/office/officeart/2009/3/layout/StepUpProcess"/>
    <dgm:cxn modelId="{B29DFDE4-6BB6-4D0B-87CC-BEE998E2AF3F}" type="presParOf" srcId="{DC7FA96E-B473-4A5A-9488-A0F4E85B725E}" destId="{B98E8521-C968-4CD6-BAAB-C8A04E1A037F}" srcOrd="0" destOrd="0" presId="urn:microsoft.com/office/officeart/2009/3/layout/StepUpProcess"/>
    <dgm:cxn modelId="{2A1BF9FD-BF0B-42DB-8E55-C0F64A08DBCA}" type="presParOf" srcId="{DC7FA96E-B473-4A5A-9488-A0F4E85B725E}" destId="{CD46B70A-201A-4572-AEA3-7D13EC18074C}" srcOrd="1" destOrd="0" presId="urn:microsoft.com/office/officeart/2009/3/layout/StepUpProcess"/>
    <dgm:cxn modelId="{DA0F5C6D-5FC7-4FD6-8196-5CF56534B24C}" type="presParOf" srcId="{DC7FA96E-B473-4A5A-9488-A0F4E85B725E}" destId="{6DBF78E5-7646-45C1-BB05-0801D6326CDE}" srcOrd="2" destOrd="0" presId="urn:microsoft.com/office/officeart/2009/3/layout/StepUpProcess"/>
    <dgm:cxn modelId="{8309BBBC-5842-4CBC-8C7A-4FEDC36ACB89}" type="presParOf" srcId="{05812C8D-046D-4F75-9651-ED69679A540D}" destId="{13E381E4-6EF6-4D70-AB43-98AD99CF9184}" srcOrd="5" destOrd="0" presId="urn:microsoft.com/office/officeart/2009/3/layout/StepUpProcess"/>
    <dgm:cxn modelId="{131A5663-3CD4-44F5-8740-99B50E474140}" type="presParOf" srcId="{13E381E4-6EF6-4D70-AB43-98AD99CF9184}" destId="{86697E3D-C10F-457E-BFCB-27727191D967}" srcOrd="0" destOrd="0" presId="urn:microsoft.com/office/officeart/2009/3/layout/StepUpProcess"/>
    <dgm:cxn modelId="{06DBFC8D-4E31-4D4A-98DB-9DEA844F4F9A}" type="presParOf" srcId="{05812C8D-046D-4F75-9651-ED69679A540D}" destId="{F80DC206-8803-4AFE-A855-69F71C3CA4D7}" srcOrd="6" destOrd="0" presId="urn:microsoft.com/office/officeart/2009/3/layout/StepUpProcess"/>
    <dgm:cxn modelId="{CD9D5E5E-9EE5-433C-BE04-DC8017240FC4}" type="presParOf" srcId="{F80DC206-8803-4AFE-A855-69F71C3CA4D7}" destId="{88EA2126-0F67-4B7D-947A-55372011BA53}" srcOrd="0" destOrd="0" presId="urn:microsoft.com/office/officeart/2009/3/layout/StepUpProcess"/>
    <dgm:cxn modelId="{6355506A-47E2-4387-A4D9-6599371A94B4}" type="presParOf" srcId="{F80DC206-8803-4AFE-A855-69F71C3CA4D7}" destId="{85FA115B-D3FB-4276-BC8D-EBB5DAC104B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D433A2-B517-45BE-8C60-6E502AEB4694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5368EF6-A10E-413B-9A4C-6C4574D7FFC1}">
      <dgm:prSet phldrT="[Text]"/>
      <dgm:spPr/>
      <dgm:t>
        <a:bodyPr/>
        <a:lstStyle/>
        <a:p>
          <a:r>
            <a:rPr lang="en-US" dirty="0" smtClean="0"/>
            <a:t>Discovery of Data</a:t>
          </a:r>
          <a:endParaRPr lang="en-US" dirty="0"/>
        </a:p>
      </dgm:t>
    </dgm:pt>
    <dgm:pt modelId="{39361EA7-D53F-4325-B835-F4845360B2D0}" type="parTrans" cxnId="{00CFBA75-F106-40CA-AA84-FEB9F0F4074B}">
      <dgm:prSet/>
      <dgm:spPr/>
      <dgm:t>
        <a:bodyPr/>
        <a:lstStyle/>
        <a:p>
          <a:endParaRPr lang="en-US"/>
        </a:p>
      </dgm:t>
    </dgm:pt>
    <dgm:pt modelId="{4FDE7C55-B601-48D7-BD8A-893BD140D264}" type="sibTrans" cxnId="{00CFBA75-F106-40CA-AA84-FEB9F0F4074B}">
      <dgm:prSet/>
      <dgm:spPr/>
      <dgm:t>
        <a:bodyPr/>
        <a:lstStyle/>
        <a:p>
          <a:endParaRPr lang="en-US"/>
        </a:p>
      </dgm:t>
    </dgm:pt>
    <dgm:pt modelId="{DDD0F71A-8BC2-4D33-A24A-E40216E8BC73}">
      <dgm:prSet phldrT="[Text]"/>
      <dgm:spPr/>
      <dgm:t>
        <a:bodyPr/>
        <a:lstStyle/>
        <a:p>
          <a:r>
            <a:rPr lang="en-US" dirty="0" smtClean="0"/>
            <a:t>Data Product Development</a:t>
          </a:r>
          <a:endParaRPr lang="en-US" dirty="0"/>
        </a:p>
      </dgm:t>
    </dgm:pt>
    <dgm:pt modelId="{3F69FC3B-4F07-4EF6-88DA-C38A90B4A12E}" type="parTrans" cxnId="{1D2B7EE2-BB17-4096-BE22-B9004EA1F101}">
      <dgm:prSet/>
      <dgm:spPr/>
      <dgm:t>
        <a:bodyPr/>
        <a:lstStyle/>
        <a:p>
          <a:endParaRPr lang="en-US"/>
        </a:p>
      </dgm:t>
    </dgm:pt>
    <dgm:pt modelId="{58379452-9308-4610-B9BF-434F46249677}" type="sibTrans" cxnId="{1D2B7EE2-BB17-4096-BE22-B9004EA1F101}">
      <dgm:prSet/>
      <dgm:spPr/>
      <dgm:t>
        <a:bodyPr/>
        <a:lstStyle/>
        <a:p>
          <a:endParaRPr lang="en-US"/>
        </a:p>
      </dgm:t>
    </dgm:pt>
    <dgm:pt modelId="{17C1C34B-E039-4C62-8E25-BD9D3DB2976A}">
      <dgm:prSet phldrT="[Text]"/>
      <dgm:spPr/>
      <dgm:t>
        <a:bodyPr/>
        <a:lstStyle/>
        <a:p>
          <a:r>
            <a:rPr lang="en-US" dirty="0" smtClean="0"/>
            <a:t>Business Value</a:t>
          </a:r>
          <a:endParaRPr lang="en-US" dirty="0"/>
        </a:p>
      </dgm:t>
    </dgm:pt>
    <dgm:pt modelId="{EB33EEB3-974A-42D1-88D2-CE315AE159D9}" type="parTrans" cxnId="{39D860AB-618C-437C-ADDD-C37E068FFED9}">
      <dgm:prSet/>
      <dgm:spPr/>
      <dgm:t>
        <a:bodyPr/>
        <a:lstStyle/>
        <a:p>
          <a:endParaRPr lang="en-US"/>
        </a:p>
      </dgm:t>
    </dgm:pt>
    <dgm:pt modelId="{197C7A31-4F72-4FF9-A1CE-5846ECC3B065}" type="sibTrans" cxnId="{39D860AB-618C-437C-ADDD-C37E068FFED9}">
      <dgm:prSet/>
      <dgm:spPr/>
      <dgm:t>
        <a:bodyPr/>
        <a:lstStyle/>
        <a:p>
          <a:endParaRPr lang="en-US"/>
        </a:p>
      </dgm:t>
    </dgm:pt>
    <dgm:pt modelId="{4315ECE1-E0D1-4FC7-9E59-115593080E24}" type="pres">
      <dgm:prSet presAssocID="{4BD433A2-B517-45BE-8C60-6E502AEB469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2D8B64-7EFD-4E06-8AB1-68B3512350DC}" type="pres">
      <dgm:prSet presAssocID="{E5368EF6-A10E-413B-9A4C-6C4574D7FFC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FEB9CC-BAB8-4139-8D1C-390B16EA12AD}" type="pres">
      <dgm:prSet presAssocID="{4FDE7C55-B601-48D7-BD8A-893BD140D264}" presName="sibTrans" presStyleCnt="0"/>
      <dgm:spPr/>
    </dgm:pt>
    <dgm:pt modelId="{B22766EA-A865-4916-B3E3-7F9CEF68A49A}" type="pres">
      <dgm:prSet presAssocID="{DDD0F71A-8BC2-4D33-A24A-E40216E8BC7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3BC92-CFE6-438B-A4BC-50906781E279}" type="pres">
      <dgm:prSet presAssocID="{58379452-9308-4610-B9BF-434F46249677}" presName="sibTrans" presStyleCnt="0"/>
      <dgm:spPr/>
    </dgm:pt>
    <dgm:pt modelId="{5FD4B51D-50D3-41F0-B2C1-C0E537AB3D2D}" type="pres">
      <dgm:prSet presAssocID="{17C1C34B-E039-4C62-8E25-BD9D3DB2976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811F7C-2BBC-4EC3-8127-D8DEAC68FB83}" type="presOf" srcId="{4BD433A2-B517-45BE-8C60-6E502AEB4694}" destId="{4315ECE1-E0D1-4FC7-9E59-115593080E24}" srcOrd="0" destOrd="0" presId="urn:microsoft.com/office/officeart/2005/8/layout/default"/>
    <dgm:cxn modelId="{1D2B7EE2-BB17-4096-BE22-B9004EA1F101}" srcId="{4BD433A2-B517-45BE-8C60-6E502AEB4694}" destId="{DDD0F71A-8BC2-4D33-A24A-E40216E8BC73}" srcOrd="1" destOrd="0" parTransId="{3F69FC3B-4F07-4EF6-88DA-C38A90B4A12E}" sibTransId="{58379452-9308-4610-B9BF-434F46249677}"/>
    <dgm:cxn modelId="{214E4ACE-5D97-41EC-884F-A942D8D8CCA9}" type="presOf" srcId="{E5368EF6-A10E-413B-9A4C-6C4574D7FFC1}" destId="{2E2D8B64-7EFD-4E06-8AB1-68B3512350DC}" srcOrd="0" destOrd="0" presId="urn:microsoft.com/office/officeart/2005/8/layout/default"/>
    <dgm:cxn modelId="{00CFBA75-F106-40CA-AA84-FEB9F0F4074B}" srcId="{4BD433A2-B517-45BE-8C60-6E502AEB4694}" destId="{E5368EF6-A10E-413B-9A4C-6C4574D7FFC1}" srcOrd="0" destOrd="0" parTransId="{39361EA7-D53F-4325-B835-F4845360B2D0}" sibTransId="{4FDE7C55-B601-48D7-BD8A-893BD140D264}"/>
    <dgm:cxn modelId="{0578CF9C-AD99-49F1-B33A-5606DCE85BC7}" type="presOf" srcId="{DDD0F71A-8BC2-4D33-A24A-E40216E8BC73}" destId="{B22766EA-A865-4916-B3E3-7F9CEF68A49A}" srcOrd="0" destOrd="0" presId="urn:microsoft.com/office/officeart/2005/8/layout/default"/>
    <dgm:cxn modelId="{19DAA8DB-80F9-4514-91DC-42C3A23D3A2D}" type="presOf" srcId="{17C1C34B-E039-4C62-8E25-BD9D3DB2976A}" destId="{5FD4B51D-50D3-41F0-B2C1-C0E537AB3D2D}" srcOrd="0" destOrd="0" presId="urn:microsoft.com/office/officeart/2005/8/layout/default"/>
    <dgm:cxn modelId="{39D860AB-618C-437C-ADDD-C37E068FFED9}" srcId="{4BD433A2-B517-45BE-8C60-6E502AEB4694}" destId="{17C1C34B-E039-4C62-8E25-BD9D3DB2976A}" srcOrd="2" destOrd="0" parTransId="{EB33EEB3-974A-42D1-88D2-CE315AE159D9}" sibTransId="{197C7A31-4F72-4FF9-A1CE-5846ECC3B065}"/>
    <dgm:cxn modelId="{06D7C0D0-E5FC-4F9E-AFCA-F4F43AA77B69}" type="presParOf" srcId="{4315ECE1-E0D1-4FC7-9E59-115593080E24}" destId="{2E2D8B64-7EFD-4E06-8AB1-68B3512350DC}" srcOrd="0" destOrd="0" presId="urn:microsoft.com/office/officeart/2005/8/layout/default"/>
    <dgm:cxn modelId="{544E9785-0010-49A6-AABA-5582AE49735C}" type="presParOf" srcId="{4315ECE1-E0D1-4FC7-9E59-115593080E24}" destId="{43FEB9CC-BAB8-4139-8D1C-390B16EA12AD}" srcOrd="1" destOrd="0" presId="urn:microsoft.com/office/officeart/2005/8/layout/default"/>
    <dgm:cxn modelId="{FFEE5BEA-6ADE-4162-9E14-136B6A3D1CBB}" type="presParOf" srcId="{4315ECE1-E0D1-4FC7-9E59-115593080E24}" destId="{B22766EA-A865-4916-B3E3-7F9CEF68A49A}" srcOrd="2" destOrd="0" presId="urn:microsoft.com/office/officeart/2005/8/layout/default"/>
    <dgm:cxn modelId="{77C221F8-6CA4-4D5A-97D1-18D674907506}" type="presParOf" srcId="{4315ECE1-E0D1-4FC7-9E59-115593080E24}" destId="{C483BC92-CFE6-438B-A4BC-50906781E279}" srcOrd="3" destOrd="0" presId="urn:microsoft.com/office/officeart/2005/8/layout/default"/>
    <dgm:cxn modelId="{E545CE9F-8F1D-4AE0-B83A-B5DCB9EB3F12}" type="presParOf" srcId="{4315ECE1-E0D1-4FC7-9E59-115593080E24}" destId="{5FD4B51D-50D3-41F0-B2C1-C0E537AB3D2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3527A0-D7E1-45EA-8026-7E61AB0D0C8D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EB88ADCD-07AA-4FF4-888A-FFE04E2BDD34}">
      <dgm:prSet phldrT="[Text]" custT="1"/>
      <dgm:spPr/>
      <dgm:t>
        <a:bodyPr/>
        <a:lstStyle/>
        <a:p>
          <a:r>
            <a:rPr lang="en-IN" sz="2400" dirty="0" smtClean="0">
              <a:latin typeface="Proxima Nova" panose="020B0604020202020204" charset="0"/>
            </a:rPr>
            <a:t>Individual Contributor</a:t>
          </a:r>
          <a:endParaRPr lang="en-IN" sz="2400" dirty="0">
            <a:latin typeface="Proxima Nova" panose="020B0604020202020204" charset="0"/>
          </a:endParaRPr>
        </a:p>
      </dgm:t>
    </dgm:pt>
    <dgm:pt modelId="{337940C8-91BF-44C6-825A-B1DF8FDEC964}" type="parTrans" cxnId="{E592666C-0C94-42C5-AEF1-BF89F4737F63}">
      <dgm:prSet/>
      <dgm:spPr/>
      <dgm:t>
        <a:bodyPr/>
        <a:lstStyle/>
        <a:p>
          <a:endParaRPr lang="en-IN" sz="2400">
            <a:latin typeface="Proxima Nova" panose="020B0604020202020204" charset="0"/>
          </a:endParaRPr>
        </a:p>
      </dgm:t>
    </dgm:pt>
    <dgm:pt modelId="{2841C8A0-B229-4B22-853D-3CCCCA5A60E4}" type="sibTrans" cxnId="{E592666C-0C94-42C5-AEF1-BF89F4737F63}">
      <dgm:prSet/>
      <dgm:spPr/>
      <dgm:t>
        <a:bodyPr/>
        <a:lstStyle/>
        <a:p>
          <a:endParaRPr lang="en-IN" sz="2400">
            <a:latin typeface="Proxima Nova" panose="020B0604020202020204" charset="0"/>
          </a:endParaRPr>
        </a:p>
      </dgm:t>
    </dgm:pt>
    <dgm:pt modelId="{CDF6BFB5-9B0D-4B22-BBEB-98FA0A0179D1}">
      <dgm:prSet phldrT="[Text]" custT="1"/>
      <dgm:spPr/>
      <dgm:t>
        <a:bodyPr/>
        <a:lstStyle/>
        <a:p>
          <a:r>
            <a:rPr lang="en-IN" sz="2400" dirty="0" smtClean="0">
              <a:latin typeface="Proxima Nova" panose="020B0604020202020204" charset="0"/>
            </a:rPr>
            <a:t>Delegation</a:t>
          </a:r>
          <a:endParaRPr lang="en-IN" sz="2400" dirty="0">
            <a:latin typeface="Proxima Nova" panose="020B0604020202020204" charset="0"/>
          </a:endParaRPr>
        </a:p>
      </dgm:t>
    </dgm:pt>
    <dgm:pt modelId="{9919BE87-EE77-420E-8A0D-D7CC1F22FD9D}" type="parTrans" cxnId="{B44B2867-14E2-414F-B621-F2106D4F10A4}">
      <dgm:prSet/>
      <dgm:spPr/>
      <dgm:t>
        <a:bodyPr/>
        <a:lstStyle/>
        <a:p>
          <a:endParaRPr lang="en-US"/>
        </a:p>
      </dgm:t>
    </dgm:pt>
    <dgm:pt modelId="{724DC04E-3F74-46B5-A2F0-8DF68087A10D}" type="sibTrans" cxnId="{B44B2867-14E2-414F-B621-F2106D4F10A4}">
      <dgm:prSet/>
      <dgm:spPr/>
      <dgm:t>
        <a:bodyPr/>
        <a:lstStyle/>
        <a:p>
          <a:endParaRPr lang="en-US"/>
        </a:p>
      </dgm:t>
    </dgm:pt>
    <dgm:pt modelId="{E429D914-94BC-4672-9D0A-879973182196}">
      <dgm:prSet phldrT="[Text]" custT="1"/>
      <dgm:spPr/>
      <dgm:t>
        <a:bodyPr/>
        <a:lstStyle/>
        <a:p>
          <a:r>
            <a:rPr lang="en-IN" sz="2400" dirty="0" smtClean="0">
              <a:latin typeface="Proxima Nova" panose="020B0604020202020204" charset="0"/>
            </a:rPr>
            <a:t>Digitalization</a:t>
          </a:r>
          <a:endParaRPr lang="en-IN" sz="2400" dirty="0">
            <a:latin typeface="Proxima Nova" panose="020B0604020202020204" charset="0"/>
          </a:endParaRPr>
        </a:p>
      </dgm:t>
    </dgm:pt>
    <dgm:pt modelId="{420E7CA3-A81D-4F9B-931B-EA97C6F33470}" type="parTrans" cxnId="{45EABECE-55BC-4118-A263-FFE7868FFB03}">
      <dgm:prSet/>
      <dgm:spPr/>
      <dgm:t>
        <a:bodyPr/>
        <a:lstStyle/>
        <a:p>
          <a:endParaRPr lang="en-US"/>
        </a:p>
      </dgm:t>
    </dgm:pt>
    <dgm:pt modelId="{A875F25B-13A0-4375-A296-335FB1C193BF}" type="sibTrans" cxnId="{45EABECE-55BC-4118-A263-FFE7868FFB03}">
      <dgm:prSet/>
      <dgm:spPr/>
      <dgm:t>
        <a:bodyPr/>
        <a:lstStyle/>
        <a:p>
          <a:endParaRPr lang="en-US"/>
        </a:p>
      </dgm:t>
    </dgm:pt>
    <dgm:pt modelId="{25B999F3-D166-4E6B-918D-AC52AF800F07}">
      <dgm:prSet phldrT="[Text]" custT="1"/>
      <dgm:spPr/>
      <dgm:t>
        <a:bodyPr/>
        <a:lstStyle/>
        <a:p>
          <a:r>
            <a:rPr lang="en-IN" sz="2400" dirty="0" smtClean="0">
              <a:latin typeface="Proxima Nova" panose="020B0604020202020204" charset="0"/>
            </a:rPr>
            <a:t>Big Data and Analytics</a:t>
          </a:r>
          <a:endParaRPr lang="en-IN" sz="2400" dirty="0">
            <a:latin typeface="Proxima Nova" panose="020B0604020202020204" charset="0"/>
          </a:endParaRPr>
        </a:p>
      </dgm:t>
    </dgm:pt>
    <dgm:pt modelId="{9769D4E9-5511-4B47-B72F-B8A4E55833D4}" type="parTrans" cxnId="{0220D768-7A5D-47E1-8015-BEA259B4D0B3}">
      <dgm:prSet/>
      <dgm:spPr/>
      <dgm:t>
        <a:bodyPr/>
        <a:lstStyle/>
        <a:p>
          <a:endParaRPr lang="en-US"/>
        </a:p>
      </dgm:t>
    </dgm:pt>
    <dgm:pt modelId="{ED36E7D1-AA38-47FA-9C52-F8B0B331583A}" type="sibTrans" cxnId="{0220D768-7A5D-47E1-8015-BEA259B4D0B3}">
      <dgm:prSet/>
      <dgm:spPr/>
      <dgm:t>
        <a:bodyPr/>
        <a:lstStyle/>
        <a:p>
          <a:endParaRPr lang="en-US"/>
        </a:p>
      </dgm:t>
    </dgm:pt>
    <dgm:pt modelId="{7AC13AE0-34C5-4C1B-8E4E-56143BD6A043}">
      <dgm:prSet phldrT="[Text]" custT="1"/>
      <dgm:spPr/>
      <dgm:t>
        <a:bodyPr/>
        <a:lstStyle/>
        <a:p>
          <a:r>
            <a:rPr lang="en-IN" sz="2400" dirty="0" smtClean="0">
              <a:latin typeface="Proxima Nova" panose="020B0604020202020204" charset="0"/>
            </a:rPr>
            <a:t>Machine learning</a:t>
          </a:r>
          <a:endParaRPr lang="en-IN" sz="2400" dirty="0">
            <a:latin typeface="Proxima Nova" panose="020B0604020202020204" charset="0"/>
          </a:endParaRPr>
        </a:p>
      </dgm:t>
    </dgm:pt>
    <dgm:pt modelId="{82BAE5DC-4744-4A61-B0A3-35D8D4A72A07}" type="parTrans" cxnId="{4238FE82-E7E7-4615-8051-1408EF202B25}">
      <dgm:prSet/>
      <dgm:spPr/>
      <dgm:t>
        <a:bodyPr/>
        <a:lstStyle/>
        <a:p>
          <a:endParaRPr lang="en-US"/>
        </a:p>
      </dgm:t>
    </dgm:pt>
    <dgm:pt modelId="{CB2633E8-E54C-4778-821D-8248A0EBCD2D}" type="sibTrans" cxnId="{4238FE82-E7E7-4615-8051-1408EF202B25}">
      <dgm:prSet/>
      <dgm:spPr/>
      <dgm:t>
        <a:bodyPr/>
        <a:lstStyle/>
        <a:p>
          <a:endParaRPr lang="en-US"/>
        </a:p>
      </dgm:t>
    </dgm:pt>
    <dgm:pt modelId="{2381577E-0DE3-494D-9F26-F36BEA4F001C}" type="pres">
      <dgm:prSet presAssocID="{603527A0-D7E1-45EA-8026-7E61AB0D0C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24EABC-2136-4201-B9E4-498EAACC5B75}" type="pres">
      <dgm:prSet presAssocID="{7AC13AE0-34C5-4C1B-8E4E-56143BD6A043}" presName="boxAndChildren" presStyleCnt="0"/>
      <dgm:spPr/>
    </dgm:pt>
    <dgm:pt modelId="{3DAA8670-7391-4627-A3C2-D9F0BD1D6129}" type="pres">
      <dgm:prSet presAssocID="{7AC13AE0-34C5-4C1B-8E4E-56143BD6A043}" presName="parentTextBox" presStyleLbl="node1" presStyleIdx="0" presStyleCnt="5"/>
      <dgm:spPr/>
      <dgm:t>
        <a:bodyPr/>
        <a:lstStyle/>
        <a:p>
          <a:endParaRPr lang="en-US"/>
        </a:p>
      </dgm:t>
    </dgm:pt>
    <dgm:pt modelId="{F355ED16-114B-4379-94DA-5020FAFFA7F3}" type="pres">
      <dgm:prSet presAssocID="{ED36E7D1-AA38-47FA-9C52-F8B0B331583A}" presName="sp" presStyleCnt="0"/>
      <dgm:spPr/>
    </dgm:pt>
    <dgm:pt modelId="{75F80F45-D8B0-4484-B9CA-A780244412C2}" type="pres">
      <dgm:prSet presAssocID="{25B999F3-D166-4E6B-918D-AC52AF800F07}" presName="arrowAndChildren" presStyleCnt="0"/>
      <dgm:spPr/>
    </dgm:pt>
    <dgm:pt modelId="{4FF6EB5F-32F2-435D-B7DD-237290003786}" type="pres">
      <dgm:prSet presAssocID="{25B999F3-D166-4E6B-918D-AC52AF800F07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82083DE8-32AD-4C17-BED9-6F26EEE07DD3}" type="pres">
      <dgm:prSet presAssocID="{A875F25B-13A0-4375-A296-335FB1C193BF}" presName="sp" presStyleCnt="0"/>
      <dgm:spPr/>
    </dgm:pt>
    <dgm:pt modelId="{D2BE24BE-F65D-4949-8F59-E0A17F089805}" type="pres">
      <dgm:prSet presAssocID="{E429D914-94BC-4672-9D0A-879973182196}" presName="arrowAndChildren" presStyleCnt="0"/>
      <dgm:spPr/>
    </dgm:pt>
    <dgm:pt modelId="{BBA3574F-8252-4FA3-89D5-97C92E4ED9C4}" type="pres">
      <dgm:prSet presAssocID="{E429D914-94BC-4672-9D0A-879973182196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5691657B-3AC6-4757-9050-ABBC1DCFA64A}" type="pres">
      <dgm:prSet presAssocID="{724DC04E-3F74-46B5-A2F0-8DF68087A10D}" presName="sp" presStyleCnt="0"/>
      <dgm:spPr/>
    </dgm:pt>
    <dgm:pt modelId="{3426FB5C-0CBE-4015-BC48-A70296883792}" type="pres">
      <dgm:prSet presAssocID="{CDF6BFB5-9B0D-4B22-BBEB-98FA0A0179D1}" presName="arrowAndChildren" presStyleCnt="0"/>
      <dgm:spPr/>
    </dgm:pt>
    <dgm:pt modelId="{FAFAB847-353F-420D-976D-4F73E47A7DC0}" type="pres">
      <dgm:prSet presAssocID="{CDF6BFB5-9B0D-4B22-BBEB-98FA0A0179D1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77B7E5AD-EF7C-4239-ABFC-EC4C7A77495B}" type="pres">
      <dgm:prSet presAssocID="{2841C8A0-B229-4B22-853D-3CCCCA5A60E4}" presName="sp" presStyleCnt="0"/>
      <dgm:spPr/>
    </dgm:pt>
    <dgm:pt modelId="{9825E5FB-F8BB-4B6E-A13D-2B10F6DAAA12}" type="pres">
      <dgm:prSet presAssocID="{EB88ADCD-07AA-4FF4-888A-FFE04E2BDD34}" presName="arrowAndChildren" presStyleCnt="0"/>
      <dgm:spPr/>
    </dgm:pt>
    <dgm:pt modelId="{DB0AB7B3-6655-49E4-ADF7-9644A214EF62}" type="pres">
      <dgm:prSet presAssocID="{EB88ADCD-07AA-4FF4-888A-FFE04E2BDD34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B44B2867-14E2-414F-B621-F2106D4F10A4}" srcId="{603527A0-D7E1-45EA-8026-7E61AB0D0C8D}" destId="{CDF6BFB5-9B0D-4B22-BBEB-98FA0A0179D1}" srcOrd="1" destOrd="0" parTransId="{9919BE87-EE77-420E-8A0D-D7CC1F22FD9D}" sibTransId="{724DC04E-3F74-46B5-A2F0-8DF68087A10D}"/>
    <dgm:cxn modelId="{0220D768-7A5D-47E1-8015-BEA259B4D0B3}" srcId="{603527A0-D7E1-45EA-8026-7E61AB0D0C8D}" destId="{25B999F3-D166-4E6B-918D-AC52AF800F07}" srcOrd="3" destOrd="0" parTransId="{9769D4E9-5511-4B47-B72F-B8A4E55833D4}" sibTransId="{ED36E7D1-AA38-47FA-9C52-F8B0B331583A}"/>
    <dgm:cxn modelId="{34106EBB-BA57-4066-AC21-BC3BDA6AF06E}" type="presOf" srcId="{CDF6BFB5-9B0D-4B22-BBEB-98FA0A0179D1}" destId="{FAFAB847-353F-420D-976D-4F73E47A7DC0}" srcOrd="0" destOrd="0" presId="urn:microsoft.com/office/officeart/2005/8/layout/process4"/>
    <dgm:cxn modelId="{4238FE82-E7E7-4615-8051-1408EF202B25}" srcId="{603527A0-D7E1-45EA-8026-7E61AB0D0C8D}" destId="{7AC13AE0-34C5-4C1B-8E4E-56143BD6A043}" srcOrd="4" destOrd="0" parTransId="{82BAE5DC-4744-4A61-B0A3-35D8D4A72A07}" sibTransId="{CB2633E8-E54C-4778-821D-8248A0EBCD2D}"/>
    <dgm:cxn modelId="{39C80571-2A23-4BED-9E96-C27917682E40}" type="presOf" srcId="{E429D914-94BC-4672-9D0A-879973182196}" destId="{BBA3574F-8252-4FA3-89D5-97C92E4ED9C4}" srcOrd="0" destOrd="0" presId="urn:microsoft.com/office/officeart/2005/8/layout/process4"/>
    <dgm:cxn modelId="{6B264866-8B90-4082-A3AF-559A549946CC}" type="presOf" srcId="{603527A0-D7E1-45EA-8026-7E61AB0D0C8D}" destId="{2381577E-0DE3-494D-9F26-F36BEA4F001C}" srcOrd="0" destOrd="0" presId="urn:microsoft.com/office/officeart/2005/8/layout/process4"/>
    <dgm:cxn modelId="{12732B67-1390-42CA-9C0C-7124E7C68FB8}" type="presOf" srcId="{7AC13AE0-34C5-4C1B-8E4E-56143BD6A043}" destId="{3DAA8670-7391-4627-A3C2-D9F0BD1D6129}" srcOrd="0" destOrd="0" presId="urn:microsoft.com/office/officeart/2005/8/layout/process4"/>
    <dgm:cxn modelId="{E592666C-0C94-42C5-AEF1-BF89F4737F63}" srcId="{603527A0-D7E1-45EA-8026-7E61AB0D0C8D}" destId="{EB88ADCD-07AA-4FF4-888A-FFE04E2BDD34}" srcOrd="0" destOrd="0" parTransId="{337940C8-91BF-44C6-825A-B1DF8FDEC964}" sibTransId="{2841C8A0-B229-4B22-853D-3CCCCA5A60E4}"/>
    <dgm:cxn modelId="{09A8DD88-5EE1-4302-9100-5F10191A540D}" type="presOf" srcId="{EB88ADCD-07AA-4FF4-888A-FFE04E2BDD34}" destId="{DB0AB7B3-6655-49E4-ADF7-9644A214EF62}" srcOrd="0" destOrd="0" presId="urn:microsoft.com/office/officeart/2005/8/layout/process4"/>
    <dgm:cxn modelId="{45EABECE-55BC-4118-A263-FFE7868FFB03}" srcId="{603527A0-D7E1-45EA-8026-7E61AB0D0C8D}" destId="{E429D914-94BC-4672-9D0A-879973182196}" srcOrd="2" destOrd="0" parTransId="{420E7CA3-A81D-4F9B-931B-EA97C6F33470}" sibTransId="{A875F25B-13A0-4375-A296-335FB1C193BF}"/>
    <dgm:cxn modelId="{A2044D35-5691-4A16-BADB-6D9F4D1310A2}" type="presOf" srcId="{25B999F3-D166-4E6B-918D-AC52AF800F07}" destId="{4FF6EB5F-32F2-435D-B7DD-237290003786}" srcOrd="0" destOrd="0" presId="urn:microsoft.com/office/officeart/2005/8/layout/process4"/>
    <dgm:cxn modelId="{B4B659BE-2C6D-45A2-A325-919DF8BF306D}" type="presParOf" srcId="{2381577E-0DE3-494D-9F26-F36BEA4F001C}" destId="{E824EABC-2136-4201-B9E4-498EAACC5B75}" srcOrd="0" destOrd="0" presId="urn:microsoft.com/office/officeart/2005/8/layout/process4"/>
    <dgm:cxn modelId="{7F421601-352B-46CA-894A-2E48EC80C40E}" type="presParOf" srcId="{E824EABC-2136-4201-B9E4-498EAACC5B75}" destId="{3DAA8670-7391-4627-A3C2-D9F0BD1D6129}" srcOrd="0" destOrd="0" presId="urn:microsoft.com/office/officeart/2005/8/layout/process4"/>
    <dgm:cxn modelId="{5BD72F88-0F7D-4D02-9FFD-C5D1B7497906}" type="presParOf" srcId="{2381577E-0DE3-494D-9F26-F36BEA4F001C}" destId="{F355ED16-114B-4379-94DA-5020FAFFA7F3}" srcOrd="1" destOrd="0" presId="urn:microsoft.com/office/officeart/2005/8/layout/process4"/>
    <dgm:cxn modelId="{A8727227-D16C-456E-82F4-41C0C2AEC6F1}" type="presParOf" srcId="{2381577E-0DE3-494D-9F26-F36BEA4F001C}" destId="{75F80F45-D8B0-4484-B9CA-A780244412C2}" srcOrd="2" destOrd="0" presId="urn:microsoft.com/office/officeart/2005/8/layout/process4"/>
    <dgm:cxn modelId="{96A283D0-13E1-4004-8C93-2576466BFE97}" type="presParOf" srcId="{75F80F45-D8B0-4484-B9CA-A780244412C2}" destId="{4FF6EB5F-32F2-435D-B7DD-237290003786}" srcOrd="0" destOrd="0" presId="urn:microsoft.com/office/officeart/2005/8/layout/process4"/>
    <dgm:cxn modelId="{38C3D5B2-2AB0-4F89-A399-5152C2F31A0C}" type="presParOf" srcId="{2381577E-0DE3-494D-9F26-F36BEA4F001C}" destId="{82083DE8-32AD-4C17-BED9-6F26EEE07DD3}" srcOrd="3" destOrd="0" presId="urn:microsoft.com/office/officeart/2005/8/layout/process4"/>
    <dgm:cxn modelId="{1BE2C067-CE4D-46A2-B677-BDC98B52371F}" type="presParOf" srcId="{2381577E-0DE3-494D-9F26-F36BEA4F001C}" destId="{D2BE24BE-F65D-4949-8F59-E0A17F089805}" srcOrd="4" destOrd="0" presId="urn:microsoft.com/office/officeart/2005/8/layout/process4"/>
    <dgm:cxn modelId="{A3680EAD-EABE-4E3E-B3D0-248531F52D2A}" type="presParOf" srcId="{D2BE24BE-F65D-4949-8F59-E0A17F089805}" destId="{BBA3574F-8252-4FA3-89D5-97C92E4ED9C4}" srcOrd="0" destOrd="0" presId="urn:microsoft.com/office/officeart/2005/8/layout/process4"/>
    <dgm:cxn modelId="{4FF3D0D7-BA8A-4FE1-BC68-B0145DA841C0}" type="presParOf" srcId="{2381577E-0DE3-494D-9F26-F36BEA4F001C}" destId="{5691657B-3AC6-4757-9050-ABBC1DCFA64A}" srcOrd="5" destOrd="0" presId="urn:microsoft.com/office/officeart/2005/8/layout/process4"/>
    <dgm:cxn modelId="{717C1994-2BAD-4D0A-9ECF-1284858EBC41}" type="presParOf" srcId="{2381577E-0DE3-494D-9F26-F36BEA4F001C}" destId="{3426FB5C-0CBE-4015-BC48-A70296883792}" srcOrd="6" destOrd="0" presId="urn:microsoft.com/office/officeart/2005/8/layout/process4"/>
    <dgm:cxn modelId="{45A583A7-FAE1-4079-B42F-F5E9DDEAFCDC}" type="presParOf" srcId="{3426FB5C-0CBE-4015-BC48-A70296883792}" destId="{FAFAB847-353F-420D-976D-4F73E47A7DC0}" srcOrd="0" destOrd="0" presId="urn:microsoft.com/office/officeart/2005/8/layout/process4"/>
    <dgm:cxn modelId="{7F909398-E277-471B-906C-CB63CBF9C8CA}" type="presParOf" srcId="{2381577E-0DE3-494D-9F26-F36BEA4F001C}" destId="{77B7E5AD-EF7C-4239-ABFC-EC4C7A77495B}" srcOrd="7" destOrd="0" presId="urn:microsoft.com/office/officeart/2005/8/layout/process4"/>
    <dgm:cxn modelId="{86AA02CB-41AC-4725-B1C6-90627078EEA7}" type="presParOf" srcId="{2381577E-0DE3-494D-9F26-F36BEA4F001C}" destId="{9825E5FB-F8BB-4B6E-A13D-2B10F6DAAA12}" srcOrd="8" destOrd="0" presId="urn:microsoft.com/office/officeart/2005/8/layout/process4"/>
    <dgm:cxn modelId="{4AD0A747-D1C3-4773-9ECC-9C48A87AA3EE}" type="presParOf" srcId="{9825E5FB-F8BB-4B6E-A13D-2B10F6DAAA12}" destId="{DB0AB7B3-6655-49E4-ADF7-9644A214EF6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9A9CE7-2710-473C-8F1D-BDC8E6DA272A}" type="doc">
      <dgm:prSet loTypeId="urn:microsoft.com/office/officeart/2005/8/layout/vList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0FD0E6D-6001-47B9-A9C9-AE05C5CB60F4}">
      <dgm:prSet phldrT="[Text]"/>
      <dgm:spPr/>
      <dgm:t>
        <a:bodyPr/>
        <a:lstStyle/>
        <a:p>
          <a:r>
            <a:rPr lang="en-US" dirty="0" smtClean="0"/>
            <a:t>It will monetize data</a:t>
          </a:r>
          <a:endParaRPr lang="en-US" dirty="0"/>
        </a:p>
      </dgm:t>
    </dgm:pt>
    <dgm:pt modelId="{7B579220-5B77-4342-AF19-14F3B2777207}" type="parTrans" cxnId="{FC9C6563-3067-44E3-BFC7-D8F80443FD5A}">
      <dgm:prSet/>
      <dgm:spPr/>
      <dgm:t>
        <a:bodyPr/>
        <a:lstStyle/>
        <a:p>
          <a:endParaRPr lang="en-US"/>
        </a:p>
      </dgm:t>
    </dgm:pt>
    <dgm:pt modelId="{DBE048DE-3F9B-463C-9101-340ECBD3A03B}" type="sibTrans" cxnId="{FC9C6563-3067-44E3-BFC7-D8F80443FD5A}">
      <dgm:prSet/>
      <dgm:spPr/>
      <dgm:t>
        <a:bodyPr/>
        <a:lstStyle/>
        <a:p>
          <a:endParaRPr lang="en-US"/>
        </a:p>
      </dgm:t>
    </dgm:pt>
    <dgm:pt modelId="{1B54E6B5-B418-4F8E-B0D1-AD4D07EA4A4F}">
      <dgm:prSet phldrT="[Text]"/>
      <dgm:spPr/>
      <dgm:t>
        <a:bodyPr/>
        <a:lstStyle/>
        <a:p>
          <a:r>
            <a:rPr lang="en-US" dirty="0" smtClean="0"/>
            <a:t>It will mitigate company risk</a:t>
          </a:r>
          <a:endParaRPr lang="en-US" dirty="0"/>
        </a:p>
      </dgm:t>
    </dgm:pt>
    <dgm:pt modelId="{5E01C990-DF4C-4946-B9CE-AD20A51B0E90}" type="parTrans" cxnId="{CFBF45B8-2E01-4469-8AA0-8CB8E2A22E3D}">
      <dgm:prSet/>
      <dgm:spPr/>
      <dgm:t>
        <a:bodyPr/>
        <a:lstStyle/>
        <a:p>
          <a:endParaRPr lang="en-US"/>
        </a:p>
      </dgm:t>
    </dgm:pt>
    <dgm:pt modelId="{4B2FC317-0603-4D2F-8D2C-336D30E24800}" type="sibTrans" cxnId="{CFBF45B8-2E01-4469-8AA0-8CB8E2A22E3D}">
      <dgm:prSet/>
      <dgm:spPr/>
      <dgm:t>
        <a:bodyPr/>
        <a:lstStyle/>
        <a:p>
          <a:endParaRPr lang="en-US"/>
        </a:p>
      </dgm:t>
    </dgm:pt>
    <dgm:pt modelId="{EFBAC500-B05C-42AF-9F4F-85CE58A1D93F}">
      <dgm:prSet phldrT="[Text]"/>
      <dgm:spPr/>
      <dgm:t>
        <a:bodyPr/>
        <a:lstStyle/>
        <a:p>
          <a:r>
            <a:rPr lang="en-US" dirty="0" smtClean="0"/>
            <a:t>Better understanding of their customers.</a:t>
          </a:r>
          <a:endParaRPr lang="en-US" dirty="0"/>
        </a:p>
      </dgm:t>
    </dgm:pt>
    <dgm:pt modelId="{95ECDAE7-B0EB-4221-8262-35464217202F}" type="parTrans" cxnId="{8D03C820-83FF-4E17-8E3C-C61DDDC23EC4}">
      <dgm:prSet/>
      <dgm:spPr/>
      <dgm:t>
        <a:bodyPr/>
        <a:lstStyle/>
        <a:p>
          <a:endParaRPr lang="en-US"/>
        </a:p>
      </dgm:t>
    </dgm:pt>
    <dgm:pt modelId="{9ADF75E9-2FB0-47A2-AA75-4177C2CE5110}" type="sibTrans" cxnId="{8D03C820-83FF-4E17-8E3C-C61DDDC23EC4}">
      <dgm:prSet/>
      <dgm:spPr/>
      <dgm:t>
        <a:bodyPr/>
        <a:lstStyle/>
        <a:p>
          <a:endParaRPr lang="en-US"/>
        </a:p>
      </dgm:t>
    </dgm:pt>
    <dgm:pt modelId="{4D5A878E-C7DB-4530-8F9D-D0F9EADC955C}">
      <dgm:prSet/>
      <dgm:spPr/>
      <dgm:t>
        <a:bodyPr/>
        <a:lstStyle/>
        <a:p>
          <a:r>
            <a:rPr lang="en-US" dirty="0" smtClean="0"/>
            <a:t>It will give businesses unique insights</a:t>
          </a:r>
          <a:endParaRPr lang="en-US" dirty="0"/>
        </a:p>
      </dgm:t>
    </dgm:pt>
    <dgm:pt modelId="{3F0DCE4E-43DA-42A4-8F25-49C465BB653B}" type="parTrans" cxnId="{388EF15C-D8C7-470D-A383-52F1DFFA4506}">
      <dgm:prSet/>
      <dgm:spPr/>
      <dgm:t>
        <a:bodyPr/>
        <a:lstStyle/>
        <a:p>
          <a:endParaRPr lang="en-US"/>
        </a:p>
      </dgm:t>
    </dgm:pt>
    <dgm:pt modelId="{219ADB14-1A35-4E14-A2FA-79D4DCCE58D3}" type="sibTrans" cxnId="{388EF15C-D8C7-470D-A383-52F1DFFA4506}">
      <dgm:prSet/>
      <dgm:spPr/>
      <dgm:t>
        <a:bodyPr/>
        <a:lstStyle/>
        <a:p>
          <a:endParaRPr lang="en-US"/>
        </a:p>
      </dgm:t>
    </dgm:pt>
    <dgm:pt modelId="{D05E38A8-025D-45DE-843A-6884FFDBDD4F}">
      <dgm:prSet/>
      <dgm:spPr/>
      <dgm:t>
        <a:bodyPr/>
        <a:lstStyle/>
        <a:p>
          <a:r>
            <a:rPr lang="en-US" dirty="0" smtClean="0"/>
            <a:t>It will help with business expansion</a:t>
          </a:r>
          <a:endParaRPr lang="en-US" dirty="0"/>
        </a:p>
      </dgm:t>
    </dgm:pt>
    <dgm:pt modelId="{33867A81-F390-482A-85F8-1B6EEFDC5E3A}" type="parTrans" cxnId="{02600438-743F-4A47-8CB3-22ED0C703228}">
      <dgm:prSet/>
      <dgm:spPr/>
      <dgm:t>
        <a:bodyPr/>
        <a:lstStyle/>
        <a:p>
          <a:endParaRPr lang="en-US"/>
        </a:p>
      </dgm:t>
    </dgm:pt>
    <dgm:pt modelId="{2CCEC3F6-3B36-4AED-8123-56816ACF593C}" type="sibTrans" cxnId="{02600438-743F-4A47-8CB3-22ED0C703228}">
      <dgm:prSet/>
      <dgm:spPr/>
      <dgm:t>
        <a:bodyPr/>
        <a:lstStyle/>
        <a:p>
          <a:endParaRPr lang="en-US"/>
        </a:p>
      </dgm:t>
    </dgm:pt>
    <dgm:pt modelId="{A7F9C875-1BDA-41BD-95B5-EAFC9EB47B3F}">
      <dgm:prSet/>
      <dgm:spPr/>
      <dgm:t>
        <a:bodyPr/>
        <a:lstStyle/>
        <a:p>
          <a:r>
            <a:rPr lang="en-US" dirty="0" smtClean="0"/>
            <a:t>It will improve forecasting.</a:t>
          </a:r>
          <a:endParaRPr lang="en-US" dirty="0"/>
        </a:p>
      </dgm:t>
    </dgm:pt>
    <dgm:pt modelId="{34B9309A-14D7-49C8-B65B-2367819D0BBC}" type="parTrans" cxnId="{BF4674FD-0463-4700-9682-F604DE74E58E}">
      <dgm:prSet/>
      <dgm:spPr/>
      <dgm:t>
        <a:bodyPr/>
        <a:lstStyle/>
        <a:p>
          <a:endParaRPr lang="en-US"/>
        </a:p>
      </dgm:t>
    </dgm:pt>
    <dgm:pt modelId="{5AAA97B3-A433-40EA-A088-0D2D02F563B3}" type="sibTrans" cxnId="{BF4674FD-0463-4700-9682-F604DE74E58E}">
      <dgm:prSet/>
      <dgm:spPr/>
      <dgm:t>
        <a:bodyPr/>
        <a:lstStyle/>
        <a:p>
          <a:endParaRPr lang="en-US"/>
        </a:p>
      </dgm:t>
    </dgm:pt>
    <dgm:pt modelId="{48FCA6B0-2171-4CA3-AEEC-B477F9F59AE4}">
      <dgm:prSet/>
      <dgm:spPr/>
      <dgm:t>
        <a:bodyPr/>
        <a:lstStyle/>
        <a:p>
          <a:r>
            <a:rPr lang="en-US" dirty="0" smtClean="0"/>
            <a:t>Provide businesses with objective decisions</a:t>
          </a:r>
          <a:endParaRPr lang="en-US" dirty="0"/>
        </a:p>
      </dgm:t>
    </dgm:pt>
    <dgm:pt modelId="{780B713B-9D85-4FFA-BDFA-9B29BAB0E6E2}" type="parTrans" cxnId="{1AFBFE1A-E473-40E4-8143-D2DAC392A70B}">
      <dgm:prSet/>
      <dgm:spPr/>
      <dgm:t>
        <a:bodyPr/>
        <a:lstStyle/>
        <a:p>
          <a:endParaRPr lang="en-US"/>
        </a:p>
      </dgm:t>
    </dgm:pt>
    <dgm:pt modelId="{A9E5BD0F-78C7-4021-8DF7-D8FBF66B53C4}" type="sibTrans" cxnId="{1AFBFE1A-E473-40E4-8143-D2DAC392A70B}">
      <dgm:prSet/>
      <dgm:spPr/>
      <dgm:t>
        <a:bodyPr/>
        <a:lstStyle/>
        <a:p>
          <a:endParaRPr lang="en-US"/>
        </a:p>
      </dgm:t>
    </dgm:pt>
    <dgm:pt modelId="{ADF989EA-163D-4A7F-A1A3-349575E0620D}" type="pres">
      <dgm:prSet presAssocID="{E59A9CE7-2710-473C-8F1D-BDC8E6DA272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B5F70D-198D-4457-95DF-893BF2168B78}" type="pres">
      <dgm:prSet presAssocID="{40FD0E6D-6001-47B9-A9C9-AE05C5CB60F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65929-FAB5-45C6-99A2-214180B51C75}" type="pres">
      <dgm:prSet presAssocID="{DBE048DE-3F9B-463C-9101-340ECBD3A03B}" presName="spacer" presStyleCnt="0"/>
      <dgm:spPr/>
    </dgm:pt>
    <dgm:pt modelId="{772C23FC-46D0-4494-8853-847494013F5D}" type="pres">
      <dgm:prSet presAssocID="{1B54E6B5-B418-4F8E-B0D1-AD4D07EA4A4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1AD84-B051-4499-B491-2DA4AFBBA6DA}" type="pres">
      <dgm:prSet presAssocID="{4B2FC317-0603-4D2F-8D2C-336D30E24800}" presName="spacer" presStyleCnt="0"/>
      <dgm:spPr/>
    </dgm:pt>
    <dgm:pt modelId="{85B4BA2E-30F5-4D54-AF42-4C1ED6596AB5}" type="pres">
      <dgm:prSet presAssocID="{EFBAC500-B05C-42AF-9F4F-85CE58A1D93F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83218-153B-4D9B-982F-7DEB056309EF}" type="pres">
      <dgm:prSet presAssocID="{9ADF75E9-2FB0-47A2-AA75-4177C2CE5110}" presName="spacer" presStyleCnt="0"/>
      <dgm:spPr/>
    </dgm:pt>
    <dgm:pt modelId="{513DDC3A-4FEA-4D9A-88D4-C2644C63599D}" type="pres">
      <dgm:prSet presAssocID="{4D5A878E-C7DB-4530-8F9D-D0F9EADC955C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20EEA-8C14-4688-AA72-D28289F12927}" type="pres">
      <dgm:prSet presAssocID="{219ADB14-1A35-4E14-A2FA-79D4DCCE58D3}" presName="spacer" presStyleCnt="0"/>
      <dgm:spPr/>
    </dgm:pt>
    <dgm:pt modelId="{FCEF6AC9-9250-4E10-955D-2F6F43D968E9}" type="pres">
      <dgm:prSet presAssocID="{D05E38A8-025D-45DE-843A-6884FFDBDD4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8BEB0-5E1E-4531-A155-0D90D569D19F}" type="pres">
      <dgm:prSet presAssocID="{2CCEC3F6-3B36-4AED-8123-56816ACF593C}" presName="spacer" presStyleCnt="0"/>
      <dgm:spPr/>
    </dgm:pt>
    <dgm:pt modelId="{3C73CC70-5794-4090-AFB9-448CF3CA97B1}" type="pres">
      <dgm:prSet presAssocID="{A7F9C875-1BDA-41BD-95B5-EAFC9EB47B3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4966-712D-4F0B-A095-4990B272CE89}" type="pres">
      <dgm:prSet presAssocID="{5AAA97B3-A433-40EA-A088-0D2D02F563B3}" presName="spacer" presStyleCnt="0"/>
      <dgm:spPr/>
    </dgm:pt>
    <dgm:pt modelId="{E7F22EAB-BCA4-4486-9113-2AB09D722661}" type="pres">
      <dgm:prSet presAssocID="{48FCA6B0-2171-4CA3-AEEC-B477F9F59AE4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1B732A-BFB7-443B-94D2-781937E8B8DF}" type="presOf" srcId="{EFBAC500-B05C-42AF-9F4F-85CE58A1D93F}" destId="{85B4BA2E-30F5-4D54-AF42-4C1ED6596AB5}" srcOrd="0" destOrd="0" presId="urn:microsoft.com/office/officeart/2005/8/layout/vList2"/>
    <dgm:cxn modelId="{4AB4D62C-899F-4A41-9281-B43CEBA5BA1C}" type="presOf" srcId="{A7F9C875-1BDA-41BD-95B5-EAFC9EB47B3F}" destId="{3C73CC70-5794-4090-AFB9-448CF3CA97B1}" srcOrd="0" destOrd="0" presId="urn:microsoft.com/office/officeart/2005/8/layout/vList2"/>
    <dgm:cxn modelId="{C08049B9-161A-43AF-AB95-C651CCDC64B8}" type="presOf" srcId="{40FD0E6D-6001-47B9-A9C9-AE05C5CB60F4}" destId="{0BB5F70D-198D-4457-95DF-893BF2168B78}" srcOrd="0" destOrd="0" presId="urn:microsoft.com/office/officeart/2005/8/layout/vList2"/>
    <dgm:cxn modelId="{A59AA4E0-CA05-4494-9D3A-42EA232328D0}" type="presOf" srcId="{48FCA6B0-2171-4CA3-AEEC-B477F9F59AE4}" destId="{E7F22EAB-BCA4-4486-9113-2AB09D722661}" srcOrd="0" destOrd="0" presId="urn:microsoft.com/office/officeart/2005/8/layout/vList2"/>
    <dgm:cxn modelId="{FC9C6563-3067-44E3-BFC7-D8F80443FD5A}" srcId="{E59A9CE7-2710-473C-8F1D-BDC8E6DA272A}" destId="{40FD0E6D-6001-47B9-A9C9-AE05C5CB60F4}" srcOrd="0" destOrd="0" parTransId="{7B579220-5B77-4342-AF19-14F3B2777207}" sibTransId="{DBE048DE-3F9B-463C-9101-340ECBD3A03B}"/>
    <dgm:cxn modelId="{A3B7AEF2-7D9E-438C-9B5F-BC527512FF58}" type="presOf" srcId="{4D5A878E-C7DB-4530-8F9D-D0F9EADC955C}" destId="{513DDC3A-4FEA-4D9A-88D4-C2644C63599D}" srcOrd="0" destOrd="0" presId="urn:microsoft.com/office/officeart/2005/8/layout/vList2"/>
    <dgm:cxn modelId="{1AFBFE1A-E473-40E4-8143-D2DAC392A70B}" srcId="{E59A9CE7-2710-473C-8F1D-BDC8E6DA272A}" destId="{48FCA6B0-2171-4CA3-AEEC-B477F9F59AE4}" srcOrd="6" destOrd="0" parTransId="{780B713B-9D85-4FFA-BDFA-9B29BAB0E6E2}" sibTransId="{A9E5BD0F-78C7-4021-8DF7-D8FBF66B53C4}"/>
    <dgm:cxn modelId="{CFBF45B8-2E01-4469-8AA0-8CB8E2A22E3D}" srcId="{E59A9CE7-2710-473C-8F1D-BDC8E6DA272A}" destId="{1B54E6B5-B418-4F8E-B0D1-AD4D07EA4A4F}" srcOrd="1" destOrd="0" parTransId="{5E01C990-DF4C-4946-B9CE-AD20A51B0E90}" sibTransId="{4B2FC317-0603-4D2F-8D2C-336D30E24800}"/>
    <dgm:cxn modelId="{4E1733B2-DA15-42C8-AC22-52B032F5D304}" type="presOf" srcId="{D05E38A8-025D-45DE-843A-6884FFDBDD4F}" destId="{FCEF6AC9-9250-4E10-955D-2F6F43D968E9}" srcOrd="0" destOrd="0" presId="urn:microsoft.com/office/officeart/2005/8/layout/vList2"/>
    <dgm:cxn modelId="{BF4674FD-0463-4700-9682-F604DE74E58E}" srcId="{E59A9CE7-2710-473C-8F1D-BDC8E6DA272A}" destId="{A7F9C875-1BDA-41BD-95B5-EAFC9EB47B3F}" srcOrd="5" destOrd="0" parTransId="{34B9309A-14D7-49C8-B65B-2367819D0BBC}" sibTransId="{5AAA97B3-A433-40EA-A088-0D2D02F563B3}"/>
    <dgm:cxn modelId="{787C1388-1D30-4BE8-A92E-B74709C37A8E}" type="presOf" srcId="{E59A9CE7-2710-473C-8F1D-BDC8E6DA272A}" destId="{ADF989EA-163D-4A7F-A1A3-349575E0620D}" srcOrd="0" destOrd="0" presId="urn:microsoft.com/office/officeart/2005/8/layout/vList2"/>
    <dgm:cxn modelId="{8D03C820-83FF-4E17-8E3C-C61DDDC23EC4}" srcId="{E59A9CE7-2710-473C-8F1D-BDC8E6DA272A}" destId="{EFBAC500-B05C-42AF-9F4F-85CE58A1D93F}" srcOrd="2" destOrd="0" parTransId="{95ECDAE7-B0EB-4221-8262-35464217202F}" sibTransId="{9ADF75E9-2FB0-47A2-AA75-4177C2CE5110}"/>
    <dgm:cxn modelId="{02600438-743F-4A47-8CB3-22ED0C703228}" srcId="{E59A9CE7-2710-473C-8F1D-BDC8E6DA272A}" destId="{D05E38A8-025D-45DE-843A-6884FFDBDD4F}" srcOrd="4" destOrd="0" parTransId="{33867A81-F390-482A-85F8-1B6EEFDC5E3A}" sibTransId="{2CCEC3F6-3B36-4AED-8123-56816ACF593C}"/>
    <dgm:cxn modelId="{881E0263-0727-41EB-A43A-903BF84A3352}" type="presOf" srcId="{1B54E6B5-B418-4F8E-B0D1-AD4D07EA4A4F}" destId="{772C23FC-46D0-4494-8853-847494013F5D}" srcOrd="0" destOrd="0" presId="urn:microsoft.com/office/officeart/2005/8/layout/vList2"/>
    <dgm:cxn modelId="{388EF15C-D8C7-470D-A383-52F1DFFA4506}" srcId="{E59A9CE7-2710-473C-8F1D-BDC8E6DA272A}" destId="{4D5A878E-C7DB-4530-8F9D-D0F9EADC955C}" srcOrd="3" destOrd="0" parTransId="{3F0DCE4E-43DA-42A4-8F25-49C465BB653B}" sibTransId="{219ADB14-1A35-4E14-A2FA-79D4DCCE58D3}"/>
    <dgm:cxn modelId="{D44530A2-8502-4C76-B729-0AAFFDDCB662}" type="presParOf" srcId="{ADF989EA-163D-4A7F-A1A3-349575E0620D}" destId="{0BB5F70D-198D-4457-95DF-893BF2168B78}" srcOrd="0" destOrd="0" presId="urn:microsoft.com/office/officeart/2005/8/layout/vList2"/>
    <dgm:cxn modelId="{CB362FD7-324E-4EE7-BE32-0614A5B53049}" type="presParOf" srcId="{ADF989EA-163D-4A7F-A1A3-349575E0620D}" destId="{F1965929-FAB5-45C6-99A2-214180B51C75}" srcOrd="1" destOrd="0" presId="urn:microsoft.com/office/officeart/2005/8/layout/vList2"/>
    <dgm:cxn modelId="{6007E357-4F47-4873-9808-B68BDF158EFB}" type="presParOf" srcId="{ADF989EA-163D-4A7F-A1A3-349575E0620D}" destId="{772C23FC-46D0-4494-8853-847494013F5D}" srcOrd="2" destOrd="0" presId="urn:microsoft.com/office/officeart/2005/8/layout/vList2"/>
    <dgm:cxn modelId="{31550918-50EB-4F8C-9114-244CF86038B4}" type="presParOf" srcId="{ADF989EA-163D-4A7F-A1A3-349575E0620D}" destId="{B221AD84-B051-4499-B491-2DA4AFBBA6DA}" srcOrd="3" destOrd="0" presId="urn:microsoft.com/office/officeart/2005/8/layout/vList2"/>
    <dgm:cxn modelId="{1BD2B9CF-5488-47EB-A164-A900014B4B81}" type="presParOf" srcId="{ADF989EA-163D-4A7F-A1A3-349575E0620D}" destId="{85B4BA2E-30F5-4D54-AF42-4C1ED6596AB5}" srcOrd="4" destOrd="0" presId="urn:microsoft.com/office/officeart/2005/8/layout/vList2"/>
    <dgm:cxn modelId="{8CDEC22B-6BEE-423D-AC70-49FD3DBE4E88}" type="presParOf" srcId="{ADF989EA-163D-4A7F-A1A3-349575E0620D}" destId="{73983218-153B-4D9B-982F-7DEB056309EF}" srcOrd="5" destOrd="0" presId="urn:microsoft.com/office/officeart/2005/8/layout/vList2"/>
    <dgm:cxn modelId="{7EE26D2D-937D-4683-B5A6-EF7D2E3E3CA5}" type="presParOf" srcId="{ADF989EA-163D-4A7F-A1A3-349575E0620D}" destId="{513DDC3A-4FEA-4D9A-88D4-C2644C63599D}" srcOrd="6" destOrd="0" presId="urn:microsoft.com/office/officeart/2005/8/layout/vList2"/>
    <dgm:cxn modelId="{C7CBE73C-210C-4DCD-BE93-75F7090DE9F0}" type="presParOf" srcId="{ADF989EA-163D-4A7F-A1A3-349575E0620D}" destId="{5A620EEA-8C14-4688-AA72-D28289F12927}" srcOrd="7" destOrd="0" presId="urn:microsoft.com/office/officeart/2005/8/layout/vList2"/>
    <dgm:cxn modelId="{35A71AC5-F4F5-4BF1-80F1-EB4A8ED70287}" type="presParOf" srcId="{ADF989EA-163D-4A7F-A1A3-349575E0620D}" destId="{FCEF6AC9-9250-4E10-955D-2F6F43D968E9}" srcOrd="8" destOrd="0" presId="urn:microsoft.com/office/officeart/2005/8/layout/vList2"/>
    <dgm:cxn modelId="{810F95D6-D392-4801-8E39-C4058FC5DF2D}" type="presParOf" srcId="{ADF989EA-163D-4A7F-A1A3-349575E0620D}" destId="{E708BEB0-5E1E-4531-A155-0D90D569D19F}" srcOrd="9" destOrd="0" presId="urn:microsoft.com/office/officeart/2005/8/layout/vList2"/>
    <dgm:cxn modelId="{50276C38-62A1-426B-A33E-CBE0A4E34E5F}" type="presParOf" srcId="{ADF989EA-163D-4A7F-A1A3-349575E0620D}" destId="{3C73CC70-5794-4090-AFB9-448CF3CA97B1}" srcOrd="10" destOrd="0" presId="urn:microsoft.com/office/officeart/2005/8/layout/vList2"/>
    <dgm:cxn modelId="{EB25AD7C-B778-4522-B2D6-AEDA75327017}" type="presParOf" srcId="{ADF989EA-163D-4A7F-A1A3-349575E0620D}" destId="{CE454966-712D-4F0B-A095-4990B272CE89}" srcOrd="11" destOrd="0" presId="urn:microsoft.com/office/officeart/2005/8/layout/vList2"/>
    <dgm:cxn modelId="{27335D3E-4804-445F-908E-50C73D8F70A6}" type="presParOf" srcId="{ADF989EA-163D-4A7F-A1A3-349575E0620D}" destId="{E7F22EAB-BCA4-4486-9113-2AB09D72266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9A9CE7-2710-473C-8F1D-BDC8E6DA272A}" type="doc">
      <dgm:prSet loTypeId="urn:microsoft.com/office/officeart/2005/8/layout/h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0FD0E6D-6001-47B9-A9C9-AE05C5CB60F4}">
      <dgm:prSet phldrT="[Text]"/>
      <dgm:spPr/>
      <dgm:t>
        <a:bodyPr/>
        <a:lstStyle/>
        <a:p>
          <a:r>
            <a:rPr lang="en-US" dirty="0" smtClean="0"/>
            <a:t>Frame the problem</a:t>
          </a:r>
          <a:endParaRPr lang="en-US" dirty="0"/>
        </a:p>
      </dgm:t>
    </dgm:pt>
    <dgm:pt modelId="{7B579220-5B77-4342-AF19-14F3B2777207}" type="parTrans" cxnId="{FC9C6563-3067-44E3-BFC7-D8F80443FD5A}">
      <dgm:prSet/>
      <dgm:spPr/>
      <dgm:t>
        <a:bodyPr/>
        <a:lstStyle/>
        <a:p>
          <a:endParaRPr lang="en-US"/>
        </a:p>
      </dgm:t>
    </dgm:pt>
    <dgm:pt modelId="{DBE048DE-3F9B-463C-9101-340ECBD3A03B}" type="sibTrans" cxnId="{FC9C6563-3067-44E3-BFC7-D8F80443FD5A}">
      <dgm:prSet/>
      <dgm:spPr/>
      <dgm:t>
        <a:bodyPr/>
        <a:lstStyle/>
        <a:p>
          <a:endParaRPr lang="en-US"/>
        </a:p>
      </dgm:t>
    </dgm:pt>
    <dgm:pt modelId="{EFBAC500-B05C-42AF-9F4F-85CE58A1D93F}">
      <dgm:prSet phldrT="[Text]"/>
      <dgm:spPr/>
      <dgm:t>
        <a:bodyPr/>
        <a:lstStyle/>
        <a:p>
          <a:r>
            <a:rPr lang="en-US" dirty="0" smtClean="0"/>
            <a:t>Process your data</a:t>
          </a:r>
          <a:endParaRPr lang="en-US" dirty="0"/>
        </a:p>
      </dgm:t>
    </dgm:pt>
    <dgm:pt modelId="{95ECDAE7-B0EB-4221-8262-35464217202F}" type="parTrans" cxnId="{8D03C820-83FF-4E17-8E3C-C61DDDC23EC4}">
      <dgm:prSet/>
      <dgm:spPr/>
      <dgm:t>
        <a:bodyPr/>
        <a:lstStyle/>
        <a:p>
          <a:endParaRPr lang="en-US"/>
        </a:p>
      </dgm:t>
    </dgm:pt>
    <dgm:pt modelId="{9ADF75E9-2FB0-47A2-AA75-4177C2CE5110}" type="sibTrans" cxnId="{8D03C820-83FF-4E17-8E3C-C61DDDC23EC4}">
      <dgm:prSet/>
      <dgm:spPr/>
      <dgm:t>
        <a:bodyPr/>
        <a:lstStyle/>
        <a:p>
          <a:endParaRPr lang="en-US"/>
        </a:p>
      </dgm:t>
    </dgm:pt>
    <dgm:pt modelId="{4D5A878E-C7DB-4530-8F9D-D0F9EADC955C}">
      <dgm:prSet/>
      <dgm:spPr/>
      <dgm:t>
        <a:bodyPr/>
        <a:lstStyle/>
        <a:p>
          <a:r>
            <a:rPr lang="en-US" dirty="0" smtClean="0"/>
            <a:t>Explore the data</a:t>
          </a:r>
          <a:endParaRPr lang="en-US" dirty="0"/>
        </a:p>
      </dgm:t>
    </dgm:pt>
    <dgm:pt modelId="{3F0DCE4E-43DA-42A4-8F25-49C465BB653B}" type="parTrans" cxnId="{388EF15C-D8C7-470D-A383-52F1DFFA4506}">
      <dgm:prSet/>
      <dgm:spPr/>
      <dgm:t>
        <a:bodyPr/>
        <a:lstStyle/>
        <a:p>
          <a:endParaRPr lang="en-US"/>
        </a:p>
      </dgm:t>
    </dgm:pt>
    <dgm:pt modelId="{219ADB14-1A35-4E14-A2FA-79D4DCCE58D3}" type="sibTrans" cxnId="{388EF15C-D8C7-470D-A383-52F1DFFA4506}">
      <dgm:prSet/>
      <dgm:spPr/>
      <dgm:t>
        <a:bodyPr/>
        <a:lstStyle/>
        <a:p>
          <a:endParaRPr lang="en-US"/>
        </a:p>
      </dgm:t>
    </dgm:pt>
    <dgm:pt modelId="{A7F9C875-1BDA-41BD-95B5-EAFC9EB47B3F}">
      <dgm:prSet/>
      <dgm:spPr/>
      <dgm:t>
        <a:bodyPr/>
        <a:lstStyle/>
        <a:p>
          <a:r>
            <a:rPr lang="en-US" dirty="0" smtClean="0"/>
            <a:t>Communicate the results</a:t>
          </a:r>
          <a:endParaRPr lang="en-US" dirty="0"/>
        </a:p>
      </dgm:t>
    </dgm:pt>
    <dgm:pt modelId="{34B9309A-14D7-49C8-B65B-2367819D0BBC}" type="parTrans" cxnId="{BF4674FD-0463-4700-9682-F604DE74E58E}">
      <dgm:prSet/>
      <dgm:spPr/>
      <dgm:t>
        <a:bodyPr/>
        <a:lstStyle/>
        <a:p>
          <a:endParaRPr lang="en-US"/>
        </a:p>
      </dgm:t>
    </dgm:pt>
    <dgm:pt modelId="{5AAA97B3-A433-40EA-A088-0D2D02F563B3}" type="sibTrans" cxnId="{BF4674FD-0463-4700-9682-F604DE74E58E}">
      <dgm:prSet/>
      <dgm:spPr/>
      <dgm:t>
        <a:bodyPr/>
        <a:lstStyle/>
        <a:p>
          <a:endParaRPr lang="en-US"/>
        </a:p>
      </dgm:t>
    </dgm:pt>
    <dgm:pt modelId="{1B54E6B5-B418-4F8E-B0D1-AD4D07EA4A4F}">
      <dgm:prSet phldrT="[Text]"/>
      <dgm:spPr/>
      <dgm:t>
        <a:bodyPr/>
        <a:lstStyle/>
        <a:p>
          <a:r>
            <a:rPr lang="en-US" dirty="0" smtClean="0"/>
            <a:t>Collect the data</a:t>
          </a:r>
          <a:endParaRPr lang="en-US" dirty="0"/>
        </a:p>
      </dgm:t>
    </dgm:pt>
    <dgm:pt modelId="{4B2FC317-0603-4D2F-8D2C-336D30E24800}" type="sibTrans" cxnId="{CFBF45B8-2E01-4469-8AA0-8CB8E2A22E3D}">
      <dgm:prSet/>
      <dgm:spPr/>
      <dgm:t>
        <a:bodyPr/>
        <a:lstStyle/>
        <a:p>
          <a:endParaRPr lang="en-US"/>
        </a:p>
      </dgm:t>
    </dgm:pt>
    <dgm:pt modelId="{5E01C990-DF4C-4946-B9CE-AD20A51B0E90}" type="parTrans" cxnId="{CFBF45B8-2E01-4469-8AA0-8CB8E2A22E3D}">
      <dgm:prSet/>
      <dgm:spPr/>
      <dgm:t>
        <a:bodyPr/>
        <a:lstStyle/>
        <a:p>
          <a:endParaRPr lang="en-US"/>
        </a:p>
      </dgm:t>
    </dgm:pt>
    <dgm:pt modelId="{D05E38A8-025D-45DE-843A-6884FFDBDD4F}">
      <dgm:prSet/>
      <dgm:spPr/>
      <dgm:t>
        <a:bodyPr/>
        <a:lstStyle/>
        <a:p>
          <a:r>
            <a:rPr lang="en-US" dirty="0" smtClean="0"/>
            <a:t>Perform in-depth analysis</a:t>
          </a:r>
          <a:endParaRPr lang="en-US" dirty="0"/>
        </a:p>
      </dgm:t>
    </dgm:pt>
    <dgm:pt modelId="{2CCEC3F6-3B36-4AED-8123-56816ACF593C}" type="sibTrans" cxnId="{02600438-743F-4A47-8CB3-22ED0C703228}">
      <dgm:prSet/>
      <dgm:spPr/>
      <dgm:t>
        <a:bodyPr/>
        <a:lstStyle/>
        <a:p>
          <a:endParaRPr lang="en-US"/>
        </a:p>
      </dgm:t>
    </dgm:pt>
    <dgm:pt modelId="{33867A81-F390-482A-85F8-1B6EEFDC5E3A}" type="parTrans" cxnId="{02600438-743F-4A47-8CB3-22ED0C703228}">
      <dgm:prSet/>
      <dgm:spPr/>
      <dgm:t>
        <a:bodyPr/>
        <a:lstStyle/>
        <a:p>
          <a:endParaRPr lang="en-US"/>
        </a:p>
      </dgm:t>
    </dgm:pt>
    <dgm:pt modelId="{6F8B2731-355E-411C-8B6B-DD83FFC49BFE}" type="pres">
      <dgm:prSet presAssocID="{E59A9CE7-2710-473C-8F1D-BDC8E6DA272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228075-11F7-4BA0-BB43-6FB3240D6A2B}" type="pres">
      <dgm:prSet presAssocID="{40FD0E6D-6001-47B9-A9C9-AE05C5CB60F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A88B2-0ED2-42BA-8F5D-63C60376E190}" type="pres">
      <dgm:prSet presAssocID="{DBE048DE-3F9B-463C-9101-340ECBD3A03B}" presName="sibTrans" presStyleCnt="0"/>
      <dgm:spPr/>
    </dgm:pt>
    <dgm:pt modelId="{1A4D334E-FE6C-4866-AB8E-5068D56A0171}" type="pres">
      <dgm:prSet presAssocID="{1B54E6B5-B418-4F8E-B0D1-AD4D07EA4A4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4ABDB-5A35-41F6-A0E3-922D9F337003}" type="pres">
      <dgm:prSet presAssocID="{4B2FC317-0603-4D2F-8D2C-336D30E24800}" presName="sibTrans" presStyleCnt="0"/>
      <dgm:spPr/>
    </dgm:pt>
    <dgm:pt modelId="{B3B67310-1B7F-4ACC-BEDE-EA4D6BE297C8}" type="pres">
      <dgm:prSet presAssocID="{EFBAC500-B05C-42AF-9F4F-85CE58A1D93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D0356-458F-4271-A9A1-811B64EBC104}" type="pres">
      <dgm:prSet presAssocID="{9ADF75E9-2FB0-47A2-AA75-4177C2CE5110}" presName="sibTrans" presStyleCnt="0"/>
      <dgm:spPr/>
    </dgm:pt>
    <dgm:pt modelId="{62F12DF0-0F95-4D7F-8A03-3A21D10AF861}" type="pres">
      <dgm:prSet presAssocID="{4D5A878E-C7DB-4530-8F9D-D0F9EADC955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945E0-BB2E-4945-8C9C-6E3C7A092F87}" type="pres">
      <dgm:prSet presAssocID="{219ADB14-1A35-4E14-A2FA-79D4DCCE58D3}" presName="sibTrans" presStyleCnt="0"/>
      <dgm:spPr/>
    </dgm:pt>
    <dgm:pt modelId="{B2711542-F9F1-4AC1-8D92-0C69B5ED5517}" type="pres">
      <dgm:prSet presAssocID="{D05E38A8-025D-45DE-843A-6884FFDBDD4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21623-48DF-479F-A299-5BAB139ED7D1}" type="pres">
      <dgm:prSet presAssocID="{2CCEC3F6-3B36-4AED-8123-56816ACF593C}" presName="sibTrans" presStyleCnt="0"/>
      <dgm:spPr/>
    </dgm:pt>
    <dgm:pt modelId="{655902A6-EF33-472A-817D-B73311B1FBDC}" type="pres">
      <dgm:prSet presAssocID="{A7F9C875-1BDA-41BD-95B5-EAFC9EB47B3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EC1F0B-833F-4680-9DF2-C85FFF0D2138}" type="presOf" srcId="{1B54E6B5-B418-4F8E-B0D1-AD4D07EA4A4F}" destId="{1A4D334E-FE6C-4866-AB8E-5068D56A0171}" srcOrd="0" destOrd="0" presId="urn:microsoft.com/office/officeart/2005/8/layout/hList6"/>
    <dgm:cxn modelId="{FC9C6563-3067-44E3-BFC7-D8F80443FD5A}" srcId="{E59A9CE7-2710-473C-8F1D-BDC8E6DA272A}" destId="{40FD0E6D-6001-47B9-A9C9-AE05C5CB60F4}" srcOrd="0" destOrd="0" parTransId="{7B579220-5B77-4342-AF19-14F3B2777207}" sibTransId="{DBE048DE-3F9B-463C-9101-340ECBD3A03B}"/>
    <dgm:cxn modelId="{CFBF45B8-2E01-4469-8AA0-8CB8E2A22E3D}" srcId="{E59A9CE7-2710-473C-8F1D-BDC8E6DA272A}" destId="{1B54E6B5-B418-4F8E-B0D1-AD4D07EA4A4F}" srcOrd="1" destOrd="0" parTransId="{5E01C990-DF4C-4946-B9CE-AD20A51B0E90}" sibTransId="{4B2FC317-0603-4D2F-8D2C-336D30E24800}"/>
    <dgm:cxn modelId="{BF4674FD-0463-4700-9682-F604DE74E58E}" srcId="{E59A9CE7-2710-473C-8F1D-BDC8E6DA272A}" destId="{A7F9C875-1BDA-41BD-95B5-EAFC9EB47B3F}" srcOrd="5" destOrd="0" parTransId="{34B9309A-14D7-49C8-B65B-2367819D0BBC}" sibTransId="{5AAA97B3-A433-40EA-A088-0D2D02F563B3}"/>
    <dgm:cxn modelId="{8D03C820-83FF-4E17-8E3C-C61DDDC23EC4}" srcId="{E59A9CE7-2710-473C-8F1D-BDC8E6DA272A}" destId="{EFBAC500-B05C-42AF-9F4F-85CE58A1D93F}" srcOrd="2" destOrd="0" parTransId="{95ECDAE7-B0EB-4221-8262-35464217202F}" sibTransId="{9ADF75E9-2FB0-47A2-AA75-4177C2CE5110}"/>
    <dgm:cxn modelId="{E3BAA58B-AE2F-44B4-9766-CA21F2D71605}" type="presOf" srcId="{EFBAC500-B05C-42AF-9F4F-85CE58A1D93F}" destId="{B3B67310-1B7F-4ACC-BEDE-EA4D6BE297C8}" srcOrd="0" destOrd="0" presId="urn:microsoft.com/office/officeart/2005/8/layout/hList6"/>
    <dgm:cxn modelId="{02600438-743F-4A47-8CB3-22ED0C703228}" srcId="{E59A9CE7-2710-473C-8F1D-BDC8E6DA272A}" destId="{D05E38A8-025D-45DE-843A-6884FFDBDD4F}" srcOrd="4" destOrd="0" parTransId="{33867A81-F390-482A-85F8-1B6EEFDC5E3A}" sibTransId="{2CCEC3F6-3B36-4AED-8123-56816ACF593C}"/>
    <dgm:cxn modelId="{388EF15C-D8C7-470D-A383-52F1DFFA4506}" srcId="{E59A9CE7-2710-473C-8F1D-BDC8E6DA272A}" destId="{4D5A878E-C7DB-4530-8F9D-D0F9EADC955C}" srcOrd="3" destOrd="0" parTransId="{3F0DCE4E-43DA-42A4-8F25-49C465BB653B}" sibTransId="{219ADB14-1A35-4E14-A2FA-79D4DCCE58D3}"/>
    <dgm:cxn modelId="{137A72B8-B3A9-4C51-B4BE-46FE5E83D88E}" type="presOf" srcId="{4D5A878E-C7DB-4530-8F9D-D0F9EADC955C}" destId="{62F12DF0-0F95-4D7F-8A03-3A21D10AF861}" srcOrd="0" destOrd="0" presId="urn:microsoft.com/office/officeart/2005/8/layout/hList6"/>
    <dgm:cxn modelId="{E5589A12-042C-4CEE-BB61-8B3593BD42E0}" type="presOf" srcId="{D05E38A8-025D-45DE-843A-6884FFDBDD4F}" destId="{B2711542-F9F1-4AC1-8D92-0C69B5ED5517}" srcOrd="0" destOrd="0" presId="urn:microsoft.com/office/officeart/2005/8/layout/hList6"/>
    <dgm:cxn modelId="{49285C2B-2283-4A3D-9BF3-81473FB9229D}" type="presOf" srcId="{E59A9CE7-2710-473C-8F1D-BDC8E6DA272A}" destId="{6F8B2731-355E-411C-8B6B-DD83FFC49BFE}" srcOrd="0" destOrd="0" presId="urn:microsoft.com/office/officeart/2005/8/layout/hList6"/>
    <dgm:cxn modelId="{6F7847F5-6F77-425F-B373-03E474D429A2}" type="presOf" srcId="{40FD0E6D-6001-47B9-A9C9-AE05C5CB60F4}" destId="{E6228075-11F7-4BA0-BB43-6FB3240D6A2B}" srcOrd="0" destOrd="0" presId="urn:microsoft.com/office/officeart/2005/8/layout/hList6"/>
    <dgm:cxn modelId="{0799137C-6507-45DD-AA71-9F7A9C0E2D48}" type="presOf" srcId="{A7F9C875-1BDA-41BD-95B5-EAFC9EB47B3F}" destId="{655902A6-EF33-472A-817D-B73311B1FBDC}" srcOrd="0" destOrd="0" presId="urn:microsoft.com/office/officeart/2005/8/layout/hList6"/>
    <dgm:cxn modelId="{5F79FBD4-C17C-4BF7-B9B6-957915889F27}" type="presParOf" srcId="{6F8B2731-355E-411C-8B6B-DD83FFC49BFE}" destId="{E6228075-11F7-4BA0-BB43-6FB3240D6A2B}" srcOrd="0" destOrd="0" presId="urn:microsoft.com/office/officeart/2005/8/layout/hList6"/>
    <dgm:cxn modelId="{FE3269D3-478C-42A7-9435-2E4F136B81D1}" type="presParOf" srcId="{6F8B2731-355E-411C-8B6B-DD83FFC49BFE}" destId="{F97A88B2-0ED2-42BA-8F5D-63C60376E190}" srcOrd="1" destOrd="0" presId="urn:microsoft.com/office/officeart/2005/8/layout/hList6"/>
    <dgm:cxn modelId="{7C7415B7-DF3B-4EA3-95D6-FBF6B14C3329}" type="presParOf" srcId="{6F8B2731-355E-411C-8B6B-DD83FFC49BFE}" destId="{1A4D334E-FE6C-4866-AB8E-5068D56A0171}" srcOrd="2" destOrd="0" presId="urn:microsoft.com/office/officeart/2005/8/layout/hList6"/>
    <dgm:cxn modelId="{681F8C55-2CCD-4193-8425-4BEE3E01A26F}" type="presParOf" srcId="{6F8B2731-355E-411C-8B6B-DD83FFC49BFE}" destId="{1764ABDB-5A35-41F6-A0E3-922D9F337003}" srcOrd="3" destOrd="0" presId="urn:microsoft.com/office/officeart/2005/8/layout/hList6"/>
    <dgm:cxn modelId="{63DCD30B-320D-49EE-95FA-71FBFE01CB7A}" type="presParOf" srcId="{6F8B2731-355E-411C-8B6B-DD83FFC49BFE}" destId="{B3B67310-1B7F-4ACC-BEDE-EA4D6BE297C8}" srcOrd="4" destOrd="0" presId="urn:microsoft.com/office/officeart/2005/8/layout/hList6"/>
    <dgm:cxn modelId="{C4783210-6EE7-433E-B691-0987CEC49D95}" type="presParOf" srcId="{6F8B2731-355E-411C-8B6B-DD83FFC49BFE}" destId="{021D0356-458F-4271-A9A1-811B64EBC104}" srcOrd="5" destOrd="0" presId="urn:microsoft.com/office/officeart/2005/8/layout/hList6"/>
    <dgm:cxn modelId="{3582F030-343B-49CA-B4B2-9709B8D107A9}" type="presParOf" srcId="{6F8B2731-355E-411C-8B6B-DD83FFC49BFE}" destId="{62F12DF0-0F95-4D7F-8A03-3A21D10AF861}" srcOrd="6" destOrd="0" presId="urn:microsoft.com/office/officeart/2005/8/layout/hList6"/>
    <dgm:cxn modelId="{CFDBF755-9E74-4150-ABBD-3CADE6DA40A5}" type="presParOf" srcId="{6F8B2731-355E-411C-8B6B-DD83FFC49BFE}" destId="{8D0945E0-BB2E-4945-8C9C-6E3C7A092F87}" srcOrd="7" destOrd="0" presId="urn:microsoft.com/office/officeart/2005/8/layout/hList6"/>
    <dgm:cxn modelId="{445FBE8D-1EF4-49C8-8A24-33ED375BBE04}" type="presParOf" srcId="{6F8B2731-355E-411C-8B6B-DD83FFC49BFE}" destId="{B2711542-F9F1-4AC1-8D92-0C69B5ED5517}" srcOrd="8" destOrd="0" presId="urn:microsoft.com/office/officeart/2005/8/layout/hList6"/>
    <dgm:cxn modelId="{52D2420A-751B-43F3-AB53-4271D6170C08}" type="presParOf" srcId="{6F8B2731-355E-411C-8B6B-DD83FFC49BFE}" destId="{BD421623-48DF-479F-A299-5BAB139ED7D1}" srcOrd="9" destOrd="0" presId="urn:microsoft.com/office/officeart/2005/8/layout/hList6"/>
    <dgm:cxn modelId="{89E55FF5-4733-4BCE-976B-C081D89518D8}" type="presParOf" srcId="{6F8B2731-355E-411C-8B6B-DD83FFC49BFE}" destId="{655902A6-EF33-472A-817D-B73311B1FBDC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B186A3-CD1F-4DE5-ADEE-3E2DC350BBD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64B15CC8-3180-4F7B-8FE7-FC7CEB66CA33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IN" sz="2400" dirty="0">
              <a:latin typeface="Proxima Nova" panose="020B0604020202020204" charset="0"/>
            </a:rPr>
            <a:t>Solve the Case</a:t>
          </a:r>
        </a:p>
      </dgm:t>
    </dgm:pt>
    <dgm:pt modelId="{E4615B79-263C-49BD-AFFA-DD6F4103A6A7}" type="parTrans" cxnId="{2F288C2E-1332-4B5C-A145-81D33295B021}">
      <dgm:prSet/>
      <dgm:spPr/>
      <dgm:t>
        <a:bodyPr/>
        <a:lstStyle/>
        <a:p>
          <a:endParaRPr lang="en-IN" sz="1400">
            <a:latin typeface="Proxima Nova" panose="020B0604020202020204" charset="0"/>
          </a:endParaRPr>
        </a:p>
      </dgm:t>
    </dgm:pt>
    <dgm:pt modelId="{C67B4369-11D0-4093-93C2-B14956D4DD66}" type="sibTrans" cxnId="{2F288C2E-1332-4B5C-A145-81D33295B021}">
      <dgm:prSet/>
      <dgm:spPr/>
      <dgm:t>
        <a:bodyPr/>
        <a:lstStyle/>
        <a:p>
          <a:endParaRPr lang="en-IN" sz="1400">
            <a:latin typeface="Proxima Nova" panose="020B0604020202020204" charset="0"/>
          </a:endParaRPr>
        </a:p>
      </dgm:t>
    </dgm:pt>
    <dgm:pt modelId="{06C5810B-ADE1-43A7-B93E-31F7E6697F83}">
      <dgm:prSet phldrT="[Text]" custT="1"/>
      <dgm:spPr/>
      <dgm:t>
        <a:bodyPr/>
        <a:lstStyle/>
        <a:p>
          <a:r>
            <a:rPr lang="en-IN" sz="2000" dirty="0">
              <a:latin typeface="Proxima Nova" panose="020B0604020202020204" charset="0"/>
            </a:rPr>
            <a:t>Domain</a:t>
          </a:r>
        </a:p>
        <a:p>
          <a:r>
            <a:rPr lang="en-IN" sz="1600" dirty="0">
              <a:latin typeface="Proxima Nova" panose="020B0604020202020204" charset="0"/>
            </a:rPr>
            <a:t>(Check key variables’ causal relationship)</a:t>
          </a:r>
        </a:p>
      </dgm:t>
    </dgm:pt>
    <dgm:pt modelId="{35B9BD0A-AB69-46E9-AA42-05E527B37E29}" type="parTrans" cxnId="{08DA5D05-9A8B-473A-A461-A52AF0858BB6}">
      <dgm:prSet/>
      <dgm:spPr/>
      <dgm:t>
        <a:bodyPr/>
        <a:lstStyle/>
        <a:p>
          <a:endParaRPr lang="en-IN" sz="1400">
            <a:latin typeface="Proxima Nova" panose="020B0604020202020204" charset="0"/>
          </a:endParaRPr>
        </a:p>
      </dgm:t>
    </dgm:pt>
    <dgm:pt modelId="{EC9344E8-7E10-4C2F-9625-614E677A9AA2}" type="sibTrans" cxnId="{08DA5D05-9A8B-473A-A461-A52AF0858BB6}">
      <dgm:prSet/>
      <dgm:spPr/>
      <dgm:t>
        <a:bodyPr/>
        <a:lstStyle/>
        <a:p>
          <a:endParaRPr lang="en-IN" sz="1400">
            <a:latin typeface="Proxima Nova" panose="020B0604020202020204" charset="0"/>
          </a:endParaRPr>
        </a:p>
      </dgm:t>
    </dgm:pt>
    <dgm:pt modelId="{0F78CC2A-6F52-40EF-940F-6CCDAD8DED53}">
      <dgm:prSet phldrT="[Text]" custT="1"/>
      <dgm:spPr/>
      <dgm:t>
        <a:bodyPr/>
        <a:lstStyle/>
        <a:p>
          <a:r>
            <a:rPr lang="en-IN" sz="2400" dirty="0">
              <a:latin typeface="Proxima Nova" panose="020B0604020202020204" charset="0"/>
            </a:rPr>
            <a:t>Dispersion</a:t>
          </a:r>
        </a:p>
        <a:p>
          <a:r>
            <a:rPr lang="en-IN" sz="1600" dirty="0">
              <a:latin typeface="Proxima Nova" panose="020B0604020202020204" charset="0"/>
            </a:rPr>
            <a:t>(Balance the data)</a:t>
          </a:r>
        </a:p>
      </dgm:t>
    </dgm:pt>
    <dgm:pt modelId="{911BB0BD-9422-4656-874E-5C4B6A6610E6}" type="parTrans" cxnId="{E6E5A859-E162-4949-8EFE-C2F93F653648}">
      <dgm:prSet/>
      <dgm:spPr/>
      <dgm:t>
        <a:bodyPr/>
        <a:lstStyle/>
        <a:p>
          <a:endParaRPr lang="en-IN" sz="1400">
            <a:latin typeface="Proxima Nova" panose="020B0604020202020204" charset="0"/>
          </a:endParaRPr>
        </a:p>
      </dgm:t>
    </dgm:pt>
    <dgm:pt modelId="{4D3A3586-D7E1-4117-B81E-935621B7B9A3}" type="sibTrans" cxnId="{E6E5A859-E162-4949-8EFE-C2F93F653648}">
      <dgm:prSet/>
      <dgm:spPr/>
      <dgm:t>
        <a:bodyPr/>
        <a:lstStyle/>
        <a:p>
          <a:endParaRPr lang="en-IN" sz="1400">
            <a:latin typeface="Proxima Nova" panose="020B0604020202020204" charset="0"/>
          </a:endParaRPr>
        </a:p>
      </dgm:t>
    </dgm:pt>
    <dgm:pt modelId="{FC889D9F-E98B-4CAB-9AFD-5846E32B0FCC}">
      <dgm:prSet phldrT="[Text]" custT="1"/>
      <dgm:spPr/>
      <dgm:t>
        <a:bodyPr/>
        <a:lstStyle/>
        <a:p>
          <a:r>
            <a:rPr lang="en-IN" sz="2000" dirty="0">
              <a:latin typeface="Proxima Nova" panose="020B0604020202020204" charset="0"/>
            </a:rPr>
            <a:t>Data</a:t>
          </a:r>
        </a:p>
        <a:p>
          <a:r>
            <a:rPr lang="en-IN" sz="1600" dirty="0">
              <a:latin typeface="Proxima Nova" panose="020B0604020202020204" charset="0"/>
            </a:rPr>
            <a:t>(Avoid spurious data)</a:t>
          </a:r>
        </a:p>
      </dgm:t>
    </dgm:pt>
    <dgm:pt modelId="{A7FF7524-D0AB-4763-96D4-B78707F9EECE}" type="parTrans" cxnId="{DB64189B-8433-4E6F-B0E6-485833C10D6C}">
      <dgm:prSet/>
      <dgm:spPr/>
      <dgm:t>
        <a:bodyPr/>
        <a:lstStyle/>
        <a:p>
          <a:endParaRPr lang="en-IN" sz="1400">
            <a:latin typeface="Proxima Nova" panose="020B0604020202020204" charset="0"/>
          </a:endParaRPr>
        </a:p>
      </dgm:t>
    </dgm:pt>
    <dgm:pt modelId="{7BB80851-82A6-411B-BF65-E9739E9DB166}" type="sibTrans" cxnId="{DB64189B-8433-4E6F-B0E6-485833C10D6C}">
      <dgm:prSet/>
      <dgm:spPr/>
      <dgm:t>
        <a:bodyPr/>
        <a:lstStyle/>
        <a:p>
          <a:endParaRPr lang="en-IN" sz="1400">
            <a:latin typeface="Proxima Nova" panose="020B0604020202020204" charset="0"/>
          </a:endParaRPr>
        </a:p>
      </dgm:t>
    </dgm:pt>
    <dgm:pt modelId="{131929DA-F6B7-468D-BA6F-C66274B9BB78}" type="pres">
      <dgm:prSet presAssocID="{F0B186A3-CD1F-4DE5-ADEE-3E2DC350BBD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5F6C12-1CB1-4D81-A81D-3DCF5BF1B65F}" type="pres">
      <dgm:prSet presAssocID="{64B15CC8-3180-4F7B-8FE7-FC7CEB66CA33}" presName="centerShape" presStyleLbl="node0" presStyleIdx="0" presStyleCnt="1" custLinFactNeighborX="0"/>
      <dgm:spPr/>
      <dgm:t>
        <a:bodyPr/>
        <a:lstStyle/>
        <a:p>
          <a:endParaRPr lang="en-US"/>
        </a:p>
      </dgm:t>
    </dgm:pt>
    <dgm:pt modelId="{38CAE01A-9250-4A9C-8D3F-06EC82A99554}" type="pres">
      <dgm:prSet presAssocID="{35B9BD0A-AB69-46E9-AA42-05E527B37E2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0935AF77-BE0D-4225-9066-3E7554280743}" type="pres">
      <dgm:prSet presAssocID="{06C5810B-ADE1-43A7-B93E-31F7E6697F83}" presName="node" presStyleLbl="node1" presStyleIdx="0" presStyleCnt="3" custRadScaleRad="112269" custRadScaleInc="-37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0C3B0-31CD-4BB7-BC7F-399168707B64}" type="pres">
      <dgm:prSet presAssocID="{911BB0BD-9422-4656-874E-5C4B6A6610E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9DCDFFAB-B143-404B-B4C3-4414E5FFF056}" type="pres">
      <dgm:prSet presAssocID="{0F78CC2A-6F52-40EF-940F-6CCDAD8DED53}" presName="node" presStyleLbl="node1" presStyleIdx="1" presStyleCnt="3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7CB2E2-85C9-4415-B53A-247338536017}" type="pres">
      <dgm:prSet presAssocID="{A7FF7524-D0AB-4763-96D4-B78707F9EECE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31850854-921E-4F5D-9D56-8EA1EE215880}" type="pres">
      <dgm:prSet presAssocID="{FC889D9F-E98B-4CAB-9AFD-5846E32B0FCC}" presName="node" presStyleLbl="node1" presStyleIdx="2" presStyleCnt="3" custScaleX="99908" custRadScaleRad="112822" custRadScaleInc="40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64189B-8433-4E6F-B0E6-485833C10D6C}" srcId="{64B15CC8-3180-4F7B-8FE7-FC7CEB66CA33}" destId="{FC889D9F-E98B-4CAB-9AFD-5846E32B0FCC}" srcOrd="2" destOrd="0" parTransId="{A7FF7524-D0AB-4763-96D4-B78707F9EECE}" sibTransId="{7BB80851-82A6-411B-BF65-E9739E9DB166}"/>
    <dgm:cxn modelId="{B16750B5-62B9-4D58-9BC8-C9B6B44B9893}" type="presOf" srcId="{A7FF7524-D0AB-4763-96D4-B78707F9EECE}" destId="{147CB2E2-85C9-4415-B53A-247338536017}" srcOrd="0" destOrd="0" presId="urn:microsoft.com/office/officeart/2005/8/layout/radial4"/>
    <dgm:cxn modelId="{E46A1D63-825C-4B0D-8F96-F99C698E5FC0}" type="presOf" srcId="{911BB0BD-9422-4656-874E-5C4B6A6610E6}" destId="{E690C3B0-31CD-4BB7-BC7F-399168707B64}" srcOrd="0" destOrd="0" presId="urn:microsoft.com/office/officeart/2005/8/layout/radial4"/>
    <dgm:cxn modelId="{7D19290C-9225-45DC-A281-7DA3DE57BDF2}" type="presOf" srcId="{F0B186A3-CD1F-4DE5-ADEE-3E2DC350BBDA}" destId="{131929DA-F6B7-468D-BA6F-C66274B9BB78}" srcOrd="0" destOrd="0" presId="urn:microsoft.com/office/officeart/2005/8/layout/radial4"/>
    <dgm:cxn modelId="{C29AC3BB-00CC-4ED2-8619-6A433B7DAF26}" type="presOf" srcId="{0F78CC2A-6F52-40EF-940F-6CCDAD8DED53}" destId="{9DCDFFAB-B143-404B-B4C3-4414E5FFF056}" srcOrd="0" destOrd="0" presId="urn:microsoft.com/office/officeart/2005/8/layout/radial4"/>
    <dgm:cxn modelId="{2F288C2E-1332-4B5C-A145-81D33295B021}" srcId="{F0B186A3-CD1F-4DE5-ADEE-3E2DC350BBDA}" destId="{64B15CC8-3180-4F7B-8FE7-FC7CEB66CA33}" srcOrd="0" destOrd="0" parTransId="{E4615B79-263C-49BD-AFFA-DD6F4103A6A7}" sibTransId="{C67B4369-11D0-4093-93C2-B14956D4DD66}"/>
    <dgm:cxn modelId="{1DAD213B-9E22-49C6-9CBC-27987926CCB3}" type="presOf" srcId="{06C5810B-ADE1-43A7-B93E-31F7E6697F83}" destId="{0935AF77-BE0D-4225-9066-3E7554280743}" srcOrd="0" destOrd="0" presId="urn:microsoft.com/office/officeart/2005/8/layout/radial4"/>
    <dgm:cxn modelId="{08DA5D05-9A8B-473A-A461-A52AF0858BB6}" srcId="{64B15CC8-3180-4F7B-8FE7-FC7CEB66CA33}" destId="{06C5810B-ADE1-43A7-B93E-31F7E6697F83}" srcOrd="0" destOrd="0" parTransId="{35B9BD0A-AB69-46E9-AA42-05E527B37E29}" sibTransId="{EC9344E8-7E10-4C2F-9625-614E677A9AA2}"/>
    <dgm:cxn modelId="{E6E5A859-E162-4949-8EFE-C2F93F653648}" srcId="{64B15CC8-3180-4F7B-8FE7-FC7CEB66CA33}" destId="{0F78CC2A-6F52-40EF-940F-6CCDAD8DED53}" srcOrd="1" destOrd="0" parTransId="{911BB0BD-9422-4656-874E-5C4B6A6610E6}" sibTransId="{4D3A3586-D7E1-4117-B81E-935621B7B9A3}"/>
    <dgm:cxn modelId="{8DF85455-4F3C-43DA-AA05-91A280723394}" type="presOf" srcId="{64B15CC8-3180-4F7B-8FE7-FC7CEB66CA33}" destId="{295F6C12-1CB1-4D81-A81D-3DCF5BF1B65F}" srcOrd="0" destOrd="0" presId="urn:microsoft.com/office/officeart/2005/8/layout/radial4"/>
    <dgm:cxn modelId="{6AADAF9F-9E43-4661-9F4E-A46487C6F7E0}" type="presOf" srcId="{FC889D9F-E98B-4CAB-9AFD-5846E32B0FCC}" destId="{31850854-921E-4F5D-9D56-8EA1EE215880}" srcOrd="0" destOrd="0" presId="urn:microsoft.com/office/officeart/2005/8/layout/radial4"/>
    <dgm:cxn modelId="{DED1D8A6-1D62-4A29-A011-C0467FF6F56C}" type="presOf" srcId="{35B9BD0A-AB69-46E9-AA42-05E527B37E29}" destId="{38CAE01A-9250-4A9C-8D3F-06EC82A99554}" srcOrd="0" destOrd="0" presId="urn:microsoft.com/office/officeart/2005/8/layout/radial4"/>
    <dgm:cxn modelId="{0BFD3FAD-8393-42B0-94B2-73936F97671B}" type="presParOf" srcId="{131929DA-F6B7-468D-BA6F-C66274B9BB78}" destId="{295F6C12-1CB1-4D81-A81D-3DCF5BF1B65F}" srcOrd="0" destOrd="0" presId="urn:microsoft.com/office/officeart/2005/8/layout/radial4"/>
    <dgm:cxn modelId="{B45BB89F-2822-4A76-83DF-A90F5C4B439C}" type="presParOf" srcId="{131929DA-F6B7-468D-BA6F-C66274B9BB78}" destId="{38CAE01A-9250-4A9C-8D3F-06EC82A99554}" srcOrd="1" destOrd="0" presId="urn:microsoft.com/office/officeart/2005/8/layout/radial4"/>
    <dgm:cxn modelId="{B1654A7C-7F78-4EA5-86F2-C05C5DA158B2}" type="presParOf" srcId="{131929DA-F6B7-468D-BA6F-C66274B9BB78}" destId="{0935AF77-BE0D-4225-9066-3E7554280743}" srcOrd="2" destOrd="0" presId="urn:microsoft.com/office/officeart/2005/8/layout/radial4"/>
    <dgm:cxn modelId="{EC24331E-00D2-4911-830C-B0A7817A3C6A}" type="presParOf" srcId="{131929DA-F6B7-468D-BA6F-C66274B9BB78}" destId="{E690C3B0-31CD-4BB7-BC7F-399168707B64}" srcOrd="3" destOrd="0" presId="urn:microsoft.com/office/officeart/2005/8/layout/radial4"/>
    <dgm:cxn modelId="{CEBEF3A7-25E0-4DD3-9B58-71B3E681AFFF}" type="presParOf" srcId="{131929DA-F6B7-468D-BA6F-C66274B9BB78}" destId="{9DCDFFAB-B143-404B-B4C3-4414E5FFF056}" srcOrd="4" destOrd="0" presId="urn:microsoft.com/office/officeart/2005/8/layout/radial4"/>
    <dgm:cxn modelId="{4DFFBFF2-7F6F-470E-8F08-A1A75E2C7AD4}" type="presParOf" srcId="{131929DA-F6B7-468D-BA6F-C66274B9BB78}" destId="{147CB2E2-85C9-4415-B53A-247338536017}" srcOrd="5" destOrd="0" presId="urn:microsoft.com/office/officeart/2005/8/layout/radial4"/>
    <dgm:cxn modelId="{C7DC7CAD-9A96-420F-B643-CE6C83C23164}" type="presParOf" srcId="{131929DA-F6B7-468D-BA6F-C66274B9BB78}" destId="{31850854-921E-4F5D-9D56-8EA1EE215880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1E32C10-ACA9-4892-B882-1097BEEEAA64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B1DC013-DAFF-49F9-879E-AF2537443867}">
      <dgm:prSet phldrT="[Text]"/>
      <dgm:spPr/>
      <dgm:t>
        <a:bodyPr/>
        <a:lstStyle/>
        <a:p>
          <a:r>
            <a:rPr lang="en-US" dirty="0" smtClean="0"/>
            <a:t>Data Analyst</a:t>
          </a:r>
          <a:endParaRPr lang="en-US" dirty="0"/>
        </a:p>
      </dgm:t>
    </dgm:pt>
    <dgm:pt modelId="{E7499684-BB52-4D88-BB40-AFDC102BFCAE}" type="parTrans" cxnId="{76B3BE13-45FB-4259-8998-AA47E2CCDC55}">
      <dgm:prSet/>
      <dgm:spPr/>
      <dgm:t>
        <a:bodyPr/>
        <a:lstStyle/>
        <a:p>
          <a:endParaRPr lang="en-US"/>
        </a:p>
      </dgm:t>
    </dgm:pt>
    <dgm:pt modelId="{066546C0-7A46-4C73-B3FC-6D3D178E9FE9}" type="sibTrans" cxnId="{76B3BE13-45FB-4259-8998-AA47E2CCDC55}">
      <dgm:prSet/>
      <dgm:spPr/>
      <dgm:t>
        <a:bodyPr/>
        <a:lstStyle/>
        <a:p>
          <a:endParaRPr lang="en-US"/>
        </a:p>
      </dgm:t>
    </dgm:pt>
    <dgm:pt modelId="{2ED2E8D9-2F1F-4BF4-9F9F-D47171F56A8E}">
      <dgm:prSet phldrT="[Text]"/>
      <dgm:spPr/>
      <dgm:t>
        <a:bodyPr/>
        <a:lstStyle/>
        <a:p>
          <a:r>
            <a:rPr lang="en-US" dirty="0" smtClean="0"/>
            <a:t>SQL</a:t>
          </a:r>
          <a:endParaRPr lang="en-US" dirty="0"/>
        </a:p>
      </dgm:t>
    </dgm:pt>
    <dgm:pt modelId="{EFBAE178-31EA-4B01-ADB8-BB0259796F12}" type="parTrans" cxnId="{9074B285-CB0C-4591-AF0A-8A935D76B69E}">
      <dgm:prSet/>
      <dgm:spPr/>
      <dgm:t>
        <a:bodyPr/>
        <a:lstStyle/>
        <a:p>
          <a:endParaRPr lang="en-US"/>
        </a:p>
      </dgm:t>
    </dgm:pt>
    <dgm:pt modelId="{A5686F52-F17A-4F56-8827-F8473BD2182B}" type="sibTrans" cxnId="{9074B285-CB0C-4591-AF0A-8A935D76B69E}">
      <dgm:prSet/>
      <dgm:spPr/>
      <dgm:t>
        <a:bodyPr/>
        <a:lstStyle/>
        <a:p>
          <a:endParaRPr lang="en-US"/>
        </a:p>
      </dgm:t>
    </dgm:pt>
    <dgm:pt modelId="{C59A10DC-D0F7-46B6-8909-B085426A9F4C}">
      <dgm:prSet phldrT="[Text]"/>
      <dgm:spPr/>
      <dgm:t>
        <a:bodyPr/>
        <a:lstStyle/>
        <a:p>
          <a:r>
            <a:rPr lang="en-IN" b="0" i="0" dirty="0" smtClean="0"/>
            <a:t>Basic statistics</a:t>
          </a:r>
          <a:endParaRPr lang="en-US" dirty="0"/>
        </a:p>
      </dgm:t>
    </dgm:pt>
    <dgm:pt modelId="{B07E5BFA-7EAB-4C1A-872E-F2FE884BBA48}" type="parTrans" cxnId="{4C54BFBC-F5C4-493C-96EA-6DD15A1AF77C}">
      <dgm:prSet/>
      <dgm:spPr/>
      <dgm:t>
        <a:bodyPr/>
        <a:lstStyle/>
        <a:p>
          <a:endParaRPr lang="en-US"/>
        </a:p>
      </dgm:t>
    </dgm:pt>
    <dgm:pt modelId="{255E762E-A517-46FD-9C62-03E145242C98}" type="sibTrans" cxnId="{4C54BFBC-F5C4-493C-96EA-6DD15A1AF77C}">
      <dgm:prSet/>
      <dgm:spPr/>
      <dgm:t>
        <a:bodyPr/>
        <a:lstStyle/>
        <a:p>
          <a:endParaRPr lang="en-US"/>
        </a:p>
      </dgm:t>
    </dgm:pt>
    <dgm:pt modelId="{638A570E-D2DA-48F1-8ACC-A5AE394B1BC1}">
      <dgm:prSet phldrT="[Text]"/>
      <dgm:spPr/>
      <dgm:t>
        <a:bodyPr/>
        <a:lstStyle/>
        <a:p>
          <a:r>
            <a:rPr lang="en-US" dirty="0" smtClean="0"/>
            <a:t>ML / Data Engineer</a:t>
          </a:r>
          <a:endParaRPr lang="en-US" dirty="0"/>
        </a:p>
      </dgm:t>
    </dgm:pt>
    <dgm:pt modelId="{5A2C3C34-A8B6-4AEB-9976-26043F07B4DC}" type="parTrans" cxnId="{9F117651-354D-4418-AA47-2A65201755B0}">
      <dgm:prSet/>
      <dgm:spPr/>
      <dgm:t>
        <a:bodyPr/>
        <a:lstStyle/>
        <a:p>
          <a:endParaRPr lang="en-US"/>
        </a:p>
      </dgm:t>
    </dgm:pt>
    <dgm:pt modelId="{D6DDF3F1-4D04-43F6-A2FF-EE89EA428861}" type="sibTrans" cxnId="{9F117651-354D-4418-AA47-2A65201755B0}">
      <dgm:prSet/>
      <dgm:spPr/>
      <dgm:t>
        <a:bodyPr/>
        <a:lstStyle/>
        <a:p>
          <a:endParaRPr lang="en-US"/>
        </a:p>
      </dgm:t>
    </dgm:pt>
    <dgm:pt modelId="{1319EF7B-D410-4A53-848E-2FD8A939DF6C}">
      <dgm:prSet phldrT="[Text]"/>
      <dgm:spPr/>
      <dgm:t>
        <a:bodyPr/>
        <a:lstStyle/>
        <a:p>
          <a:r>
            <a:rPr lang="en-IN" b="0" i="0" dirty="0" smtClean="0"/>
            <a:t>Algorithms(Basic)</a:t>
          </a:r>
          <a:endParaRPr lang="en-US" dirty="0"/>
        </a:p>
      </dgm:t>
    </dgm:pt>
    <dgm:pt modelId="{2C3450DF-38E2-4931-8FC9-06DA46909F57}" type="parTrans" cxnId="{78741149-7321-4B54-9235-C297C25AC8F6}">
      <dgm:prSet/>
      <dgm:spPr/>
      <dgm:t>
        <a:bodyPr/>
        <a:lstStyle/>
        <a:p>
          <a:endParaRPr lang="en-US"/>
        </a:p>
      </dgm:t>
    </dgm:pt>
    <dgm:pt modelId="{7636EFD7-DCC4-4688-981B-58664DF30739}" type="sibTrans" cxnId="{78741149-7321-4B54-9235-C297C25AC8F6}">
      <dgm:prSet/>
      <dgm:spPr/>
      <dgm:t>
        <a:bodyPr/>
        <a:lstStyle/>
        <a:p>
          <a:endParaRPr lang="en-US"/>
        </a:p>
      </dgm:t>
    </dgm:pt>
    <dgm:pt modelId="{A43DA392-BF21-44FF-A5DF-99DBB113378E}">
      <dgm:prSet phldrT="[Text]"/>
      <dgm:spPr/>
      <dgm:t>
        <a:bodyPr/>
        <a:lstStyle/>
        <a:p>
          <a:r>
            <a:rPr lang="en-IN" b="0" i="0" dirty="0" smtClean="0"/>
            <a:t>System design /   Cloud</a:t>
          </a:r>
          <a:endParaRPr lang="en-US" dirty="0"/>
        </a:p>
      </dgm:t>
    </dgm:pt>
    <dgm:pt modelId="{723CCB8B-5533-4EFB-8DA8-B8BA3DBC7B89}" type="parTrans" cxnId="{17944FD7-B8CF-4CB0-88B2-C1B7B633BDA0}">
      <dgm:prSet/>
      <dgm:spPr/>
      <dgm:t>
        <a:bodyPr/>
        <a:lstStyle/>
        <a:p>
          <a:endParaRPr lang="en-US"/>
        </a:p>
      </dgm:t>
    </dgm:pt>
    <dgm:pt modelId="{8885DEC6-8CF2-4B03-9405-33EC669CECA6}" type="sibTrans" cxnId="{17944FD7-B8CF-4CB0-88B2-C1B7B633BDA0}">
      <dgm:prSet/>
      <dgm:spPr/>
      <dgm:t>
        <a:bodyPr/>
        <a:lstStyle/>
        <a:p>
          <a:endParaRPr lang="en-US"/>
        </a:p>
      </dgm:t>
    </dgm:pt>
    <dgm:pt modelId="{62583D1F-85A9-4C9B-98C5-FFA520CEAF34}">
      <dgm:prSet phldrT="[Text]"/>
      <dgm:spPr/>
      <dgm:t>
        <a:bodyPr/>
        <a:lstStyle/>
        <a:p>
          <a:r>
            <a:rPr lang="en-US" dirty="0" smtClean="0"/>
            <a:t>Data Scientist</a:t>
          </a:r>
          <a:endParaRPr lang="en-US" dirty="0"/>
        </a:p>
      </dgm:t>
    </dgm:pt>
    <dgm:pt modelId="{85C95DAD-4D8A-4C61-8321-9CA06E8FD18A}" type="parTrans" cxnId="{D58D3E96-CB86-40CF-A5B4-2920173DB558}">
      <dgm:prSet/>
      <dgm:spPr/>
      <dgm:t>
        <a:bodyPr/>
        <a:lstStyle/>
        <a:p>
          <a:endParaRPr lang="en-US"/>
        </a:p>
      </dgm:t>
    </dgm:pt>
    <dgm:pt modelId="{326E6B2F-41CA-4CD1-B49D-0506E3F8C0C4}" type="sibTrans" cxnId="{D58D3E96-CB86-40CF-A5B4-2920173DB558}">
      <dgm:prSet/>
      <dgm:spPr/>
      <dgm:t>
        <a:bodyPr/>
        <a:lstStyle/>
        <a:p>
          <a:endParaRPr lang="en-US"/>
        </a:p>
      </dgm:t>
    </dgm:pt>
    <dgm:pt modelId="{FFE3FB7A-C2FD-48B0-99E6-D5D454C6681F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49FD626C-45C1-4A3B-B8C6-A61FE9D62C8C}" type="parTrans" cxnId="{0EC1917F-3CC2-4D09-BE57-E702B5102C57}">
      <dgm:prSet/>
      <dgm:spPr/>
      <dgm:t>
        <a:bodyPr/>
        <a:lstStyle/>
        <a:p>
          <a:endParaRPr lang="en-US"/>
        </a:p>
      </dgm:t>
    </dgm:pt>
    <dgm:pt modelId="{CA1FF1B7-186D-4AAC-98B1-C2A6C672567A}" type="sibTrans" cxnId="{0EC1917F-3CC2-4D09-BE57-E702B5102C57}">
      <dgm:prSet/>
      <dgm:spPr/>
      <dgm:t>
        <a:bodyPr/>
        <a:lstStyle/>
        <a:p>
          <a:endParaRPr lang="en-US"/>
        </a:p>
      </dgm:t>
    </dgm:pt>
    <dgm:pt modelId="{1D6CFC38-93B7-4C61-90D6-4BD1458B99EA}">
      <dgm:prSet phldrT="[Text]"/>
      <dgm:spPr/>
      <dgm:t>
        <a:bodyPr/>
        <a:lstStyle/>
        <a:p>
          <a:r>
            <a:rPr lang="en-IN" b="0" i="0" dirty="0" smtClean="0"/>
            <a:t>Research Scientist</a:t>
          </a:r>
          <a:endParaRPr lang="en-US" dirty="0"/>
        </a:p>
      </dgm:t>
    </dgm:pt>
    <dgm:pt modelId="{90B77EE7-B66C-4FEE-A492-7C0A0E018A3F}" type="parTrans" cxnId="{B5A376BC-309F-4704-8799-3464C8D43253}">
      <dgm:prSet/>
      <dgm:spPr/>
      <dgm:t>
        <a:bodyPr/>
        <a:lstStyle/>
        <a:p>
          <a:endParaRPr lang="en-US"/>
        </a:p>
      </dgm:t>
    </dgm:pt>
    <dgm:pt modelId="{D74462B9-1016-469E-948A-E07CA705B527}" type="sibTrans" cxnId="{B5A376BC-309F-4704-8799-3464C8D43253}">
      <dgm:prSet/>
      <dgm:spPr/>
      <dgm:t>
        <a:bodyPr/>
        <a:lstStyle/>
        <a:p>
          <a:endParaRPr lang="en-US"/>
        </a:p>
      </dgm:t>
    </dgm:pt>
    <dgm:pt modelId="{D6B9CF82-42E0-4D42-9946-D46945B03BEA}">
      <dgm:prSet phldrT="[Text]"/>
      <dgm:spPr/>
      <dgm:t>
        <a:bodyPr/>
        <a:lstStyle/>
        <a:p>
          <a:r>
            <a:rPr lang="en-IN" b="0" i="0" dirty="0" smtClean="0"/>
            <a:t>Business Analyst</a:t>
          </a:r>
          <a:endParaRPr lang="en-US" dirty="0"/>
        </a:p>
      </dgm:t>
    </dgm:pt>
    <dgm:pt modelId="{5A3E51F7-0B11-403A-A94A-1DB74E59F61C}" type="parTrans" cxnId="{8DCBBE46-4776-42B3-9E3C-D12E03B2590D}">
      <dgm:prSet/>
      <dgm:spPr/>
      <dgm:t>
        <a:bodyPr/>
        <a:lstStyle/>
        <a:p>
          <a:endParaRPr lang="en-US"/>
        </a:p>
      </dgm:t>
    </dgm:pt>
    <dgm:pt modelId="{412B630E-8C1A-47C0-B56F-77F4DA933E12}" type="sibTrans" cxnId="{8DCBBE46-4776-42B3-9E3C-D12E03B2590D}">
      <dgm:prSet/>
      <dgm:spPr/>
      <dgm:t>
        <a:bodyPr/>
        <a:lstStyle/>
        <a:p>
          <a:endParaRPr lang="en-US"/>
        </a:p>
      </dgm:t>
    </dgm:pt>
    <dgm:pt modelId="{5E42B56C-70E4-4706-BC98-2C8244CD9C28}">
      <dgm:prSet phldrT="[Text]"/>
      <dgm:spPr/>
      <dgm:t>
        <a:bodyPr/>
        <a:lstStyle/>
        <a:p>
          <a:r>
            <a:rPr lang="en-IN" b="0" i="0" dirty="0" smtClean="0"/>
            <a:t>R/Python</a:t>
          </a:r>
          <a:endParaRPr lang="en-US" dirty="0"/>
        </a:p>
      </dgm:t>
    </dgm:pt>
    <dgm:pt modelId="{FDB9C247-21B0-4374-8F45-5ACE3F698F90}" type="parTrans" cxnId="{6BB5E1CA-6267-41C5-B95E-A74E90557D1F}">
      <dgm:prSet/>
      <dgm:spPr/>
      <dgm:t>
        <a:bodyPr/>
        <a:lstStyle/>
        <a:p>
          <a:endParaRPr lang="en-US"/>
        </a:p>
      </dgm:t>
    </dgm:pt>
    <dgm:pt modelId="{8691B4B3-D1EA-4A6A-B5AA-0937855A6B50}" type="sibTrans" cxnId="{6BB5E1CA-6267-41C5-B95E-A74E90557D1F}">
      <dgm:prSet/>
      <dgm:spPr/>
      <dgm:t>
        <a:bodyPr/>
        <a:lstStyle/>
        <a:p>
          <a:endParaRPr lang="en-US"/>
        </a:p>
      </dgm:t>
    </dgm:pt>
    <dgm:pt modelId="{3E981A9E-247F-4072-8CBE-1B6F171A99EE}">
      <dgm:prSet phldrT="[Text]"/>
      <dgm:spPr/>
      <dgm:t>
        <a:bodyPr/>
        <a:lstStyle/>
        <a:p>
          <a:r>
            <a:rPr lang="en-IN" b="0" i="0" dirty="0" smtClean="0"/>
            <a:t>Data visualization </a:t>
          </a:r>
          <a:endParaRPr lang="en-US" dirty="0"/>
        </a:p>
      </dgm:t>
    </dgm:pt>
    <dgm:pt modelId="{23AE28C9-D0D2-49DD-B020-76186507EF5A}" type="parTrans" cxnId="{F2F58FC0-9932-423F-9AD7-AD0B26D5FBD1}">
      <dgm:prSet/>
      <dgm:spPr/>
      <dgm:t>
        <a:bodyPr/>
        <a:lstStyle/>
        <a:p>
          <a:endParaRPr lang="en-US"/>
        </a:p>
      </dgm:t>
    </dgm:pt>
    <dgm:pt modelId="{5D32499A-6330-446A-8FDD-00B456E50E72}" type="sibTrans" cxnId="{F2F58FC0-9932-423F-9AD7-AD0B26D5FBD1}">
      <dgm:prSet/>
      <dgm:spPr/>
      <dgm:t>
        <a:bodyPr/>
        <a:lstStyle/>
        <a:p>
          <a:endParaRPr lang="en-US"/>
        </a:p>
      </dgm:t>
    </dgm:pt>
    <dgm:pt modelId="{84E1491F-ABD4-4E23-BB06-6421FE2365C0}">
      <dgm:prSet phldrT="[Text]"/>
      <dgm:spPr/>
      <dgm:t>
        <a:bodyPr/>
        <a:lstStyle/>
        <a:p>
          <a:r>
            <a:rPr lang="en-IN" b="0" i="0" dirty="0" smtClean="0"/>
            <a:t>Advanced stats</a:t>
          </a:r>
          <a:endParaRPr lang="en-US" dirty="0"/>
        </a:p>
      </dgm:t>
    </dgm:pt>
    <dgm:pt modelId="{0038CE9A-5B6F-4394-B7B0-0118FFCB0CF6}" type="parTrans" cxnId="{E1436229-14E7-4050-8B5E-1EF865FE1842}">
      <dgm:prSet/>
      <dgm:spPr/>
      <dgm:t>
        <a:bodyPr/>
        <a:lstStyle/>
        <a:p>
          <a:endParaRPr lang="en-US"/>
        </a:p>
      </dgm:t>
    </dgm:pt>
    <dgm:pt modelId="{B8B844B3-F3FA-492A-B70A-94F050A6A77B}" type="sibTrans" cxnId="{E1436229-14E7-4050-8B5E-1EF865FE1842}">
      <dgm:prSet/>
      <dgm:spPr/>
      <dgm:t>
        <a:bodyPr/>
        <a:lstStyle/>
        <a:p>
          <a:endParaRPr lang="en-US"/>
        </a:p>
      </dgm:t>
    </dgm:pt>
    <dgm:pt modelId="{2E9BBE1C-F2BF-4376-84C4-9A45A41C6E33}">
      <dgm:prSet phldrT="[Text]"/>
      <dgm:spPr/>
      <dgm:t>
        <a:bodyPr/>
        <a:lstStyle/>
        <a:p>
          <a:r>
            <a:rPr lang="en-IN" b="0" i="0" dirty="0" smtClean="0"/>
            <a:t>R/Python</a:t>
          </a:r>
          <a:endParaRPr lang="en-US" dirty="0"/>
        </a:p>
      </dgm:t>
    </dgm:pt>
    <dgm:pt modelId="{5332ECE5-09CA-4B7D-8668-ACA9CB994A90}" type="parTrans" cxnId="{7E3A2EB9-2447-46F1-953F-D06842B9D536}">
      <dgm:prSet/>
      <dgm:spPr/>
      <dgm:t>
        <a:bodyPr/>
        <a:lstStyle/>
        <a:p>
          <a:endParaRPr lang="en-US"/>
        </a:p>
      </dgm:t>
    </dgm:pt>
    <dgm:pt modelId="{BC40749A-9E17-4919-8B57-F796748D662F}" type="sibTrans" cxnId="{7E3A2EB9-2447-46F1-953F-D06842B9D536}">
      <dgm:prSet/>
      <dgm:spPr/>
      <dgm:t>
        <a:bodyPr/>
        <a:lstStyle/>
        <a:p>
          <a:endParaRPr lang="en-US"/>
        </a:p>
      </dgm:t>
    </dgm:pt>
    <dgm:pt modelId="{7A962545-E83D-467E-8823-D8D9B695E386}">
      <dgm:prSet phldrT="[Text]"/>
      <dgm:spPr/>
      <dgm:t>
        <a:bodyPr/>
        <a:lstStyle/>
        <a:p>
          <a:r>
            <a:rPr lang="en-IN" b="0" i="0" dirty="0" smtClean="0"/>
            <a:t>Data visualization</a:t>
          </a:r>
          <a:endParaRPr lang="en-US" dirty="0"/>
        </a:p>
      </dgm:t>
    </dgm:pt>
    <dgm:pt modelId="{F24ABD44-A811-4C78-A6F9-980AFA70881A}" type="parTrans" cxnId="{198A95EB-8CAC-432B-9D05-8AFF649C39B7}">
      <dgm:prSet/>
      <dgm:spPr/>
      <dgm:t>
        <a:bodyPr/>
        <a:lstStyle/>
        <a:p>
          <a:endParaRPr lang="en-US"/>
        </a:p>
      </dgm:t>
    </dgm:pt>
    <dgm:pt modelId="{294A5D79-C538-4FD6-B270-E269DC98284E}" type="sibTrans" cxnId="{198A95EB-8CAC-432B-9D05-8AFF649C39B7}">
      <dgm:prSet/>
      <dgm:spPr/>
      <dgm:t>
        <a:bodyPr/>
        <a:lstStyle/>
        <a:p>
          <a:endParaRPr lang="en-US"/>
        </a:p>
      </dgm:t>
    </dgm:pt>
    <dgm:pt modelId="{980676EE-4BC6-457E-9391-E7639477C22D}">
      <dgm:prSet phldrT="[Text]"/>
      <dgm:spPr/>
      <dgm:t>
        <a:bodyPr/>
        <a:lstStyle/>
        <a:p>
          <a:r>
            <a:rPr lang="en-IN" b="0" i="0" dirty="0" smtClean="0"/>
            <a:t>ML Algorithm design</a:t>
          </a:r>
          <a:endParaRPr lang="en-US" dirty="0"/>
        </a:p>
      </dgm:t>
    </dgm:pt>
    <dgm:pt modelId="{D5C8024E-F528-438F-919F-2CCBE9FB5258}" type="parTrans" cxnId="{3A90EBB9-6B04-4905-B165-C5352D711E16}">
      <dgm:prSet/>
      <dgm:spPr/>
      <dgm:t>
        <a:bodyPr/>
        <a:lstStyle/>
        <a:p>
          <a:endParaRPr lang="en-US"/>
        </a:p>
      </dgm:t>
    </dgm:pt>
    <dgm:pt modelId="{D9B3C50A-D48F-4E63-BD73-73C797B141CA}" type="sibTrans" cxnId="{3A90EBB9-6B04-4905-B165-C5352D711E16}">
      <dgm:prSet/>
      <dgm:spPr/>
      <dgm:t>
        <a:bodyPr/>
        <a:lstStyle/>
        <a:p>
          <a:endParaRPr lang="en-US"/>
        </a:p>
      </dgm:t>
    </dgm:pt>
    <dgm:pt modelId="{ECBA28F3-B398-44FD-9055-2AD839BAF9E8}">
      <dgm:prSet phldrT="[Text]"/>
      <dgm:spPr/>
      <dgm:t>
        <a:bodyPr/>
        <a:lstStyle/>
        <a:p>
          <a:r>
            <a:rPr lang="en-IN" b="0" i="0" dirty="0" smtClean="0"/>
            <a:t>Advanced stats</a:t>
          </a:r>
          <a:endParaRPr lang="en-US" dirty="0"/>
        </a:p>
      </dgm:t>
    </dgm:pt>
    <dgm:pt modelId="{D17CB311-1F7C-4BC9-9435-75EF13C44E9F}" type="parTrans" cxnId="{5E2175C0-FEB8-4AFE-8649-C263D1FC3222}">
      <dgm:prSet/>
      <dgm:spPr/>
      <dgm:t>
        <a:bodyPr/>
        <a:lstStyle/>
        <a:p>
          <a:endParaRPr lang="en-US"/>
        </a:p>
      </dgm:t>
    </dgm:pt>
    <dgm:pt modelId="{83A96532-4E97-4370-BC28-4B21EF9F7ADF}" type="sibTrans" cxnId="{5E2175C0-FEB8-4AFE-8649-C263D1FC3222}">
      <dgm:prSet/>
      <dgm:spPr/>
      <dgm:t>
        <a:bodyPr/>
        <a:lstStyle/>
        <a:p>
          <a:endParaRPr lang="en-US"/>
        </a:p>
      </dgm:t>
    </dgm:pt>
    <dgm:pt modelId="{2C58DE6A-5A19-4A00-9E98-A36616DE0EB9}">
      <dgm:prSet phldrT="[Text]"/>
      <dgm:spPr/>
      <dgm:t>
        <a:bodyPr/>
        <a:lstStyle/>
        <a:p>
          <a:r>
            <a:rPr lang="en-IN" b="0" i="0" dirty="0" smtClean="0"/>
            <a:t>Algorithms (Advance)</a:t>
          </a:r>
          <a:endParaRPr lang="en-US" dirty="0"/>
        </a:p>
      </dgm:t>
    </dgm:pt>
    <dgm:pt modelId="{B46D636F-2B7E-4109-B1CC-0D26E0B41FD6}" type="parTrans" cxnId="{AB324FFC-BC5F-4D82-AE55-64C7255262FC}">
      <dgm:prSet/>
      <dgm:spPr/>
      <dgm:t>
        <a:bodyPr/>
        <a:lstStyle/>
        <a:p>
          <a:endParaRPr lang="en-US"/>
        </a:p>
      </dgm:t>
    </dgm:pt>
    <dgm:pt modelId="{F09CDD1A-2D6B-4C42-822B-01E9CE25180F}" type="sibTrans" cxnId="{AB324FFC-BC5F-4D82-AE55-64C7255262FC}">
      <dgm:prSet/>
      <dgm:spPr/>
      <dgm:t>
        <a:bodyPr/>
        <a:lstStyle/>
        <a:p>
          <a:endParaRPr lang="en-US"/>
        </a:p>
      </dgm:t>
    </dgm:pt>
    <dgm:pt modelId="{8FB04F0A-6A2B-4BD9-9848-83710D69E20B}">
      <dgm:prSet phldrT="[Text]"/>
      <dgm:spPr/>
      <dgm:t>
        <a:bodyPr/>
        <a:lstStyle/>
        <a:p>
          <a:r>
            <a:rPr lang="en-US" dirty="0" smtClean="0"/>
            <a:t>ML</a:t>
          </a:r>
          <a:endParaRPr lang="en-US" dirty="0"/>
        </a:p>
      </dgm:t>
    </dgm:pt>
    <dgm:pt modelId="{0E007B0C-5C60-4AED-BB20-B9DC1789BFDB}" type="parTrans" cxnId="{2538A54E-CA84-4287-94E1-EC2E6E942DC2}">
      <dgm:prSet/>
      <dgm:spPr/>
      <dgm:t>
        <a:bodyPr/>
        <a:lstStyle/>
        <a:p>
          <a:endParaRPr lang="en-US"/>
        </a:p>
      </dgm:t>
    </dgm:pt>
    <dgm:pt modelId="{88E4FA9B-3328-40FC-B097-0FD77A41E45F}" type="sibTrans" cxnId="{2538A54E-CA84-4287-94E1-EC2E6E942DC2}">
      <dgm:prSet/>
      <dgm:spPr/>
      <dgm:t>
        <a:bodyPr/>
        <a:lstStyle/>
        <a:p>
          <a:endParaRPr lang="en-US"/>
        </a:p>
      </dgm:t>
    </dgm:pt>
    <dgm:pt modelId="{1D21E333-A99D-4654-8E66-840B4EA0F8D8}">
      <dgm:prSet phldrT="[Text]"/>
      <dgm:spPr/>
      <dgm:t>
        <a:bodyPr/>
        <a:lstStyle/>
        <a:p>
          <a:r>
            <a:rPr lang="en-US" dirty="0" smtClean="0"/>
            <a:t>Research background</a:t>
          </a:r>
          <a:endParaRPr lang="en-US" dirty="0"/>
        </a:p>
      </dgm:t>
    </dgm:pt>
    <dgm:pt modelId="{91489245-DD09-4ACA-8889-34D1D1C66540}" type="parTrans" cxnId="{42516E1F-D281-447D-8F7E-B96F3E5C59FB}">
      <dgm:prSet/>
      <dgm:spPr/>
      <dgm:t>
        <a:bodyPr/>
        <a:lstStyle/>
        <a:p>
          <a:endParaRPr lang="en-US"/>
        </a:p>
      </dgm:t>
    </dgm:pt>
    <dgm:pt modelId="{9CD10EA9-2217-48EB-869B-47BC350DA6B5}" type="sibTrans" cxnId="{42516E1F-D281-447D-8F7E-B96F3E5C59FB}">
      <dgm:prSet/>
      <dgm:spPr/>
      <dgm:t>
        <a:bodyPr/>
        <a:lstStyle/>
        <a:p>
          <a:endParaRPr lang="en-US"/>
        </a:p>
      </dgm:t>
    </dgm:pt>
    <dgm:pt modelId="{5EE2A7D5-6FEC-4C17-81BD-B45B1C3C4A74}">
      <dgm:prSet phldrT="[Text]"/>
      <dgm:spPr/>
      <dgm:t>
        <a:bodyPr/>
        <a:lstStyle/>
        <a:p>
          <a:r>
            <a:rPr lang="en-US" dirty="0" smtClean="0"/>
            <a:t>Software Engineer </a:t>
          </a:r>
          <a:endParaRPr lang="en-US" dirty="0"/>
        </a:p>
      </dgm:t>
    </dgm:pt>
    <dgm:pt modelId="{0F65D33B-4E01-4043-83E8-8FC7A965FF45}" type="parTrans" cxnId="{D314EB0C-A3C1-46BE-94ED-B837A0EDD622}">
      <dgm:prSet/>
      <dgm:spPr/>
      <dgm:t>
        <a:bodyPr/>
        <a:lstStyle/>
        <a:p>
          <a:endParaRPr lang="en-US"/>
        </a:p>
      </dgm:t>
    </dgm:pt>
    <dgm:pt modelId="{0C1AA137-6BEE-491A-86A0-D66F06480E6B}" type="sibTrans" cxnId="{D314EB0C-A3C1-46BE-94ED-B837A0EDD622}">
      <dgm:prSet/>
      <dgm:spPr/>
      <dgm:t>
        <a:bodyPr/>
        <a:lstStyle/>
        <a:p>
          <a:endParaRPr lang="en-US"/>
        </a:p>
      </dgm:t>
    </dgm:pt>
    <dgm:pt modelId="{3F242C6C-F340-4113-BD51-C49EABEDB615}">
      <dgm:prSet phldrT="[Text]"/>
      <dgm:spPr/>
      <dgm:t>
        <a:bodyPr/>
        <a:lstStyle/>
        <a:p>
          <a:r>
            <a:rPr lang="en-US" dirty="0" smtClean="0"/>
            <a:t>Reporting</a:t>
          </a:r>
          <a:endParaRPr lang="en-US" dirty="0"/>
        </a:p>
      </dgm:t>
    </dgm:pt>
    <dgm:pt modelId="{4ABB058B-DD1C-46A7-A16D-A31BBA8BF248}" type="parTrans" cxnId="{1118FFBD-320E-464A-9D09-13638B8557B9}">
      <dgm:prSet/>
      <dgm:spPr/>
      <dgm:t>
        <a:bodyPr/>
        <a:lstStyle/>
        <a:p>
          <a:endParaRPr lang="en-US"/>
        </a:p>
      </dgm:t>
    </dgm:pt>
    <dgm:pt modelId="{E839181C-E520-4A3E-80DA-6CB6D282A4D6}" type="sibTrans" cxnId="{1118FFBD-320E-464A-9D09-13638B8557B9}">
      <dgm:prSet/>
      <dgm:spPr/>
      <dgm:t>
        <a:bodyPr/>
        <a:lstStyle/>
        <a:p>
          <a:endParaRPr lang="en-US"/>
        </a:p>
      </dgm:t>
    </dgm:pt>
    <dgm:pt modelId="{7B55072D-DDC5-47ED-9B5F-03048DCAFAD1}">
      <dgm:prSet phldrT="[Text]"/>
      <dgm:spPr/>
      <dgm:t>
        <a:bodyPr/>
        <a:lstStyle/>
        <a:p>
          <a:r>
            <a:rPr lang="en-IN" b="0" i="0" dirty="0" smtClean="0"/>
            <a:t>Data cleaning</a:t>
          </a:r>
          <a:endParaRPr lang="en-US" dirty="0"/>
        </a:p>
      </dgm:t>
    </dgm:pt>
    <dgm:pt modelId="{40737F7A-111B-442D-B878-B5B91ECBDA1D}" type="parTrans" cxnId="{2C99E9C3-6B5D-428E-9E1A-744DC26079A1}">
      <dgm:prSet/>
      <dgm:spPr/>
      <dgm:t>
        <a:bodyPr/>
        <a:lstStyle/>
        <a:p>
          <a:endParaRPr lang="en-US"/>
        </a:p>
      </dgm:t>
    </dgm:pt>
    <dgm:pt modelId="{2EF18075-D411-4E01-9A29-995504279284}" type="sibTrans" cxnId="{2C99E9C3-6B5D-428E-9E1A-744DC26079A1}">
      <dgm:prSet/>
      <dgm:spPr/>
      <dgm:t>
        <a:bodyPr/>
        <a:lstStyle/>
        <a:p>
          <a:endParaRPr lang="en-US"/>
        </a:p>
      </dgm:t>
    </dgm:pt>
    <dgm:pt modelId="{85A3D46C-9F1B-4C7E-9210-4B4098AB86CC}">
      <dgm:prSet phldrT="[Text]"/>
      <dgm:spPr/>
      <dgm:t>
        <a:bodyPr/>
        <a:lstStyle/>
        <a:p>
          <a:r>
            <a:rPr lang="en-IN" b="0" i="0" dirty="0" smtClean="0"/>
            <a:t>Data cleaning</a:t>
          </a:r>
          <a:endParaRPr lang="en-US" dirty="0"/>
        </a:p>
      </dgm:t>
    </dgm:pt>
    <dgm:pt modelId="{A2FB27BC-7AB5-4D05-990A-6BA209541218}" type="parTrans" cxnId="{768BBECE-EBE4-4F99-8982-5307966D8336}">
      <dgm:prSet/>
      <dgm:spPr/>
      <dgm:t>
        <a:bodyPr/>
        <a:lstStyle/>
        <a:p>
          <a:endParaRPr lang="en-US"/>
        </a:p>
      </dgm:t>
    </dgm:pt>
    <dgm:pt modelId="{6D0ACC90-98A5-4A52-914F-319A4222AF9B}" type="sibTrans" cxnId="{768BBECE-EBE4-4F99-8982-5307966D8336}">
      <dgm:prSet/>
      <dgm:spPr/>
      <dgm:t>
        <a:bodyPr/>
        <a:lstStyle/>
        <a:p>
          <a:endParaRPr lang="en-US"/>
        </a:p>
      </dgm:t>
    </dgm:pt>
    <dgm:pt modelId="{C350D323-1A2A-41B0-9555-83850148A92E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D9DCEC68-B1E1-4662-9DA9-C8C4ED1FE5EF}" type="parTrans" cxnId="{99B945C3-757E-46BC-B593-D69AB6C76948}">
      <dgm:prSet/>
      <dgm:spPr/>
      <dgm:t>
        <a:bodyPr/>
        <a:lstStyle/>
        <a:p>
          <a:endParaRPr lang="en-US"/>
        </a:p>
      </dgm:t>
    </dgm:pt>
    <dgm:pt modelId="{994C4C2C-7B00-46D8-8DE8-50CFFD12CB22}" type="sibTrans" cxnId="{99B945C3-757E-46BC-B593-D69AB6C76948}">
      <dgm:prSet/>
      <dgm:spPr/>
      <dgm:t>
        <a:bodyPr/>
        <a:lstStyle/>
        <a:p>
          <a:endParaRPr lang="en-US"/>
        </a:p>
      </dgm:t>
    </dgm:pt>
    <dgm:pt modelId="{AF0AB67B-CA79-4F21-AF86-B18E5688FEA8}">
      <dgm:prSet phldrT="[Text]"/>
      <dgm:spPr/>
      <dgm:t>
        <a:bodyPr/>
        <a:lstStyle/>
        <a:p>
          <a:r>
            <a:rPr lang="en-US" dirty="0" smtClean="0"/>
            <a:t>Communication</a:t>
          </a:r>
          <a:endParaRPr lang="en-US" dirty="0"/>
        </a:p>
      </dgm:t>
    </dgm:pt>
    <dgm:pt modelId="{D9E346C6-0632-4DA0-B469-2D9C785B1C44}" type="parTrans" cxnId="{AFC036CC-6CF9-43A2-A716-8A451FAC8637}">
      <dgm:prSet/>
      <dgm:spPr/>
    </dgm:pt>
    <dgm:pt modelId="{C7A71F29-870B-4544-8EDC-51543833A446}" type="sibTrans" cxnId="{AFC036CC-6CF9-43A2-A716-8A451FAC8637}">
      <dgm:prSet/>
      <dgm:spPr/>
    </dgm:pt>
    <dgm:pt modelId="{24189122-C9ED-4F56-BFF3-EC6F87EBC493}">
      <dgm:prSet phldrT="[Text]"/>
      <dgm:spPr/>
      <dgm:t>
        <a:bodyPr/>
        <a:lstStyle/>
        <a:p>
          <a:r>
            <a:rPr lang="en-IN" b="0" i="0" dirty="0" smtClean="0"/>
            <a:t>Planning and Monitoring</a:t>
          </a:r>
          <a:endParaRPr lang="en-US" dirty="0"/>
        </a:p>
      </dgm:t>
    </dgm:pt>
    <dgm:pt modelId="{2A1A1DF6-72FF-4A1C-89D6-7D92ECA42192}" type="parTrans" cxnId="{2042457F-D972-461D-B78C-D4698BDBD42B}">
      <dgm:prSet/>
      <dgm:spPr/>
    </dgm:pt>
    <dgm:pt modelId="{7F3EE6C9-158A-40C0-9568-4326A910099A}" type="sibTrans" cxnId="{2042457F-D972-461D-B78C-D4698BDBD42B}">
      <dgm:prSet/>
      <dgm:spPr/>
    </dgm:pt>
    <dgm:pt modelId="{535D445E-4F1E-4155-BBD7-921BC486BE52}" type="pres">
      <dgm:prSet presAssocID="{41E32C10-ACA9-4892-B882-1097BEEEAA6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FAEBE0-59A6-4E4A-9D86-A1D8698C63EC}" type="pres">
      <dgm:prSet presAssocID="{4B1DC013-DAFF-49F9-879E-AF2537443867}" presName="compNode" presStyleCnt="0"/>
      <dgm:spPr/>
      <dgm:t>
        <a:bodyPr/>
        <a:lstStyle/>
        <a:p>
          <a:endParaRPr lang="en-US"/>
        </a:p>
      </dgm:t>
    </dgm:pt>
    <dgm:pt modelId="{94A051A1-59F9-4DB6-A274-3B1BE632E96E}" type="pres">
      <dgm:prSet presAssocID="{4B1DC013-DAFF-49F9-879E-AF2537443867}" presName="aNode" presStyleLbl="bgShp" presStyleIdx="0" presStyleCnt="5"/>
      <dgm:spPr/>
      <dgm:t>
        <a:bodyPr/>
        <a:lstStyle/>
        <a:p>
          <a:endParaRPr lang="en-US"/>
        </a:p>
      </dgm:t>
    </dgm:pt>
    <dgm:pt modelId="{F731A2E8-A6D5-42F4-A032-DFFF1201D921}" type="pres">
      <dgm:prSet presAssocID="{4B1DC013-DAFF-49F9-879E-AF2537443867}" presName="textNode" presStyleLbl="bgShp" presStyleIdx="0" presStyleCnt="5"/>
      <dgm:spPr/>
      <dgm:t>
        <a:bodyPr/>
        <a:lstStyle/>
        <a:p>
          <a:endParaRPr lang="en-US"/>
        </a:p>
      </dgm:t>
    </dgm:pt>
    <dgm:pt modelId="{4900EADF-BAA2-48E3-9F34-B3FDEEC23325}" type="pres">
      <dgm:prSet presAssocID="{4B1DC013-DAFF-49F9-879E-AF2537443867}" presName="compChildNode" presStyleCnt="0"/>
      <dgm:spPr/>
      <dgm:t>
        <a:bodyPr/>
        <a:lstStyle/>
        <a:p>
          <a:endParaRPr lang="en-US"/>
        </a:p>
      </dgm:t>
    </dgm:pt>
    <dgm:pt modelId="{7594C413-E8B9-4A22-8938-DE1BA7A239A0}" type="pres">
      <dgm:prSet presAssocID="{4B1DC013-DAFF-49F9-879E-AF2537443867}" presName="theInnerList" presStyleCnt="0"/>
      <dgm:spPr/>
      <dgm:t>
        <a:bodyPr/>
        <a:lstStyle/>
        <a:p>
          <a:endParaRPr lang="en-US"/>
        </a:p>
      </dgm:t>
    </dgm:pt>
    <dgm:pt modelId="{24DADE74-9BFE-43BA-B529-3E8A5B48D306}" type="pres">
      <dgm:prSet presAssocID="{2ED2E8D9-2F1F-4BF4-9F9F-D47171F56A8E}" presName="childNode" presStyleLbl="node1" presStyleIdx="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F4FEC-313C-44DF-A564-FDE43E063552}" type="pres">
      <dgm:prSet presAssocID="{2ED2E8D9-2F1F-4BF4-9F9F-D47171F56A8E}" presName="aSpace2" presStyleCnt="0"/>
      <dgm:spPr/>
      <dgm:t>
        <a:bodyPr/>
        <a:lstStyle/>
        <a:p>
          <a:endParaRPr lang="en-US"/>
        </a:p>
      </dgm:t>
    </dgm:pt>
    <dgm:pt modelId="{9DD5BB82-81E7-4B97-A834-CE78521538E4}" type="pres">
      <dgm:prSet presAssocID="{C59A10DC-D0F7-46B6-8909-B085426A9F4C}" presName="childNode" presStyleLbl="node1" presStyleIdx="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C8FAD-C2E1-45AA-BC17-65E961F4958E}" type="pres">
      <dgm:prSet presAssocID="{C59A10DC-D0F7-46B6-8909-B085426A9F4C}" presName="aSpace2" presStyleCnt="0"/>
      <dgm:spPr/>
      <dgm:t>
        <a:bodyPr/>
        <a:lstStyle/>
        <a:p>
          <a:endParaRPr lang="en-US"/>
        </a:p>
      </dgm:t>
    </dgm:pt>
    <dgm:pt modelId="{F387D5AC-2642-41AB-9345-C21B23E65F33}" type="pres">
      <dgm:prSet presAssocID="{7A962545-E83D-467E-8823-D8D9B695E386}" presName="childNode" presStyleLbl="node1" presStyleIdx="2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535F7-ED26-4E67-9B2A-51F1D322B06B}" type="pres">
      <dgm:prSet presAssocID="{7A962545-E83D-467E-8823-D8D9B695E386}" presName="aSpace2" presStyleCnt="0"/>
      <dgm:spPr/>
    </dgm:pt>
    <dgm:pt modelId="{367E4727-721B-4051-B48B-83FC831E10D3}" type="pres">
      <dgm:prSet presAssocID="{7B55072D-DDC5-47ED-9B5F-03048DCAFAD1}" presName="childNode" presStyleLbl="node1" presStyleIdx="3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E8A76-6683-46F3-A63C-9A9CEBB15B4A}" type="pres">
      <dgm:prSet presAssocID="{4B1DC013-DAFF-49F9-879E-AF2537443867}" presName="aSpace" presStyleCnt="0"/>
      <dgm:spPr/>
      <dgm:t>
        <a:bodyPr/>
        <a:lstStyle/>
        <a:p>
          <a:endParaRPr lang="en-US"/>
        </a:p>
      </dgm:t>
    </dgm:pt>
    <dgm:pt modelId="{212CD67D-8809-4791-B8F9-F13C79F56D2D}" type="pres">
      <dgm:prSet presAssocID="{638A570E-D2DA-48F1-8ACC-A5AE394B1BC1}" presName="compNode" presStyleCnt="0"/>
      <dgm:spPr/>
      <dgm:t>
        <a:bodyPr/>
        <a:lstStyle/>
        <a:p>
          <a:endParaRPr lang="en-US"/>
        </a:p>
      </dgm:t>
    </dgm:pt>
    <dgm:pt modelId="{B11333E0-BA7B-4163-8F2F-A050DCB957B0}" type="pres">
      <dgm:prSet presAssocID="{638A570E-D2DA-48F1-8ACC-A5AE394B1BC1}" presName="aNode" presStyleLbl="bgShp" presStyleIdx="1" presStyleCnt="5"/>
      <dgm:spPr/>
      <dgm:t>
        <a:bodyPr/>
        <a:lstStyle/>
        <a:p>
          <a:endParaRPr lang="en-US"/>
        </a:p>
      </dgm:t>
    </dgm:pt>
    <dgm:pt modelId="{B5D0AEE6-9A52-4A4D-8544-BDF4136D59F7}" type="pres">
      <dgm:prSet presAssocID="{638A570E-D2DA-48F1-8ACC-A5AE394B1BC1}" presName="textNode" presStyleLbl="bgShp" presStyleIdx="1" presStyleCnt="5"/>
      <dgm:spPr/>
      <dgm:t>
        <a:bodyPr/>
        <a:lstStyle/>
        <a:p>
          <a:endParaRPr lang="en-US"/>
        </a:p>
      </dgm:t>
    </dgm:pt>
    <dgm:pt modelId="{7A2DDDC1-4D13-44C1-A106-9768FC2D2B60}" type="pres">
      <dgm:prSet presAssocID="{638A570E-D2DA-48F1-8ACC-A5AE394B1BC1}" presName="compChildNode" presStyleCnt="0"/>
      <dgm:spPr/>
      <dgm:t>
        <a:bodyPr/>
        <a:lstStyle/>
        <a:p>
          <a:endParaRPr lang="en-US"/>
        </a:p>
      </dgm:t>
    </dgm:pt>
    <dgm:pt modelId="{B489B9AD-65A6-4E44-A7C4-02417E283CF7}" type="pres">
      <dgm:prSet presAssocID="{638A570E-D2DA-48F1-8ACC-A5AE394B1BC1}" presName="theInnerList" presStyleCnt="0"/>
      <dgm:spPr/>
      <dgm:t>
        <a:bodyPr/>
        <a:lstStyle/>
        <a:p>
          <a:endParaRPr lang="en-US"/>
        </a:p>
      </dgm:t>
    </dgm:pt>
    <dgm:pt modelId="{97D76FC4-CDA2-467A-AAFD-74EC06CBF27E}" type="pres">
      <dgm:prSet presAssocID="{C350D323-1A2A-41B0-9555-83850148A92E}" presName="childNode" presStyleLbl="node1" presStyleIdx="4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6C23F9-04B1-4D69-B776-248079C29913}" type="pres">
      <dgm:prSet presAssocID="{C350D323-1A2A-41B0-9555-83850148A92E}" presName="aSpace2" presStyleCnt="0"/>
      <dgm:spPr/>
    </dgm:pt>
    <dgm:pt modelId="{0CEEBE63-0B54-46B9-B0B4-E1AEA0EDE84D}" type="pres">
      <dgm:prSet presAssocID="{1319EF7B-D410-4A53-848E-2FD8A939DF6C}" presName="childNode" presStyleLbl="node1" presStyleIdx="5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3DE82-42B1-4F1E-95AC-6C32222A516D}" type="pres">
      <dgm:prSet presAssocID="{1319EF7B-D410-4A53-848E-2FD8A939DF6C}" presName="aSpace2" presStyleCnt="0"/>
      <dgm:spPr/>
      <dgm:t>
        <a:bodyPr/>
        <a:lstStyle/>
        <a:p>
          <a:endParaRPr lang="en-US"/>
        </a:p>
      </dgm:t>
    </dgm:pt>
    <dgm:pt modelId="{4359FF8F-D9FA-46CF-8335-998817FB3251}" type="pres">
      <dgm:prSet presAssocID="{A43DA392-BF21-44FF-A5DF-99DBB113378E}" presName="childNode" presStyleLbl="node1" presStyleIdx="6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4BB09-F779-4447-84D0-EED51594884F}" type="pres">
      <dgm:prSet presAssocID="{A43DA392-BF21-44FF-A5DF-99DBB113378E}" presName="aSpace2" presStyleCnt="0"/>
      <dgm:spPr/>
      <dgm:t>
        <a:bodyPr/>
        <a:lstStyle/>
        <a:p>
          <a:endParaRPr lang="en-US"/>
        </a:p>
      </dgm:t>
    </dgm:pt>
    <dgm:pt modelId="{C203D2DB-8403-468D-AF4A-DD4D3D551225}" type="pres">
      <dgm:prSet presAssocID="{980676EE-4BC6-457E-9391-E7639477C22D}" presName="childNode" presStyleLbl="node1" presStyleIdx="7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7B253-1AAF-4DAE-A574-FACDBF97B04D}" type="pres">
      <dgm:prSet presAssocID="{980676EE-4BC6-457E-9391-E7639477C22D}" presName="aSpace2" presStyleCnt="0"/>
      <dgm:spPr/>
      <dgm:t>
        <a:bodyPr/>
        <a:lstStyle/>
        <a:p>
          <a:endParaRPr lang="en-US"/>
        </a:p>
      </dgm:t>
    </dgm:pt>
    <dgm:pt modelId="{EC1605E3-0839-4A15-8416-3E50486F0F58}" type="pres">
      <dgm:prSet presAssocID="{5EE2A7D5-6FEC-4C17-81BD-B45B1C3C4A74}" presName="childNode" presStyleLbl="node1" presStyleIdx="8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88510-7834-4519-B483-CDE6F144718A}" type="pres">
      <dgm:prSet presAssocID="{638A570E-D2DA-48F1-8ACC-A5AE394B1BC1}" presName="aSpace" presStyleCnt="0"/>
      <dgm:spPr/>
      <dgm:t>
        <a:bodyPr/>
        <a:lstStyle/>
        <a:p>
          <a:endParaRPr lang="en-US"/>
        </a:p>
      </dgm:t>
    </dgm:pt>
    <dgm:pt modelId="{2E171A22-A44F-4BB5-A691-7566CC4C4172}" type="pres">
      <dgm:prSet presAssocID="{62583D1F-85A9-4C9B-98C5-FFA520CEAF34}" presName="compNode" presStyleCnt="0"/>
      <dgm:spPr/>
      <dgm:t>
        <a:bodyPr/>
        <a:lstStyle/>
        <a:p>
          <a:endParaRPr lang="en-US"/>
        </a:p>
      </dgm:t>
    </dgm:pt>
    <dgm:pt modelId="{7DD83A04-764A-4689-9B2B-527570ABAD30}" type="pres">
      <dgm:prSet presAssocID="{62583D1F-85A9-4C9B-98C5-FFA520CEAF34}" presName="aNode" presStyleLbl="bgShp" presStyleIdx="2" presStyleCnt="5"/>
      <dgm:spPr/>
      <dgm:t>
        <a:bodyPr/>
        <a:lstStyle/>
        <a:p>
          <a:endParaRPr lang="en-US"/>
        </a:p>
      </dgm:t>
    </dgm:pt>
    <dgm:pt modelId="{E5FE2DDD-0AA7-4331-B575-D4B78AECDBB8}" type="pres">
      <dgm:prSet presAssocID="{62583D1F-85A9-4C9B-98C5-FFA520CEAF34}" presName="textNode" presStyleLbl="bgShp" presStyleIdx="2" presStyleCnt="5"/>
      <dgm:spPr/>
      <dgm:t>
        <a:bodyPr/>
        <a:lstStyle/>
        <a:p>
          <a:endParaRPr lang="en-US"/>
        </a:p>
      </dgm:t>
    </dgm:pt>
    <dgm:pt modelId="{3FCB83EF-E079-48A5-8F62-129C3B61F137}" type="pres">
      <dgm:prSet presAssocID="{62583D1F-85A9-4C9B-98C5-FFA520CEAF34}" presName="compChildNode" presStyleCnt="0"/>
      <dgm:spPr/>
      <dgm:t>
        <a:bodyPr/>
        <a:lstStyle/>
        <a:p>
          <a:endParaRPr lang="en-US"/>
        </a:p>
      </dgm:t>
    </dgm:pt>
    <dgm:pt modelId="{076AC917-8BD1-4BE9-8289-5E1040C3DA2C}" type="pres">
      <dgm:prSet presAssocID="{62583D1F-85A9-4C9B-98C5-FFA520CEAF34}" presName="theInnerList" presStyleCnt="0"/>
      <dgm:spPr/>
      <dgm:t>
        <a:bodyPr/>
        <a:lstStyle/>
        <a:p>
          <a:endParaRPr lang="en-US"/>
        </a:p>
      </dgm:t>
    </dgm:pt>
    <dgm:pt modelId="{7B165009-2C6C-4BAC-82D9-7B2EF29CD88E}" type="pres">
      <dgm:prSet presAssocID="{5E42B56C-70E4-4706-BC98-2C8244CD9C28}" presName="childNode" presStyleLbl="node1" presStyleIdx="9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7AF77-990B-4CB7-825F-AFAF4BFC1949}" type="pres">
      <dgm:prSet presAssocID="{5E42B56C-70E4-4706-BC98-2C8244CD9C28}" presName="aSpace2" presStyleCnt="0"/>
      <dgm:spPr/>
      <dgm:t>
        <a:bodyPr/>
        <a:lstStyle/>
        <a:p>
          <a:endParaRPr lang="en-US"/>
        </a:p>
      </dgm:t>
    </dgm:pt>
    <dgm:pt modelId="{1A25913D-70FF-4AEB-A5D9-1252BCFEABAE}" type="pres">
      <dgm:prSet presAssocID="{ECBA28F3-B398-44FD-9055-2AD839BAF9E8}" presName="childNode" presStyleLbl="node1" presStyleIdx="1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DD304-3003-41A6-BC17-8C3B5F8C19C7}" type="pres">
      <dgm:prSet presAssocID="{ECBA28F3-B398-44FD-9055-2AD839BAF9E8}" presName="aSpace2" presStyleCnt="0"/>
      <dgm:spPr/>
      <dgm:t>
        <a:bodyPr/>
        <a:lstStyle/>
        <a:p>
          <a:endParaRPr lang="en-US"/>
        </a:p>
      </dgm:t>
    </dgm:pt>
    <dgm:pt modelId="{DF615104-91D0-461F-9FB0-E5311C9BFC8E}" type="pres">
      <dgm:prSet presAssocID="{2C58DE6A-5A19-4A00-9E98-A36616DE0EB9}" presName="childNode" presStyleLbl="node1" presStyleIdx="1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F2694A-1DBE-4E72-A15F-395F33D76707}" type="pres">
      <dgm:prSet presAssocID="{2C58DE6A-5A19-4A00-9E98-A36616DE0EB9}" presName="aSpace2" presStyleCnt="0"/>
      <dgm:spPr/>
      <dgm:t>
        <a:bodyPr/>
        <a:lstStyle/>
        <a:p>
          <a:endParaRPr lang="en-US"/>
        </a:p>
      </dgm:t>
    </dgm:pt>
    <dgm:pt modelId="{9A04B3EF-C677-4E07-B2D9-3FE26810F325}" type="pres">
      <dgm:prSet presAssocID="{3E981A9E-247F-4072-8CBE-1B6F171A99EE}" presName="childNode" presStyleLbl="node1" presStyleIdx="12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6DFDA-9197-4FEC-AE5A-E911134F5BEC}" type="pres">
      <dgm:prSet presAssocID="{3E981A9E-247F-4072-8CBE-1B6F171A99EE}" presName="aSpace2" presStyleCnt="0"/>
      <dgm:spPr/>
      <dgm:t>
        <a:bodyPr/>
        <a:lstStyle/>
        <a:p>
          <a:endParaRPr lang="en-US"/>
        </a:p>
      </dgm:t>
    </dgm:pt>
    <dgm:pt modelId="{100F7034-1FC2-4DAF-BB96-4413F5C706D7}" type="pres">
      <dgm:prSet presAssocID="{85A3D46C-9F1B-4C7E-9210-4B4098AB86CC}" presName="childNode" presStyleLbl="node1" presStyleIdx="13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947E0-F8CA-4BB1-8D20-762F3ED77B71}" type="pres">
      <dgm:prSet presAssocID="{62583D1F-85A9-4C9B-98C5-FFA520CEAF34}" presName="aSpace" presStyleCnt="0"/>
      <dgm:spPr/>
      <dgm:t>
        <a:bodyPr/>
        <a:lstStyle/>
        <a:p>
          <a:endParaRPr lang="en-US"/>
        </a:p>
      </dgm:t>
    </dgm:pt>
    <dgm:pt modelId="{9C201961-ECAD-42F1-9526-5AABD37CA93C}" type="pres">
      <dgm:prSet presAssocID="{1D6CFC38-93B7-4C61-90D6-4BD1458B99EA}" presName="compNode" presStyleCnt="0"/>
      <dgm:spPr/>
      <dgm:t>
        <a:bodyPr/>
        <a:lstStyle/>
        <a:p>
          <a:endParaRPr lang="en-US"/>
        </a:p>
      </dgm:t>
    </dgm:pt>
    <dgm:pt modelId="{DDB2CB7B-7C2B-45AA-8DBE-C5B6C225ABD0}" type="pres">
      <dgm:prSet presAssocID="{1D6CFC38-93B7-4C61-90D6-4BD1458B99EA}" presName="aNode" presStyleLbl="bgShp" presStyleIdx="3" presStyleCnt="5"/>
      <dgm:spPr/>
      <dgm:t>
        <a:bodyPr/>
        <a:lstStyle/>
        <a:p>
          <a:endParaRPr lang="en-US"/>
        </a:p>
      </dgm:t>
    </dgm:pt>
    <dgm:pt modelId="{2D6C40E3-E4F2-4B14-9711-1E4A7030866F}" type="pres">
      <dgm:prSet presAssocID="{1D6CFC38-93B7-4C61-90D6-4BD1458B99EA}" presName="textNode" presStyleLbl="bgShp" presStyleIdx="3" presStyleCnt="5"/>
      <dgm:spPr/>
      <dgm:t>
        <a:bodyPr/>
        <a:lstStyle/>
        <a:p>
          <a:endParaRPr lang="en-US"/>
        </a:p>
      </dgm:t>
    </dgm:pt>
    <dgm:pt modelId="{3896E1E4-DF5F-4CD2-A45D-5A77B1ACE00B}" type="pres">
      <dgm:prSet presAssocID="{1D6CFC38-93B7-4C61-90D6-4BD1458B99EA}" presName="compChildNode" presStyleCnt="0"/>
      <dgm:spPr/>
      <dgm:t>
        <a:bodyPr/>
        <a:lstStyle/>
        <a:p>
          <a:endParaRPr lang="en-US"/>
        </a:p>
      </dgm:t>
    </dgm:pt>
    <dgm:pt modelId="{CCC6BCE3-114A-433B-8ACB-28AA7FA6EAFD}" type="pres">
      <dgm:prSet presAssocID="{1D6CFC38-93B7-4C61-90D6-4BD1458B99EA}" presName="theInnerList" presStyleCnt="0"/>
      <dgm:spPr/>
      <dgm:t>
        <a:bodyPr/>
        <a:lstStyle/>
        <a:p>
          <a:endParaRPr lang="en-US"/>
        </a:p>
      </dgm:t>
    </dgm:pt>
    <dgm:pt modelId="{7EDFED78-5C18-4327-A982-7195887D0AD0}" type="pres">
      <dgm:prSet presAssocID="{2E9BBE1C-F2BF-4376-84C4-9A45A41C6E33}" presName="childNode" presStyleLbl="node1" presStyleIdx="14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1089C-545C-4902-9A04-6BEA31F0F310}" type="pres">
      <dgm:prSet presAssocID="{2E9BBE1C-F2BF-4376-84C4-9A45A41C6E33}" presName="aSpace2" presStyleCnt="0"/>
      <dgm:spPr/>
      <dgm:t>
        <a:bodyPr/>
        <a:lstStyle/>
        <a:p>
          <a:endParaRPr lang="en-US"/>
        </a:p>
      </dgm:t>
    </dgm:pt>
    <dgm:pt modelId="{D720CFEB-A17B-4386-966F-FBAC2D0B2A29}" type="pres">
      <dgm:prSet presAssocID="{84E1491F-ABD4-4E23-BB06-6421FE2365C0}" presName="childNode" presStyleLbl="node1" presStyleIdx="15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81712-4206-4B91-A008-12F981A02E9F}" type="pres">
      <dgm:prSet presAssocID="{84E1491F-ABD4-4E23-BB06-6421FE2365C0}" presName="aSpace2" presStyleCnt="0"/>
      <dgm:spPr/>
      <dgm:t>
        <a:bodyPr/>
        <a:lstStyle/>
        <a:p>
          <a:endParaRPr lang="en-US"/>
        </a:p>
      </dgm:t>
    </dgm:pt>
    <dgm:pt modelId="{09DA17DB-D596-4116-A687-A826C0C4195C}" type="pres">
      <dgm:prSet presAssocID="{8FB04F0A-6A2B-4BD9-9848-83710D69E20B}" presName="childNode" presStyleLbl="node1" presStyleIdx="16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B91E3-E1A6-49CB-9E15-FAEBABBF5D3F}" type="pres">
      <dgm:prSet presAssocID="{8FB04F0A-6A2B-4BD9-9848-83710D69E20B}" presName="aSpace2" presStyleCnt="0"/>
      <dgm:spPr/>
      <dgm:t>
        <a:bodyPr/>
        <a:lstStyle/>
        <a:p>
          <a:endParaRPr lang="en-US"/>
        </a:p>
      </dgm:t>
    </dgm:pt>
    <dgm:pt modelId="{ADDB8A62-857B-4F50-A83C-9708416E374C}" type="pres">
      <dgm:prSet presAssocID="{1D21E333-A99D-4654-8E66-840B4EA0F8D8}" presName="childNode" presStyleLbl="node1" presStyleIdx="17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D9063-0A9E-4AC3-BA8E-F44D2ADEBAC2}" type="pres">
      <dgm:prSet presAssocID="{1D6CFC38-93B7-4C61-90D6-4BD1458B99EA}" presName="aSpace" presStyleCnt="0"/>
      <dgm:spPr/>
      <dgm:t>
        <a:bodyPr/>
        <a:lstStyle/>
        <a:p>
          <a:endParaRPr lang="en-US"/>
        </a:p>
      </dgm:t>
    </dgm:pt>
    <dgm:pt modelId="{1A2E0BED-65EC-4F3C-AB36-A78EDD127CD6}" type="pres">
      <dgm:prSet presAssocID="{D6B9CF82-42E0-4D42-9946-D46945B03BEA}" presName="compNode" presStyleCnt="0"/>
      <dgm:spPr/>
      <dgm:t>
        <a:bodyPr/>
        <a:lstStyle/>
        <a:p>
          <a:endParaRPr lang="en-US"/>
        </a:p>
      </dgm:t>
    </dgm:pt>
    <dgm:pt modelId="{8966D4EE-B819-46C8-A898-0D1741254D86}" type="pres">
      <dgm:prSet presAssocID="{D6B9CF82-42E0-4D42-9946-D46945B03BEA}" presName="aNode" presStyleLbl="bgShp" presStyleIdx="4" presStyleCnt="5"/>
      <dgm:spPr/>
      <dgm:t>
        <a:bodyPr/>
        <a:lstStyle/>
        <a:p>
          <a:endParaRPr lang="en-US"/>
        </a:p>
      </dgm:t>
    </dgm:pt>
    <dgm:pt modelId="{CBA296E6-8B49-4C20-8DB6-D892D6D7DE7C}" type="pres">
      <dgm:prSet presAssocID="{D6B9CF82-42E0-4D42-9946-D46945B03BEA}" presName="textNode" presStyleLbl="bgShp" presStyleIdx="4" presStyleCnt="5"/>
      <dgm:spPr/>
      <dgm:t>
        <a:bodyPr/>
        <a:lstStyle/>
        <a:p>
          <a:endParaRPr lang="en-US"/>
        </a:p>
      </dgm:t>
    </dgm:pt>
    <dgm:pt modelId="{7BE909D1-635B-4189-9B39-9842CDD177EF}" type="pres">
      <dgm:prSet presAssocID="{D6B9CF82-42E0-4D42-9946-D46945B03BEA}" presName="compChildNode" presStyleCnt="0"/>
      <dgm:spPr/>
      <dgm:t>
        <a:bodyPr/>
        <a:lstStyle/>
        <a:p>
          <a:endParaRPr lang="en-US"/>
        </a:p>
      </dgm:t>
    </dgm:pt>
    <dgm:pt modelId="{D5846FD6-DD51-4D33-935B-91547BCCA4D7}" type="pres">
      <dgm:prSet presAssocID="{D6B9CF82-42E0-4D42-9946-D46945B03BEA}" presName="theInnerList" presStyleCnt="0"/>
      <dgm:spPr/>
      <dgm:t>
        <a:bodyPr/>
        <a:lstStyle/>
        <a:p>
          <a:endParaRPr lang="en-US"/>
        </a:p>
      </dgm:t>
    </dgm:pt>
    <dgm:pt modelId="{72CE5A91-703E-4889-9D38-AA84A430E798}" type="pres">
      <dgm:prSet presAssocID="{24189122-C9ED-4F56-BFF3-EC6F87EBC493}" presName="childNode" presStyleLbl="node1" presStyleIdx="18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5631E-8269-4287-B369-D98613CBA770}" type="pres">
      <dgm:prSet presAssocID="{24189122-C9ED-4F56-BFF3-EC6F87EBC493}" presName="aSpace2" presStyleCnt="0"/>
      <dgm:spPr/>
    </dgm:pt>
    <dgm:pt modelId="{A472DB3A-7478-4566-9D1C-937B1F338D22}" type="pres">
      <dgm:prSet presAssocID="{FFE3FB7A-C2FD-48B0-99E6-D5D454C6681F}" presName="childNode" presStyleLbl="node1" presStyleIdx="19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E962E-6966-481B-804C-092AACA46A8E}" type="pres">
      <dgm:prSet presAssocID="{FFE3FB7A-C2FD-48B0-99E6-D5D454C6681F}" presName="aSpace2" presStyleCnt="0"/>
      <dgm:spPr/>
      <dgm:t>
        <a:bodyPr/>
        <a:lstStyle/>
        <a:p>
          <a:endParaRPr lang="en-US"/>
        </a:p>
      </dgm:t>
    </dgm:pt>
    <dgm:pt modelId="{C567D762-AD6F-4E0B-9BB6-DB432F1873FD}" type="pres">
      <dgm:prSet presAssocID="{3F242C6C-F340-4113-BD51-C49EABEDB615}" presName="childNode" presStyleLbl="node1" presStyleIdx="2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4AB43-3D70-49B6-9177-E44270C8EC3B}" type="pres">
      <dgm:prSet presAssocID="{3F242C6C-F340-4113-BD51-C49EABEDB615}" presName="aSpace2" presStyleCnt="0"/>
      <dgm:spPr/>
      <dgm:t>
        <a:bodyPr/>
        <a:lstStyle/>
        <a:p>
          <a:endParaRPr lang="en-US"/>
        </a:p>
      </dgm:t>
    </dgm:pt>
    <dgm:pt modelId="{CD35D4A0-431B-4BFD-9921-588E015A7C0B}" type="pres">
      <dgm:prSet presAssocID="{AF0AB67B-CA79-4F21-AF86-B18E5688FEA8}" presName="childNode" presStyleLbl="node1" presStyleIdx="2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B5E1CA-6267-41C5-B95E-A74E90557D1F}" srcId="{62583D1F-85A9-4C9B-98C5-FFA520CEAF34}" destId="{5E42B56C-70E4-4706-BC98-2C8244CD9C28}" srcOrd="0" destOrd="0" parTransId="{FDB9C247-21B0-4374-8F45-5ACE3F698F90}" sibTransId="{8691B4B3-D1EA-4A6A-B5AA-0937855A6B50}"/>
    <dgm:cxn modelId="{F3EE8962-FEA9-4CD9-901A-FD43225A51C4}" type="presOf" srcId="{638A570E-D2DA-48F1-8ACC-A5AE394B1BC1}" destId="{B5D0AEE6-9A52-4A4D-8544-BDF4136D59F7}" srcOrd="1" destOrd="0" presId="urn:microsoft.com/office/officeart/2005/8/layout/lProcess2"/>
    <dgm:cxn modelId="{4738CF5C-F03F-419F-90C6-7C7575F19EA2}" type="presOf" srcId="{A43DA392-BF21-44FF-A5DF-99DBB113378E}" destId="{4359FF8F-D9FA-46CF-8335-998817FB3251}" srcOrd="0" destOrd="0" presId="urn:microsoft.com/office/officeart/2005/8/layout/lProcess2"/>
    <dgm:cxn modelId="{AB324FFC-BC5F-4D82-AE55-64C7255262FC}" srcId="{62583D1F-85A9-4C9B-98C5-FFA520CEAF34}" destId="{2C58DE6A-5A19-4A00-9E98-A36616DE0EB9}" srcOrd="2" destOrd="0" parTransId="{B46D636F-2B7E-4109-B1CC-0D26E0B41FD6}" sibTransId="{F09CDD1A-2D6B-4C42-822B-01E9CE25180F}"/>
    <dgm:cxn modelId="{893882DF-2B96-4EBC-B563-6F18621000BE}" type="presOf" srcId="{1D6CFC38-93B7-4C61-90D6-4BD1458B99EA}" destId="{DDB2CB7B-7C2B-45AA-8DBE-C5B6C225ABD0}" srcOrd="0" destOrd="0" presId="urn:microsoft.com/office/officeart/2005/8/layout/lProcess2"/>
    <dgm:cxn modelId="{B5A376BC-309F-4704-8799-3464C8D43253}" srcId="{41E32C10-ACA9-4892-B882-1097BEEEAA64}" destId="{1D6CFC38-93B7-4C61-90D6-4BD1458B99EA}" srcOrd="3" destOrd="0" parTransId="{90B77EE7-B66C-4FEE-A492-7C0A0E018A3F}" sibTransId="{D74462B9-1016-469E-948A-E07CA705B527}"/>
    <dgm:cxn modelId="{2042457F-D972-461D-B78C-D4698BDBD42B}" srcId="{D6B9CF82-42E0-4D42-9946-D46945B03BEA}" destId="{24189122-C9ED-4F56-BFF3-EC6F87EBC493}" srcOrd="0" destOrd="0" parTransId="{2A1A1DF6-72FF-4A1C-89D6-7D92ECA42192}" sibTransId="{7F3EE6C9-158A-40C0-9568-4326A910099A}"/>
    <dgm:cxn modelId="{D58D3E96-CB86-40CF-A5B4-2920173DB558}" srcId="{41E32C10-ACA9-4892-B882-1097BEEEAA64}" destId="{62583D1F-85A9-4C9B-98C5-FFA520CEAF34}" srcOrd="2" destOrd="0" parTransId="{85C95DAD-4D8A-4C61-8321-9CA06E8FD18A}" sibTransId="{326E6B2F-41CA-4CD1-B49D-0506E3F8C0C4}"/>
    <dgm:cxn modelId="{D314EB0C-A3C1-46BE-94ED-B837A0EDD622}" srcId="{638A570E-D2DA-48F1-8ACC-A5AE394B1BC1}" destId="{5EE2A7D5-6FEC-4C17-81BD-B45B1C3C4A74}" srcOrd="4" destOrd="0" parTransId="{0F65D33B-4E01-4043-83E8-8FC7A965FF45}" sibTransId="{0C1AA137-6BEE-491A-86A0-D66F06480E6B}"/>
    <dgm:cxn modelId="{3A90EBB9-6B04-4905-B165-C5352D711E16}" srcId="{638A570E-D2DA-48F1-8ACC-A5AE394B1BC1}" destId="{980676EE-4BC6-457E-9391-E7639477C22D}" srcOrd="3" destOrd="0" parTransId="{D5C8024E-F528-438F-919F-2CCBE9FB5258}" sibTransId="{D9B3C50A-D48F-4E63-BD73-73C797B141CA}"/>
    <dgm:cxn modelId="{7E3A2EB9-2447-46F1-953F-D06842B9D536}" srcId="{1D6CFC38-93B7-4C61-90D6-4BD1458B99EA}" destId="{2E9BBE1C-F2BF-4376-84C4-9A45A41C6E33}" srcOrd="0" destOrd="0" parTransId="{5332ECE5-09CA-4B7D-8668-ACA9CB994A90}" sibTransId="{BC40749A-9E17-4919-8B57-F796748D662F}"/>
    <dgm:cxn modelId="{70B4A1A9-16D7-4202-AF49-1D9B3A05266B}" type="presOf" srcId="{41E32C10-ACA9-4892-B882-1097BEEEAA64}" destId="{535D445E-4F1E-4155-BBD7-921BC486BE52}" srcOrd="0" destOrd="0" presId="urn:microsoft.com/office/officeart/2005/8/layout/lProcess2"/>
    <dgm:cxn modelId="{E1436229-14E7-4050-8B5E-1EF865FE1842}" srcId="{1D6CFC38-93B7-4C61-90D6-4BD1458B99EA}" destId="{84E1491F-ABD4-4E23-BB06-6421FE2365C0}" srcOrd="1" destOrd="0" parTransId="{0038CE9A-5B6F-4394-B7B0-0118FFCB0CF6}" sibTransId="{B8B844B3-F3FA-492A-B70A-94F050A6A77B}"/>
    <dgm:cxn modelId="{DB4F2C04-62F1-4254-9F3C-E8CC08BF1722}" type="presOf" srcId="{D6B9CF82-42E0-4D42-9946-D46945B03BEA}" destId="{8966D4EE-B819-46C8-A898-0D1741254D86}" srcOrd="0" destOrd="0" presId="urn:microsoft.com/office/officeart/2005/8/layout/lProcess2"/>
    <dgm:cxn modelId="{42FD1B38-4883-4671-9A8F-B7B352516DB7}" type="presOf" srcId="{62583D1F-85A9-4C9B-98C5-FFA520CEAF34}" destId="{E5FE2DDD-0AA7-4331-B575-D4B78AECDBB8}" srcOrd="1" destOrd="0" presId="urn:microsoft.com/office/officeart/2005/8/layout/lProcess2"/>
    <dgm:cxn modelId="{97DF35DF-2867-49C0-A5B1-F54AE990D31F}" type="presOf" srcId="{3E981A9E-247F-4072-8CBE-1B6F171A99EE}" destId="{9A04B3EF-C677-4E07-B2D9-3FE26810F325}" srcOrd="0" destOrd="0" presId="urn:microsoft.com/office/officeart/2005/8/layout/lProcess2"/>
    <dgm:cxn modelId="{17944FD7-B8CF-4CB0-88B2-C1B7B633BDA0}" srcId="{638A570E-D2DA-48F1-8ACC-A5AE394B1BC1}" destId="{A43DA392-BF21-44FF-A5DF-99DBB113378E}" srcOrd="2" destOrd="0" parTransId="{723CCB8B-5533-4EFB-8DA8-B8BA3DBC7B89}" sibTransId="{8885DEC6-8CF2-4B03-9405-33EC669CECA6}"/>
    <dgm:cxn modelId="{705C14DF-2F94-41BB-AAD6-47A88E6E9305}" type="presOf" srcId="{2ED2E8D9-2F1F-4BF4-9F9F-D47171F56A8E}" destId="{24DADE74-9BFE-43BA-B529-3E8A5B48D306}" srcOrd="0" destOrd="0" presId="urn:microsoft.com/office/officeart/2005/8/layout/lProcess2"/>
    <dgm:cxn modelId="{8DCBBE46-4776-42B3-9E3C-D12E03B2590D}" srcId="{41E32C10-ACA9-4892-B882-1097BEEEAA64}" destId="{D6B9CF82-42E0-4D42-9946-D46945B03BEA}" srcOrd="4" destOrd="0" parTransId="{5A3E51F7-0B11-403A-A94A-1DB74E59F61C}" sibTransId="{412B630E-8C1A-47C0-B56F-77F4DA933E12}"/>
    <dgm:cxn modelId="{6EC7FEB1-2402-477C-B14D-C2AED3FB2D6E}" type="presOf" srcId="{AF0AB67B-CA79-4F21-AF86-B18E5688FEA8}" destId="{CD35D4A0-431B-4BFD-9921-588E015A7C0B}" srcOrd="0" destOrd="0" presId="urn:microsoft.com/office/officeart/2005/8/layout/lProcess2"/>
    <dgm:cxn modelId="{768BBECE-EBE4-4F99-8982-5307966D8336}" srcId="{62583D1F-85A9-4C9B-98C5-FFA520CEAF34}" destId="{85A3D46C-9F1B-4C7E-9210-4B4098AB86CC}" srcOrd="4" destOrd="0" parTransId="{A2FB27BC-7AB5-4D05-990A-6BA209541218}" sibTransId="{6D0ACC90-98A5-4A52-914F-319A4222AF9B}"/>
    <dgm:cxn modelId="{40D73C82-6689-46A5-AA70-CEDC42328763}" type="presOf" srcId="{7A962545-E83D-467E-8823-D8D9B695E386}" destId="{F387D5AC-2642-41AB-9345-C21B23E65F33}" srcOrd="0" destOrd="0" presId="urn:microsoft.com/office/officeart/2005/8/layout/lProcess2"/>
    <dgm:cxn modelId="{2538A54E-CA84-4287-94E1-EC2E6E942DC2}" srcId="{1D6CFC38-93B7-4C61-90D6-4BD1458B99EA}" destId="{8FB04F0A-6A2B-4BD9-9848-83710D69E20B}" srcOrd="2" destOrd="0" parTransId="{0E007B0C-5C60-4AED-BB20-B9DC1789BFDB}" sibTransId="{88E4FA9B-3328-40FC-B097-0FD77A41E45F}"/>
    <dgm:cxn modelId="{9074B285-CB0C-4591-AF0A-8A935D76B69E}" srcId="{4B1DC013-DAFF-49F9-879E-AF2537443867}" destId="{2ED2E8D9-2F1F-4BF4-9F9F-D47171F56A8E}" srcOrd="0" destOrd="0" parTransId="{EFBAE178-31EA-4B01-ADB8-BB0259796F12}" sibTransId="{A5686F52-F17A-4F56-8827-F8473BD2182B}"/>
    <dgm:cxn modelId="{99B945C3-757E-46BC-B593-D69AB6C76948}" srcId="{638A570E-D2DA-48F1-8ACC-A5AE394B1BC1}" destId="{C350D323-1A2A-41B0-9555-83850148A92E}" srcOrd="0" destOrd="0" parTransId="{D9DCEC68-B1E1-4662-9DA9-C8C4ED1FE5EF}" sibTransId="{994C4C2C-7B00-46D8-8DE8-50CFFD12CB22}"/>
    <dgm:cxn modelId="{4B5D3D53-6B30-4B12-B324-EDCE1D370149}" type="presOf" srcId="{4B1DC013-DAFF-49F9-879E-AF2537443867}" destId="{94A051A1-59F9-4DB6-A274-3B1BE632E96E}" srcOrd="0" destOrd="0" presId="urn:microsoft.com/office/officeart/2005/8/layout/lProcess2"/>
    <dgm:cxn modelId="{F2F58FC0-9932-423F-9AD7-AD0B26D5FBD1}" srcId="{62583D1F-85A9-4C9B-98C5-FFA520CEAF34}" destId="{3E981A9E-247F-4072-8CBE-1B6F171A99EE}" srcOrd="3" destOrd="0" parTransId="{23AE28C9-D0D2-49DD-B020-76186507EF5A}" sibTransId="{5D32499A-6330-446A-8FDD-00B456E50E72}"/>
    <dgm:cxn modelId="{EBFA7AEC-9E6B-43A6-9497-76459FB871CA}" type="presOf" srcId="{980676EE-4BC6-457E-9391-E7639477C22D}" destId="{C203D2DB-8403-468D-AF4A-DD4D3D551225}" srcOrd="0" destOrd="0" presId="urn:microsoft.com/office/officeart/2005/8/layout/lProcess2"/>
    <dgm:cxn modelId="{2C99E9C3-6B5D-428E-9E1A-744DC26079A1}" srcId="{4B1DC013-DAFF-49F9-879E-AF2537443867}" destId="{7B55072D-DDC5-47ED-9B5F-03048DCAFAD1}" srcOrd="3" destOrd="0" parTransId="{40737F7A-111B-442D-B878-B5B91ECBDA1D}" sibTransId="{2EF18075-D411-4E01-9A29-995504279284}"/>
    <dgm:cxn modelId="{1118FFBD-320E-464A-9D09-13638B8557B9}" srcId="{D6B9CF82-42E0-4D42-9946-D46945B03BEA}" destId="{3F242C6C-F340-4113-BD51-C49EABEDB615}" srcOrd="2" destOrd="0" parTransId="{4ABB058B-DD1C-46A7-A16D-A31BBA8BF248}" sibTransId="{E839181C-E520-4A3E-80DA-6CB6D282A4D6}"/>
    <dgm:cxn modelId="{42516E1F-D281-447D-8F7E-B96F3E5C59FB}" srcId="{1D6CFC38-93B7-4C61-90D6-4BD1458B99EA}" destId="{1D21E333-A99D-4654-8E66-840B4EA0F8D8}" srcOrd="3" destOrd="0" parTransId="{91489245-DD09-4ACA-8889-34D1D1C66540}" sibTransId="{9CD10EA9-2217-48EB-869B-47BC350DA6B5}"/>
    <dgm:cxn modelId="{B4586032-00C1-4874-A555-337268A29188}" type="presOf" srcId="{5EE2A7D5-6FEC-4C17-81BD-B45B1C3C4A74}" destId="{EC1605E3-0839-4A15-8416-3E50486F0F58}" srcOrd="0" destOrd="0" presId="urn:microsoft.com/office/officeart/2005/8/layout/lProcess2"/>
    <dgm:cxn modelId="{BDFBA4D4-B62A-48FB-A977-CD0E42E0FD58}" type="presOf" srcId="{C350D323-1A2A-41B0-9555-83850148A92E}" destId="{97D76FC4-CDA2-467A-AAFD-74EC06CBF27E}" srcOrd="0" destOrd="0" presId="urn:microsoft.com/office/officeart/2005/8/layout/lProcess2"/>
    <dgm:cxn modelId="{CFA04ED4-0825-4BCE-969F-D2DBB4DD4758}" type="presOf" srcId="{5E42B56C-70E4-4706-BC98-2C8244CD9C28}" destId="{7B165009-2C6C-4BAC-82D9-7B2EF29CD88E}" srcOrd="0" destOrd="0" presId="urn:microsoft.com/office/officeart/2005/8/layout/lProcess2"/>
    <dgm:cxn modelId="{C3302D53-3398-4446-AC1A-4F3B5041A9CB}" type="presOf" srcId="{84E1491F-ABD4-4E23-BB06-6421FE2365C0}" destId="{D720CFEB-A17B-4386-966F-FBAC2D0B2A29}" srcOrd="0" destOrd="0" presId="urn:microsoft.com/office/officeart/2005/8/layout/lProcess2"/>
    <dgm:cxn modelId="{3EE98911-4E74-489A-8673-D72B1BA046B5}" type="presOf" srcId="{2C58DE6A-5A19-4A00-9E98-A36616DE0EB9}" destId="{DF615104-91D0-461F-9FB0-E5311C9BFC8E}" srcOrd="0" destOrd="0" presId="urn:microsoft.com/office/officeart/2005/8/layout/lProcess2"/>
    <dgm:cxn modelId="{C5C163C8-E16A-4C1B-8CF8-594EF2F186A3}" type="presOf" srcId="{62583D1F-85A9-4C9B-98C5-FFA520CEAF34}" destId="{7DD83A04-764A-4689-9B2B-527570ABAD30}" srcOrd="0" destOrd="0" presId="urn:microsoft.com/office/officeart/2005/8/layout/lProcess2"/>
    <dgm:cxn modelId="{4D3A26D6-4914-4CDD-860D-9A27AC96EF47}" type="presOf" srcId="{C59A10DC-D0F7-46B6-8909-B085426A9F4C}" destId="{9DD5BB82-81E7-4B97-A834-CE78521538E4}" srcOrd="0" destOrd="0" presId="urn:microsoft.com/office/officeart/2005/8/layout/lProcess2"/>
    <dgm:cxn modelId="{0EC1917F-3CC2-4D09-BE57-E702B5102C57}" srcId="{D6B9CF82-42E0-4D42-9946-D46945B03BEA}" destId="{FFE3FB7A-C2FD-48B0-99E6-D5D454C6681F}" srcOrd="1" destOrd="0" parTransId="{49FD626C-45C1-4A3B-B8C6-A61FE9D62C8C}" sibTransId="{CA1FF1B7-186D-4AAC-98B1-C2A6C672567A}"/>
    <dgm:cxn modelId="{76B3BE13-45FB-4259-8998-AA47E2CCDC55}" srcId="{41E32C10-ACA9-4892-B882-1097BEEEAA64}" destId="{4B1DC013-DAFF-49F9-879E-AF2537443867}" srcOrd="0" destOrd="0" parTransId="{E7499684-BB52-4D88-BB40-AFDC102BFCAE}" sibTransId="{066546C0-7A46-4C73-B3FC-6D3D178E9FE9}"/>
    <dgm:cxn modelId="{78741149-7321-4B54-9235-C297C25AC8F6}" srcId="{638A570E-D2DA-48F1-8ACC-A5AE394B1BC1}" destId="{1319EF7B-D410-4A53-848E-2FD8A939DF6C}" srcOrd="1" destOrd="0" parTransId="{2C3450DF-38E2-4931-8FC9-06DA46909F57}" sibTransId="{7636EFD7-DCC4-4688-981B-58664DF30739}"/>
    <dgm:cxn modelId="{EFF6ED2C-344E-4814-B8CC-8764DF2252B5}" type="presOf" srcId="{85A3D46C-9F1B-4C7E-9210-4B4098AB86CC}" destId="{100F7034-1FC2-4DAF-BB96-4413F5C706D7}" srcOrd="0" destOrd="0" presId="urn:microsoft.com/office/officeart/2005/8/layout/lProcess2"/>
    <dgm:cxn modelId="{DA6801E0-0BC7-437C-BE47-3F401F59F455}" type="presOf" srcId="{FFE3FB7A-C2FD-48B0-99E6-D5D454C6681F}" destId="{A472DB3A-7478-4566-9D1C-937B1F338D22}" srcOrd="0" destOrd="0" presId="urn:microsoft.com/office/officeart/2005/8/layout/lProcess2"/>
    <dgm:cxn modelId="{198A95EB-8CAC-432B-9D05-8AFF649C39B7}" srcId="{4B1DC013-DAFF-49F9-879E-AF2537443867}" destId="{7A962545-E83D-467E-8823-D8D9B695E386}" srcOrd="2" destOrd="0" parTransId="{F24ABD44-A811-4C78-A6F9-980AFA70881A}" sibTransId="{294A5D79-C538-4FD6-B270-E269DC98284E}"/>
    <dgm:cxn modelId="{5E2175C0-FEB8-4AFE-8649-C263D1FC3222}" srcId="{62583D1F-85A9-4C9B-98C5-FFA520CEAF34}" destId="{ECBA28F3-B398-44FD-9055-2AD839BAF9E8}" srcOrd="1" destOrd="0" parTransId="{D17CB311-1F7C-4BC9-9435-75EF13C44E9F}" sibTransId="{83A96532-4E97-4370-BC28-4B21EF9F7ADF}"/>
    <dgm:cxn modelId="{5A82FD95-E46C-472F-8954-BBCE80FACACF}" type="presOf" srcId="{4B1DC013-DAFF-49F9-879E-AF2537443867}" destId="{F731A2E8-A6D5-42F4-A032-DFFF1201D921}" srcOrd="1" destOrd="0" presId="urn:microsoft.com/office/officeart/2005/8/layout/lProcess2"/>
    <dgm:cxn modelId="{6DF3D61D-B9D4-448A-8342-F637715B37AD}" type="presOf" srcId="{D6B9CF82-42E0-4D42-9946-D46945B03BEA}" destId="{CBA296E6-8B49-4C20-8DB6-D892D6D7DE7C}" srcOrd="1" destOrd="0" presId="urn:microsoft.com/office/officeart/2005/8/layout/lProcess2"/>
    <dgm:cxn modelId="{AC3E71B7-42CB-4151-9304-C29E0DAA275C}" type="presOf" srcId="{8FB04F0A-6A2B-4BD9-9848-83710D69E20B}" destId="{09DA17DB-D596-4116-A687-A826C0C4195C}" srcOrd="0" destOrd="0" presId="urn:microsoft.com/office/officeart/2005/8/layout/lProcess2"/>
    <dgm:cxn modelId="{AFC036CC-6CF9-43A2-A716-8A451FAC8637}" srcId="{D6B9CF82-42E0-4D42-9946-D46945B03BEA}" destId="{AF0AB67B-CA79-4F21-AF86-B18E5688FEA8}" srcOrd="3" destOrd="0" parTransId="{D9E346C6-0632-4DA0-B469-2D9C785B1C44}" sibTransId="{C7A71F29-870B-4544-8EDC-51543833A446}"/>
    <dgm:cxn modelId="{DF06A037-C93F-471A-B4D9-04119BECBF5D}" type="presOf" srcId="{3F242C6C-F340-4113-BD51-C49EABEDB615}" destId="{C567D762-AD6F-4E0B-9BB6-DB432F1873FD}" srcOrd="0" destOrd="0" presId="urn:microsoft.com/office/officeart/2005/8/layout/lProcess2"/>
    <dgm:cxn modelId="{360889CF-2529-45E7-BC65-04C28B5F0E88}" type="presOf" srcId="{1319EF7B-D410-4A53-848E-2FD8A939DF6C}" destId="{0CEEBE63-0B54-46B9-B0B4-E1AEA0EDE84D}" srcOrd="0" destOrd="0" presId="urn:microsoft.com/office/officeart/2005/8/layout/lProcess2"/>
    <dgm:cxn modelId="{04DD8911-271A-4BB9-9A68-3DC0A57CFE77}" type="presOf" srcId="{24189122-C9ED-4F56-BFF3-EC6F87EBC493}" destId="{72CE5A91-703E-4889-9D38-AA84A430E798}" srcOrd="0" destOrd="0" presId="urn:microsoft.com/office/officeart/2005/8/layout/lProcess2"/>
    <dgm:cxn modelId="{4C54BFBC-F5C4-493C-96EA-6DD15A1AF77C}" srcId="{4B1DC013-DAFF-49F9-879E-AF2537443867}" destId="{C59A10DC-D0F7-46B6-8909-B085426A9F4C}" srcOrd="1" destOrd="0" parTransId="{B07E5BFA-7EAB-4C1A-872E-F2FE884BBA48}" sibTransId="{255E762E-A517-46FD-9C62-03E145242C98}"/>
    <dgm:cxn modelId="{DB32B900-7C94-4F8C-B0A2-8869366D64AB}" type="presOf" srcId="{2E9BBE1C-F2BF-4376-84C4-9A45A41C6E33}" destId="{7EDFED78-5C18-4327-A982-7195887D0AD0}" srcOrd="0" destOrd="0" presId="urn:microsoft.com/office/officeart/2005/8/layout/lProcess2"/>
    <dgm:cxn modelId="{C851B28A-8E16-4B09-879C-785125DCF390}" type="presOf" srcId="{7B55072D-DDC5-47ED-9B5F-03048DCAFAD1}" destId="{367E4727-721B-4051-B48B-83FC831E10D3}" srcOrd="0" destOrd="0" presId="urn:microsoft.com/office/officeart/2005/8/layout/lProcess2"/>
    <dgm:cxn modelId="{50623EC0-D95C-4C8C-BDAD-AD8DEFBD4F44}" type="presOf" srcId="{1D21E333-A99D-4654-8E66-840B4EA0F8D8}" destId="{ADDB8A62-857B-4F50-A83C-9708416E374C}" srcOrd="0" destOrd="0" presId="urn:microsoft.com/office/officeart/2005/8/layout/lProcess2"/>
    <dgm:cxn modelId="{9F117651-354D-4418-AA47-2A65201755B0}" srcId="{41E32C10-ACA9-4892-B882-1097BEEEAA64}" destId="{638A570E-D2DA-48F1-8ACC-A5AE394B1BC1}" srcOrd="1" destOrd="0" parTransId="{5A2C3C34-A8B6-4AEB-9976-26043F07B4DC}" sibTransId="{D6DDF3F1-4D04-43F6-A2FF-EE89EA428861}"/>
    <dgm:cxn modelId="{35866D66-C174-4578-ADC3-E214DED7CF93}" type="presOf" srcId="{638A570E-D2DA-48F1-8ACC-A5AE394B1BC1}" destId="{B11333E0-BA7B-4163-8F2F-A050DCB957B0}" srcOrd="0" destOrd="0" presId="urn:microsoft.com/office/officeart/2005/8/layout/lProcess2"/>
    <dgm:cxn modelId="{9371D74F-95DB-4762-B2E2-D0DBD9605286}" type="presOf" srcId="{ECBA28F3-B398-44FD-9055-2AD839BAF9E8}" destId="{1A25913D-70FF-4AEB-A5D9-1252BCFEABAE}" srcOrd="0" destOrd="0" presId="urn:microsoft.com/office/officeart/2005/8/layout/lProcess2"/>
    <dgm:cxn modelId="{88E5FF49-7B26-46F7-AA18-22592D0EA181}" type="presOf" srcId="{1D6CFC38-93B7-4C61-90D6-4BD1458B99EA}" destId="{2D6C40E3-E4F2-4B14-9711-1E4A7030866F}" srcOrd="1" destOrd="0" presId="urn:microsoft.com/office/officeart/2005/8/layout/lProcess2"/>
    <dgm:cxn modelId="{8F001999-B069-4E47-A421-D6011E8E5BE7}" type="presParOf" srcId="{535D445E-4F1E-4155-BBD7-921BC486BE52}" destId="{3DFAEBE0-59A6-4E4A-9D86-A1D8698C63EC}" srcOrd="0" destOrd="0" presId="urn:microsoft.com/office/officeart/2005/8/layout/lProcess2"/>
    <dgm:cxn modelId="{E77B8F01-1AB0-4799-AF5E-F0D4B203C163}" type="presParOf" srcId="{3DFAEBE0-59A6-4E4A-9D86-A1D8698C63EC}" destId="{94A051A1-59F9-4DB6-A274-3B1BE632E96E}" srcOrd="0" destOrd="0" presId="urn:microsoft.com/office/officeart/2005/8/layout/lProcess2"/>
    <dgm:cxn modelId="{2FCCB8B1-CB91-4E3F-9136-0E02083CE7E2}" type="presParOf" srcId="{3DFAEBE0-59A6-4E4A-9D86-A1D8698C63EC}" destId="{F731A2E8-A6D5-42F4-A032-DFFF1201D921}" srcOrd="1" destOrd="0" presId="urn:microsoft.com/office/officeart/2005/8/layout/lProcess2"/>
    <dgm:cxn modelId="{ACD44DFA-046F-45A2-946D-A20E810D4F46}" type="presParOf" srcId="{3DFAEBE0-59A6-4E4A-9D86-A1D8698C63EC}" destId="{4900EADF-BAA2-48E3-9F34-B3FDEEC23325}" srcOrd="2" destOrd="0" presId="urn:microsoft.com/office/officeart/2005/8/layout/lProcess2"/>
    <dgm:cxn modelId="{CA4448C4-BAD6-48ED-946D-4AE463A9AACB}" type="presParOf" srcId="{4900EADF-BAA2-48E3-9F34-B3FDEEC23325}" destId="{7594C413-E8B9-4A22-8938-DE1BA7A239A0}" srcOrd="0" destOrd="0" presId="urn:microsoft.com/office/officeart/2005/8/layout/lProcess2"/>
    <dgm:cxn modelId="{220BC88D-A5CB-4CEC-B854-BB3A891FE0F9}" type="presParOf" srcId="{7594C413-E8B9-4A22-8938-DE1BA7A239A0}" destId="{24DADE74-9BFE-43BA-B529-3E8A5B48D306}" srcOrd="0" destOrd="0" presId="urn:microsoft.com/office/officeart/2005/8/layout/lProcess2"/>
    <dgm:cxn modelId="{FB1DED6A-E349-4050-9C96-0DA49ADD8A83}" type="presParOf" srcId="{7594C413-E8B9-4A22-8938-DE1BA7A239A0}" destId="{859F4FEC-313C-44DF-A564-FDE43E063552}" srcOrd="1" destOrd="0" presId="urn:microsoft.com/office/officeart/2005/8/layout/lProcess2"/>
    <dgm:cxn modelId="{C19C03B9-DF92-4F03-A060-3092866404A6}" type="presParOf" srcId="{7594C413-E8B9-4A22-8938-DE1BA7A239A0}" destId="{9DD5BB82-81E7-4B97-A834-CE78521538E4}" srcOrd="2" destOrd="0" presId="urn:microsoft.com/office/officeart/2005/8/layout/lProcess2"/>
    <dgm:cxn modelId="{6CD2F644-9469-4E1E-8443-183951D701BA}" type="presParOf" srcId="{7594C413-E8B9-4A22-8938-DE1BA7A239A0}" destId="{D11C8FAD-C2E1-45AA-BC17-65E961F4958E}" srcOrd="3" destOrd="0" presId="urn:microsoft.com/office/officeart/2005/8/layout/lProcess2"/>
    <dgm:cxn modelId="{07075C6C-0E41-4C8F-ADC8-653C937B4383}" type="presParOf" srcId="{7594C413-E8B9-4A22-8938-DE1BA7A239A0}" destId="{F387D5AC-2642-41AB-9345-C21B23E65F33}" srcOrd="4" destOrd="0" presId="urn:microsoft.com/office/officeart/2005/8/layout/lProcess2"/>
    <dgm:cxn modelId="{02AA2A1A-49CC-45A7-8A88-1536E79B2C79}" type="presParOf" srcId="{7594C413-E8B9-4A22-8938-DE1BA7A239A0}" destId="{05E535F7-ED26-4E67-9B2A-51F1D322B06B}" srcOrd="5" destOrd="0" presId="urn:microsoft.com/office/officeart/2005/8/layout/lProcess2"/>
    <dgm:cxn modelId="{E24FA26A-B42C-488C-9685-1E54D6E6D509}" type="presParOf" srcId="{7594C413-E8B9-4A22-8938-DE1BA7A239A0}" destId="{367E4727-721B-4051-B48B-83FC831E10D3}" srcOrd="6" destOrd="0" presId="urn:microsoft.com/office/officeart/2005/8/layout/lProcess2"/>
    <dgm:cxn modelId="{62C7613A-43FF-4468-8E82-AE9B78DDF150}" type="presParOf" srcId="{535D445E-4F1E-4155-BBD7-921BC486BE52}" destId="{94CE8A76-6683-46F3-A63C-9A9CEBB15B4A}" srcOrd="1" destOrd="0" presId="urn:microsoft.com/office/officeart/2005/8/layout/lProcess2"/>
    <dgm:cxn modelId="{7271C100-4DE0-4882-A349-90D480590346}" type="presParOf" srcId="{535D445E-4F1E-4155-BBD7-921BC486BE52}" destId="{212CD67D-8809-4791-B8F9-F13C79F56D2D}" srcOrd="2" destOrd="0" presId="urn:microsoft.com/office/officeart/2005/8/layout/lProcess2"/>
    <dgm:cxn modelId="{5E6A2F57-BC60-4E57-A726-DFE5F25FF714}" type="presParOf" srcId="{212CD67D-8809-4791-B8F9-F13C79F56D2D}" destId="{B11333E0-BA7B-4163-8F2F-A050DCB957B0}" srcOrd="0" destOrd="0" presId="urn:microsoft.com/office/officeart/2005/8/layout/lProcess2"/>
    <dgm:cxn modelId="{70E30A7A-F8A4-4019-BFA4-BCD1FD82E03C}" type="presParOf" srcId="{212CD67D-8809-4791-B8F9-F13C79F56D2D}" destId="{B5D0AEE6-9A52-4A4D-8544-BDF4136D59F7}" srcOrd="1" destOrd="0" presId="urn:microsoft.com/office/officeart/2005/8/layout/lProcess2"/>
    <dgm:cxn modelId="{AA7C32CD-E81B-417B-BA17-72E3F44DCB56}" type="presParOf" srcId="{212CD67D-8809-4791-B8F9-F13C79F56D2D}" destId="{7A2DDDC1-4D13-44C1-A106-9768FC2D2B60}" srcOrd="2" destOrd="0" presId="urn:microsoft.com/office/officeart/2005/8/layout/lProcess2"/>
    <dgm:cxn modelId="{0093FE08-940D-4EE0-8343-5577D30C377A}" type="presParOf" srcId="{7A2DDDC1-4D13-44C1-A106-9768FC2D2B60}" destId="{B489B9AD-65A6-4E44-A7C4-02417E283CF7}" srcOrd="0" destOrd="0" presId="urn:microsoft.com/office/officeart/2005/8/layout/lProcess2"/>
    <dgm:cxn modelId="{3443605E-D01D-43B5-BBA8-AB544B30240E}" type="presParOf" srcId="{B489B9AD-65A6-4E44-A7C4-02417E283CF7}" destId="{97D76FC4-CDA2-467A-AAFD-74EC06CBF27E}" srcOrd="0" destOrd="0" presId="urn:microsoft.com/office/officeart/2005/8/layout/lProcess2"/>
    <dgm:cxn modelId="{DBC3EFEA-ED82-4475-9960-2318DD57F7ED}" type="presParOf" srcId="{B489B9AD-65A6-4E44-A7C4-02417E283CF7}" destId="{EF6C23F9-04B1-4D69-B776-248079C29913}" srcOrd="1" destOrd="0" presId="urn:microsoft.com/office/officeart/2005/8/layout/lProcess2"/>
    <dgm:cxn modelId="{5A2B02E6-ABD9-44EF-9EED-8AD02AA006CC}" type="presParOf" srcId="{B489B9AD-65A6-4E44-A7C4-02417E283CF7}" destId="{0CEEBE63-0B54-46B9-B0B4-E1AEA0EDE84D}" srcOrd="2" destOrd="0" presId="urn:microsoft.com/office/officeart/2005/8/layout/lProcess2"/>
    <dgm:cxn modelId="{26749EF4-83A7-42F0-9665-1F54F856619F}" type="presParOf" srcId="{B489B9AD-65A6-4E44-A7C4-02417E283CF7}" destId="{FBE3DE82-42B1-4F1E-95AC-6C32222A516D}" srcOrd="3" destOrd="0" presId="urn:microsoft.com/office/officeart/2005/8/layout/lProcess2"/>
    <dgm:cxn modelId="{FC0318D2-400B-4171-B0D3-CF5D5DEB51C9}" type="presParOf" srcId="{B489B9AD-65A6-4E44-A7C4-02417E283CF7}" destId="{4359FF8F-D9FA-46CF-8335-998817FB3251}" srcOrd="4" destOrd="0" presId="urn:microsoft.com/office/officeart/2005/8/layout/lProcess2"/>
    <dgm:cxn modelId="{0BB4A7B5-6605-418E-ADC4-ECE13C7DCCF1}" type="presParOf" srcId="{B489B9AD-65A6-4E44-A7C4-02417E283CF7}" destId="{F674BB09-F779-4447-84D0-EED51594884F}" srcOrd="5" destOrd="0" presId="urn:microsoft.com/office/officeart/2005/8/layout/lProcess2"/>
    <dgm:cxn modelId="{872A9B8C-0ABF-4A5B-9416-8B8E8DBA113C}" type="presParOf" srcId="{B489B9AD-65A6-4E44-A7C4-02417E283CF7}" destId="{C203D2DB-8403-468D-AF4A-DD4D3D551225}" srcOrd="6" destOrd="0" presId="urn:microsoft.com/office/officeart/2005/8/layout/lProcess2"/>
    <dgm:cxn modelId="{A10DEEC7-FD5B-4A32-82C5-909033CA52DF}" type="presParOf" srcId="{B489B9AD-65A6-4E44-A7C4-02417E283CF7}" destId="{5DC7B253-1AAF-4DAE-A574-FACDBF97B04D}" srcOrd="7" destOrd="0" presId="urn:microsoft.com/office/officeart/2005/8/layout/lProcess2"/>
    <dgm:cxn modelId="{FE1C5304-A1AF-450A-9288-379597D46912}" type="presParOf" srcId="{B489B9AD-65A6-4E44-A7C4-02417E283CF7}" destId="{EC1605E3-0839-4A15-8416-3E50486F0F58}" srcOrd="8" destOrd="0" presId="urn:microsoft.com/office/officeart/2005/8/layout/lProcess2"/>
    <dgm:cxn modelId="{D78537AC-C2BA-4294-A11F-85ABA46A962A}" type="presParOf" srcId="{535D445E-4F1E-4155-BBD7-921BC486BE52}" destId="{E1188510-7834-4519-B483-CDE6F144718A}" srcOrd="3" destOrd="0" presId="urn:microsoft.com/office/officeart/2005/8/layout/lProcess2"/>
    <dgm:cxn modelId="{33F1ACB3-1365-4B17-8EB6-CB6205F898BB}" type="presParOf" srcId="{535D445E-4F1E-4155-BBD7-921BC486BE52}" destId="{2E171A22-A44F-4BB5-A691-7566CC4C4172}" srcOrd="4" destOrd="0" presId="urn:microsoft.com/office/officeart/2005/8/layout/lProcess2"/>
    <dgm:cxn modelId="{C764851B-A83B-4BBA-A57D-77870B05171A}" type="presParOf" srcId="{2E171A22-A44F-4BB5-A691-7566CC4C4172}" destId="{7DD83A04-764A-4689-9B2B-527570ABAD30}" srcOrd="0" destOrd="0" presId="urn:microsoft.com/office/officeart/2005/8/layout/lProcess2"/>
    <dgm:cxn modelId="{427A7AB3-D2FB-4E23-9192-7F4D9CD1067A}" type="presParOf" srcId="{2E171A22-A44F-4BB5-A691-7566CC4C4172}" destId="{E5FE2DDD-0AA7-4331-B575-D4B78AECDBB8}" srcOrd="1" destOrd="0" presId="urn:microsoft.com/office/officeart/2005/8/layout/lProcess2"/>
    <dgm:cxn modelId="{13CA7CE5-2AFF-4249-9290-E01EDCBDB0C5}" type="presParOf" srcId="{2E171A22-A44F-4BB5-A691-7566CC4C4172}" destId="{3FCB83EF-E079-48A5-8F62-129C3B61F137}" srcOrd="2" destOrd="0" presId="urn:microsoft.com/office/officeart/2005/8/layout/lProcess2"/>
    <dgm:cxn modelId="{61539F3A-ACFE-41B8-AB46-6A4826AA7B16}" type="presParOf" srcId="{3FCB83EF-E079-48A5-8F62-129C3B61F137}" destId="{076AC917-8BD1-4BE9-8289-5E1040C3DA2C}" srcOrd="0" destOrd="0" presId="urn:microsoft.com/office/officeart/2005/8/layout/lProcess2"/>
    <dgm:cxn modelId="{44980A44-BCFA-4C26-A845-03A3F6DCA9EA}" type="presParOf" srcId="{076AC917-8BD1-4BE9-8289-5E1040C3DA2C}" destId="{7B165009-2C6C-4BAC-82D9-7B2EF29CD88E}" srcOrd="0" destOrd="0" presId="urn:microsoft.com/office/officeart/2005/8/layout/lProcess2"/>
    <dgm:cxn modelId="{6974F382-B1B4-403E-A780-700A3A6609AD}" type="presParOf" srcId="{076AC917-8BD1-4BE9-8289-5E1040C3DA2C}" destId="{61B7AF77-990B-4CB7-825F-AFAF4BFC1949}" srcOrd="1" destOrd="0" presId="urn:microsoft.com/office/officeart/2005/8/layout/lProcess2"/>
    <dgm:cxn modelId="{AD43CC66-B797-4F78-854E-BC01214B1B52}" type="presParOf" srcId="{076AC917-8BD1-4BE9-8289-5E1040C3DA2C}" destId="{1A25913D-70FF-4AEB-A5D9-1252BCFEABAE}" srcOrd="2" destOrd="0" presId="urn:microsoft.com/office/officeart/2005/8/layout/lProcess2"/>
    <dgm:cxn modelId="{A2933D37-D3A6-4762-BB75-1B9474B50A53}" type="presParOf" srcId="{076AC917-8BD1-4BE9-8289-5E1040C3DA2C}" destId="{741DD304-3003-41A6-BC17-8C3B5F8C19C7}" srcOrd="3" destOrd="0" presId="urn:microsoft.com/office/officeart/2005/8/layout/lProcess2"/>
    <dgm:cxn modelId="{A2B96DCB-A032-4086-AB9D-85D25EF2BC41}" type="presParOf" srcId="{076AC917-8BD1-4BE9-8289-5E1040C3DA2C}" destId="{DF615104-91D0-461F-9FB0-E5311C9BFC8E}" srcOrd="4" destOrd="0" presId="urn:microsoft.com/office/officeart/2005/8/layout/lProcess2"/>
    <dgm:cxn modelId="{A3DA3F4F-5EB1-48FC-94E1-935B44195C01}" type="presParOf" srcId="{076AC917-8BD1-4BE9-8289-5E1040C3DA2C}" destId="{F4F2694A-1DBE-4E72-A15F-395F33D76707}" srcOrd="5" destOrd="0" presId="urn:microsoft.com/office/officeart/2005/8/layout/lProcess2"/>
    <dgm:cxn modelId="{839864F6-5616-41A7-852C-89C06FD32556}" type="presParOf" srcId="{076AC917-8BD1-4BE9-8289-5E1040C3DA2C}" destId="{9A04B3EF-C677-4E07-B2D9-3FE26810F325}" srcOrd="6" destOrd="0" presId="urn:microsoft.com/office/officeart/2005/8/layout/lProcess2"/>
    <dgm:cxn modelId="{FDC09D2A-27EF-4CC7-A2C1-4AD9FFA7AFF7}" type="presParOf" srcId="{076AC917-8BD1-4BE9-8289-5E1040C3DA2C}" destId="{CDB6DFDA-9197-4FEC-AE5A-E911134F5BEC}" srcOrd="7" destOrd="0" presId="urn:microsoft.com/office/officeart/2005/8/layout/lProcess2"/>
    <dgm:cxn modelId="{225B6136-02AB-4B2A-8AED-E9697EB810B4}" type="presParOf" srcId="{076AC917-8BD1-4BE9-8289-5E1040C3DA2C}" destId="{100F7034-1FC2-4DAF-BB96-4413F5C706D7}" srcOrd="8" destOrd="0" presId="urn:microsoft.com/office/officeart/2005/8/layout/lProcess2"/>
    <dgm:cxn modelId="{75B25648-E6CE-4978-91CB-8B0A9B01973A}" type="presParOf" srcId="{535D445E-4F1E-4155-BBD7-921BC486BE52}" destId="{897947E0-F8CA-4BB1-8D20-762F3ED77B71}" srcOrd="5" destOrd="0" presId="urn:microsoft.com/office/officeart/2005/8/layout/lProcess2"/>
    <dgm:cxn modelId="{F0F435CC-B8E6-4FBC-8967-9F8B6A865119}" type="presParOf" srcId="{535D445E-4F1E-4155-BBD7-921BC486BE52}" destId="{9C201961-ECAD-42F1-9526-5AABD37CA93C}" srcOrd="6" destOrd="0" presId="urn:microsoft.com/office/officeart/2005/8/layout/lProcess2"/>
    <dgm:cxn modelId="{6FFC80F8-88CA-4765-90E9-F2480A5E02C6}" type="presParOf" srcId="{9C201961-ECAD-42F1-9526-5AABD37CA93C}" destId="{DDB2CB7B-7C2B-45AA-8DBE-C5B6C225ABD0}" srcOrd="0" destOrd="0" presId="urn:microsoft.com/office/officeart/2005/8/layout/lProcess2"/>
    <dgm:cxn modelId="{BD1D7186-2D65-47DB-9DB6-BD32BC62746F}" type="presParOf" srcId="{9C201961-ECAD-42F1-9526-5AABD37CA93C}" destId="{2D6C40E3-E4F2-4B14-9711-1E4A7030866F}" srcOrd="1" destOrd="0" presId="urn:microsoft.com/office/officeart/2005/8/layout/lProcess2"/>
    <dgm:cxn modelId="{E2EABEB6-6E8A-48C8-8225-84155D5464AC}" type="presParOf" srcId="{9C201961-ECAD-42F1-9526-5AABD37CA93C}" destId="{3896E1E4-DF5F-4CD2-A45D-5A77B1ACE00B}" srcOrd="2" destOrd="0" presId="urn:microsoft.com/office/officeart/2005/8/layout/lProcess2"/>
    <dgm:cxn modelId="{41C93ED5-7CED-4FBE-9209-3A4B91916884}" type="presParOf" srcId="{3896E1E4-DF5F-4CD2-A45D-5A77B1ACE00B}" destId="{CCC6BCE3-114A-433B-8ACB-28AA7FA6EAFD}" srcOrd="0" destOrd="0" presId="urn:microsoft.com/office/officeart/2005/8/layout/lProcess2"/>
    <dgm:cxn modelId="{B105CC0F-6066-4739-B45B-1F154A39B2D8}" type="presParOf" srcId="{CCC6BCE3-114A-433B-8ACB-28AA7FA6EAFD}" destId="{7EDFED78-5C18-4327-A982-7195887D0AD0}" srcOrd="0" destOrd="0" presId="urn:microsoft.com/office/officeart/2005/8/layout/lProcess2"/>
    <dgm:cxn modelId="{C04F30F8-E60D-413F-A5D1-0EF37F00D12C}" type="presParOf" srcId="{CCC6BCE3-114A-433B-8ACB-28AA7FA6EAFD}" destId="{BDC1089C-545C-4902-9A04-6BEA31F0F310}" srcOrd="1" destOrd="0" presId="urn:microsoft.com/office/officeart/2005/8/layout/lProcess2"/>
    <dgm:cxn modelId="{A9FFFD1F-725E-4319-9204-9FA02A27817F}" type="presParOf" srcId="{CCC6BCE3-114A-433B-8ACB-28AA7FA6EAFD}" destId="{D720CFEB-A17B-4386-966F-FBAC2D0B2A29}" srcOrd="2" destOrd="0" presId="urn:microsoft.com/office/officeart/2005/8/layout/lProcess2"/>
    <dgm:cxn modelId="{8ED241B2-BE9B-455D-8E6F-44202B846D2D}" type="presParOf" srcId="{CCC6BCE3-114A-433B-8ACB-28AA7FA6EAFD}" destId="{32681712-4206-4B91-A008-12F981A02E9F}" srcOrd="3" destOrd="0" presId="urn:microsoft.com/office/officeart/2005/8/layout/lProcess2"/>
    <dgm:cxn modelId="{4A896A0B-85CC-4F42-9B20-BE36F0AB2C41}" type="presParOf" srcId="{CCC6BCE3-114A-433B-8ACB-28AA7FA6EAFD}" destId="{09DA17DB-D596-4116-A687-A826C0C4195C}" srcOrd="4" destOrd="0" presId="urn:microsoft.com/office/officeart/2005/8/layout/lProcess2"/>
    <dgm:cxn modelId="{15329353-C86F-4A78-A37A-26EBA967442C}" type="presParOf" srcId="{CCC6BCE3-114A-433B-8ACB-28AA7FA6EAFD}" destId="{DE4B91E3-E1A6-49CB-9E15-FAEBABBF5D3F}" srcOrd="5" destOrd="0" presId="urn:microsoft.com/office/officeart/2005/8/layout/lProcess2"/>
    <dgm:cxn modelId="{FAFFB983-3B93-42CD-AA64-0F799AAAEB6F}" type="presParOf" srcId="{CCC6BCE3-114A-433B-8ACB-28AA7FA6EAFD}" destId="{ADDB8A62-857B-4F50-A83C-9708416E374C}" srcOrd="6" destOrd="0" presId="urn:microsoft.com/office/officeart/2005/8/layout/lProcess2"/>
    <dgm:cxn modelId="{D80A1A77-69CF-49CA-A223-981077EED21C}" type="presParOf" srcId="{535D445E-4F1E-4155-BBD7-921BC486BE52}" destId="{D37D9063-0A9E-4AC3-BA8E-F44D2ADEBAC2}" srcOrd="7" destOrd="0" presId="urn:microsoft.com/office/officeart/2005/8/layout/lProcess2"/>
    <dgm:cxn modelId="{340E3C84-1AE4-4862-85B9-2608F8D2EE87}" type="presParOf" srcId="{535D445E-4F1E-4155-BBD7-921BC486BE52}" destId="{1A2E0BED-65EC-4F3C-AB36-A78EDD127CD6}" srcOrd="8" destOrd="0" presId="urn:microsoft.com/office/officeart/2005/8/layout/lProcess2"/>
    <dgm:cxn modelId="{50E2C705-7FA6-4238-9643-2C21F84119EE}" type="presParOf" srcId="{1A2E0BED-65EC-4F3C-AB36-A78EDD127CD6}" destId="{8966D4EE-B819-46C8-A898-0D1741254D86}" srcOrd="0" destOrd="0" presId="urn:microsoft.com/office/officeart/2005/8/layout/lProcess2"/>
    <dgm:cxn modelId="{73DBEB3A-DDC0-4192-B755-593693ED3B70}" type="presParOf" srcId="{1A2E0BED-65EC-4F3C-AB36-A78EDD127CD6}" destId="{CBA296E6-8B49-4C20-8DB6-D892D6D7DE7C}" srcOrd="1" destOrd="0" presId="urn:microsoft.com/office/officeart/2005/8/layout/lProcess2"/>
    <dgm:cxn modelId="{7C673A6F-7991-4C86-9B78-CC3355E18C12}" type="presParOf" srcId="{1A2E0BED-65EC-4F3C-AB36-A78EDD127CD6}" destId="{7BE909D1-635B-4189-9B39-9842CDD177EF}" srcOrd="2" destOrd="0" presId="urn:microsoft.com/office/officeart/2005/8/layout/lProcess2"/>
    <dgm:cxn modelId="{AF66685F-CBD8-456A-9DB3-D0B348E14F19}" type="presParOf" srcId="{7BE909D1-635B-4189-9B39-9842CDD177EF}" destId="{D5846FD6-DD51-4D33-935B-91547BCCA4D7}" srcOrd="0" destOrd="0" presId="urn:microsoft.com/office/officeart/2005/8/layout/lProcess2"/>
    <dgm:cxn modelId="{20F6241A-60C5-4B2C-A167-09702AAA5604}" type="presParOf" srcId="{D5846FD6-DD51-4D33-935B-91547BCCA4D7}" destId="{72CE5A91-703E-4889-9D38-AA84A430E798}" srcOrd="0" destOrd="0" presId="urn:microsoft.com/office/officeart/2005/8/layout/lProcess2"/>
    <dgm:cxn modelId="{01CE4BF0-6B1C-442B-BA85-5DC8B12DE714}" type="presParOf" srcId="{D5846FD6-DD51-4D33-935B-91547BCCA4D7}" destId="{9B45631E-8269-4287-B369-D98613CBA770}" srcOrd="1" destOrd="0" presId="urn:microsoft.com/office/officeart/2005/8/layout/lProcess2"/>
    <dgm:cxn modelId="{B647A353-2AAF-4796-9E13-A78B8ECC8EBB}" type="presParOf" srcId="{D5846FD6-DD51-4D33-935B-91547BCCA4D7}" destId="{A472DB3A-7478-4566-9D1C-937B1F338D22}" srcOrd="2" destOrd="0" presId="urn:microsoft.com/office/officeart/2005/8/layout/lProcess2"/>
    <dgm:cxn modelId="{06E7BADF-A1B0-4571-BB7E-D45C8D97FC21}" type="presParOf" srcId="{D5846FD6-DD51-4D33-935B-91547BCCA4D7}" destId="{F0FE962E-6966-481B-804C-092AACA46A8E}" srcOrd="3" destOrd="0" presId="urn:microsoft.com/office/officeart/2005/8/layout/lProcess2"/>
    <dgm:cxn modelId="{394EDD52-B3A4-4247-94C2-D2F8335D5881}" type="presParOf" srcId="{D5846FD6-DD51-4D33-935B-91547BCCA4D7}" destId="{C567D762-AD6F-4E0B-9BB6-DB432F1873FD}" srcOrd="4" destOrd="0" presId="urn:microsoft.com/office/officeart/2005/8/layout/lProcess2"/>
    <dgm:cxn modelId="{AE2E9D0E-5A37-4BCF-8BB2-9FEB28ACA2F1}" type="presParOf" srcId="{D5846FD6-DD51-4D33-935B-91547BCCA4D7}" destId="{0074AB43-3D70-49B6-9177-E44270C8EC3B}" srcOrd="5" destOrd="0" presId="urn:microsoft.com/office/officeart/2005/8/layout/lProcess2"/>
    <dgm:cxn modelId="{795F9F89-A2C0-4EF7-ABEA-FC8B50F72A7D}" type="presParOf" srcId="{D5846FD6-DD51-4D33-935B-91547BCCA4D7}" destId="{CD35D4A0-431B-4BFD-9921-588E015A7C0B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5634990" cy="1219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Quick Recap –(10 </a:t>
          </a:r>
          <a:r>
            <a:rPr lang="en-IN" sz="2000" kern="1200" dirty="0" err="1" smtClean="0"/>
            <a:t>mins</a:t>
          </a:r>
          <a:r>
            <a:rPr lang="en-IN" sz="2000" kern="1200" dirty="0" smtClean="0"/>
            <a:t>)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Last 2 weeks </a:t>
          </a:r>
          <a:endParaRPr lang="en-IN" sz="1600" kern="1200" dirty="0"/>
        </a:p>
      </dsp:txBody>
      <dsp:txXfrm>
        <a:off x="35709" y="35709"/>
        <a:ext cx="4319378" cy="1147782"/>
      </dsp:txXfrm>
    </dsp:sp>
    <dsp:sp modelId="{C109B9BD-C2D8-407E-9ECB-EA65E487F50A}">
      <dsp:nvSpPr>
        <dsp:cNvPr id="0" name=""/>
        <dsp:cNvSpPr/>
      </dsp:nvSpPr>
      <dsp:spPr>
        <a:xfrm>
          <a:off x="497204" y="1422399"/>
          <a:ext cx="5634990" cy="1219200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Focused Discussion –(20 </a:t>
          </a:r>
          <a:r>
            <a:rPr lang="en-IN" sz="2000" kern="1200" dirty="0" err="1" smtClean="0"/>
            <a:t>mins</a:t>
          </a:r>
          <a:r>
            <a:rPr lang="en-IN" sz="2000" kern="1200" dirty="0" smtClean="0"/>
            <a:t>)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EDA Case study Review- Common Doubts</a:t>
          </a:r>
          <a:endParaRPr lang="en-IN" sz="1600" kern="1200" dirty="0"/>
        </a:p>
      </dsp:txBody>
      <dsp:txXfrm>
        <a:off x="532913" y="1458108"/>
        <a:ext cx="4273887" cy="1147782"/>
      </dsp:txXfrm>
    </dsp:sp>
    <dsp:sp modelId="{95FDD71E-3DE6-4042-A5E4-8A11EA388189}">
      <dsp:nvSpPr>
        <dsp:cNvPr id="0" name=""/>
        <dsp:cNvSpPr/>
      </dsp:nvSpPr>
      <dsp:spPr>
        <a:xfrm>
          <a:off x="994409" y="2844799"/>
          <a:ext cx="5634990" cy="1219200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Career Track Discussion–(60 </a:t>
          </a:r>
          <a:r>
            <a:rPr lang="en-IN" sz="2000" kern="1200" dirty="0" err="1" smtClean="0"/>
            <a:t>mins</a:t>
          </a:r>
          <a:r>
            <a:rPr lang="en-IN" sz="2000" kern="1200" dirty="0" smtClean="0"/>
            <a:t>)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Individual Learning Goals - Career Track Provide Personalized Feedback</a:t>
          </a:r>
          <a:endParaRPr lang="en-IN" sz="1600" kern="1200" dirty="0"/>
        </a:p>
      </dsp:txBody>
      <dsp:txXfrm>
        <a:off x="1030118" y="2880508"/>
        <a:ext cx="4273887" cy="1147782"/>
      </dsp:txXfrm>
    </dsp:sp>
    <dsp:sp modelId="{98E5FDA8-7D6D-4EEF-B6FA-1C0CEB1764BA}">
      <dsp:nvSpPr>
        <dsp:cNvPr id="0" name=""/>
        <dsp:cNvSpPr/>
      </dsp:nvSpPr>
      <dsp:spPr>
        <a:xfrm>
          <a:off x="484251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020818" y="924560"/>
        <a:ext cx="435864" cy="596341"/>
      </dsp:txXfrm>
    </dsp:sp>
    <dsp:sp modelId="{9BA526AF-6B00-48BA-A86C-544E99505CA0}">
      <dsp:nvSpPr>
        <dsp:cNvPr id="0" name=""/>
        <dsp:cNvSpPr/>
      </dsp:nvSpPr>
      <dsp:spPr>
        <a:xfrm>
          <a:off x="5339714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518022" y="2338832"/>
        <a:ext cx="435864" cy="5963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8120E-D29A-4BE5-8B3E-88FD291A674B}">
      <dsp:nvSpPr>
        <dsp:cNvPr id="0" name=""/>
        <dsp:cNvSpPr/>
      </dsp:nvSpPr>
      <dsp:spPr>
        <a:xfrm>
          <a:off x="0" y="426161"/>
          <a:ext cx="2559358" cy="15356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latin typeface="Proxima Nova" panose="020B0604020202020204" charset="0"/>
            </a:rPr>
            <a:t>Big Data Engineer</a:t>
          </a:r>
        </a:p>
      </dsp:txBody>
      <dsp:txXfrm>
        <a:off x="0" y="426161"/>
        <a:ext cx="2559358" cy="1535615"/>
      </dsp:txXfrm>
    </dsp:sp>
    <dsp:sp modelId="{7904D156-F37B-42A9-A3B3-5ABE1F48E105}">
      <dsp:nvSpPr>
        <dsp:cNvPr id="0" name=""/>
        <dsp:cNvSpPr/>
      </dsp:nvSpPr>
      <dsp:spPr>
        <a:xfrm>
          <a:off x="2815294" y="426161"/>
          <a:ext cx="2559358" cy="1535615"/>
        </a:xfrm>
        <a:prstGeom prst="rect">
          <a:avLst/>
        </a:prstGeom>
        <a:solidFill>
          <a:schemeClr val="accent3">
            <a:hueOff val="-2495830"/>
            <a:satOff val="21154"/>
            <a:lumOff val="21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latin typeface="Proxima Nova" panose="020B0604020202020204" charset="0"/>
            </a:rPr>
            <a:t>Business Analyst</a:t>
          </a:r>
        </a:p>
      </dsp:txBody>
      <dsp:txXfrm>
        <a:off x="2815294" y="426161"/>
        <a:ext cx="2559358" cy="1535615"/>
      </dsp:txXfrm>
    </dsp:sp>
    <dsp:sp modelId="{D56C3047-2AA1-49ED-B1C0-17BCB568BE70}">
      <dsp:nvSpPr>
        <dsp:cNvPr id="0" name=""/>
        <dsp:cNvSpPr/>
      </dsp:nvSpPr>
      <dsp:spPr>
        <a:xfrm>
          <a:off x="5630588" y="426161"/>
          <a:ext cx="2559358" cy="1535615"/>
        </a:xfrm>
        <a:prstGeom prst="rect">
          <a:avLst/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latin typeface="Proxima Nova" panose="020B0604020202020204" charset="0"/>
            </a:rPr>
            <a:t>Data Analyst (BI)</a:t>
          </a:r>
        </a:p>
      </dsp:txBody>
      <dsp:txXfrm>
        <a:off x="5630588" y="426161"/>
        <a:ext cx="2559358" cy="1535615"/>
      </dsp:txXfrm>
    </dsp:sp>
    <dsp:sp modelId="{E5F5EA40-8A29-4EA7-B45C-CA8E6C298FEC}">
      <dsp:nvSpPr>
        <dsp:cNvPr id="0" name=""/>
        <dsp:cNvSpPr/>
      </dsp:nvSpPr>
      <dsp:spPr>
        <a:xfrm>
          <a:off x="1407647" y="2217712"/>
          <a:ext cx="2559358" cy="1535615"/>
        </a:xfrm>
        <a:prstGeom prst="rect">
          <a:avLst/>
        </a:prstGeom>
        <a:solidFill>
          <a:schemeClr val="accent3">
            <a:hueOff val="-7487489"/>
            <a:satOff val="63461"/>
            <a:lumOff val="63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latin typeface="Proxima Nova" panose="020B0604020202020204" charset="0"/>
            </a:rPr>
            <a:t>Deep Learner</a:t>
          </a:r>
        </a:p>
      </dsp:txBody>
      <dsp:txXfrm>
        <a:off x="1407647" y="2217712"/>
        <a:ext cx="2559358" cy="1535615"/>
      </dsp:txXfrm>
    </dsp:sp>
    <dsp:sp modelId="{388507F3-9C5C-4070-9ED0-675A065D354C}">
      <dsp:nvSpPr>
        <dsp:cNvPr id="0" name=""/>
        <dsp:cNvSpPr/>
      </dsp:nvSpPr>
      <dsp:spPr>
        <a:xfrm>
          <a:off x="4222941" y="2217712"/>
          <a:ext cx="2559358" cy="1535615"/>
        </a:xfrm>
        <a:prstGeom prst="rect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latin typeface="Proxima Nova" panose="020B0604020202020204" charset="0"/>
            </a:rPr>
            <a:t>Natural Language Processing</a:t>
          </a:r>
        </a:p>
      </dsp:txBody>
      <dsp:txXfrm>
        <a:off x="4222941" y="2217712"/>
        <a:ext cx="2559358" cy="15356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0EEB8-218D-4093-B959-1E92E7375240}">
      <dsp:nvSpPr>
        <dsp:cNvPr id="0" name=""/>
        <dsp:cNvSpPr/>
      </dsp:nvSpPr>
      <dsp:spPr>
        <a:xfrm rot="16200000">
          <a:off x="710882" y="-710882"/>
          <a:ext cx="2032000" cy="3453765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Strength</a:t>
          </a:r>
          <a:endParaRPr lang="en-US" sz="3800" kern="1200" dirty="0"/>
        </a:p>
      </dsp:txBody>
      <dsp:txXfrm rot="5400000">
        <a:off x="0" y="0"/>
        <a:ext cx="3453765" cy="1524000"/>
      </dsp:txXfrm>
    </dsp:sp>
    <dsp:sp modelId="{FD36C2FE-5612-42B5-BC00-788D9B7E3696}">
      <dsp:nvSpPr>
        <dsp:cNvPr id="0" name=""/>
        <dsp:cNvSpPr/>
      </dsp:nvSpPr>
      <dsp:spPr>
        <a:xfrm>
          <a:off x="3453765" y="0"/>
          <a:ext cx="3453765" cy="2032000"/>
        </a:xfrm>
        <a:prstGeom prst="round1Rect">
          <a:avLst/>
        </a:prstGeom>
        <a:solidFill>
          <a:schemeClr val="accent3">
            <a:hueOff val="-3327773"/>
            <a:satOff val="28205"/>
            <a:lumOff val="28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Weakness</a:t>
          </a:r>
          <a:endParaRPr lang="en-US" sz="3800" kern="1200" dirty="0"/>
        </a:p>
      </dsp:txBody>
      <dsp:txXfrm>
        <a:off x="3453765" y="0"/>
        <a:ext cx="3453765" cy="1524000"/>
      </dsp:txXfrm>
    </dsp:sp>
    <dsp:sp modelId="{71C9167E-8C21-42B8-8193-95B12DD428DD}">
      <dsp:nvSpPr>
        <dsp:cNvPr id="0" name=""/>
        <dsp:cNvSpPr/>
      </dsp:nvSpPr>
      <dsp:spPr>
        <a:xfrm rot="10800000">
          <a:off x="0" y="2032000"/>
          <a:ext cx="3453765" cy="2032000"/>
        </a:xfrm>
        <a:prstGeom prst="round1Rect">
          <a:avLst/>
        </a:prstGeom>
        <a:solidFill>
          <a:schemeClr val="accent3">
            <a:hueOff val="-6655546"/>
            <a:satOff val="56410"/>
            <a:lumOff val="56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Opportunities</a:t>
          </a:r>
          <a:endParaRPr lang="en-US" sz="3800" kern="1200" dirty="0"/>
        </a:p>
      </dsp:txBody>
      <dsp:txXfrm rot="10800000">
        <a:off x="0" y="2539999"/>
        <a:ext cx="3453765" cy="1524000"/>
      </dsp:txXfrm>
    </dsp:sp>
    <dsp:sp modelId="{44AD8C0A-E7DE-41AC-AE6C-419382A89A90}">
      <dsp:nvSpPr>
        <dsp:cNvPr id="0" name=""/>
        <dsp:cNvSpPr/>
      </dsp:nvSpPr>
      <dsp:spPr>
        <a:xfrm rot="5400000">
          <a:off x="4164647" y="1321117"/>
          <a:ext cx="2032000" cy="3453765"/>
        </a:xfrm>
        <a:prstGeom prst="round1Rect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Threats</a:t>
          </a:r>
          <a:endParaRPr lang="en-US" sz="3800" kern="1200" dirty="0"/>
        </a:p>
      </dsp:txBody>
      <dsp:txXfrm rot="-5400000">
        <a:off x="3453765" y="2539999"/>
        <a:ext cx="3453765" cy="1524000"/>
      </dsp:txXfrm>
    </dsp:sp>
    <dsp:sp modelId="{3F077173-C616-4762-A7DE-29271674098E}">
      <dsp:nvSpPr>
        <dsp:cNvPr id="0" name=""/>
        <dsp:cNvSpPr/>
      </dsp:nvSpPr>
      <dsp:spPr>
        <a:xfrm>
          <a:off x="2417635" y="1523999"/>
          <a:ext cx="2072259" cy="1016000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SWOT</a:t>
          </a:r>
          <a:endParaRPr lang="en-US" sz="3800" kern="1200" dirty="0"/>
        </a:p>
      </dsp:txBody>
      <dsp:txXfrm>
        <a:off x="2467232" y="1573596"/>
        <a:ext cx="1973065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EBBB-C3FF-4972-A451-952DA26EB9D5}">
      <dsp:nvSpPr>
        <dsp:cNvPr id="0" name=""/>
        <dsp:cNvSpPr/>
      </dsp:nvSpPr>
      <dsp:spPr>
        <a:xfrm>
          <a:off x="0" y="0"/>
          <a:ext cx="7747340" cy="16520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5AB1C-91C1-410F-9D31-8BCCF1F63B9E}">
      <dsp:nvSpPr>
        <dsp:cNvPr id="0" name=""/>
        <dsp:cNvSpPr/>
      </dsp:nvSpPr>
      <dsp:spPr>
        <a:xfrm>
          <a:off x="234553" y="220277"/>
          <a:ext cx="1692612" cy="12115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F340A-0598-4D2E-89FC-AAEC6E217846}">
      <dsp:nvSpPr>
        <dsp:cNvPr id="0" name=""/>
        <dsp:cNvSpPr/>
      </dsp:nvSpPr>
      <dsp:spPr>
        <a:xfrm rot="10800000">
          <a:off x="234553" y="1652079"/>
          <a:ext cx="1692612" cy="201920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smtClean="0"/>
            <a:t>Data Inspection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Data Source: Public/private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Data distribution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Checking Columns (Measurement Scale)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Dealing with data size</a:t>
          </a:r>
          <a:br>
            <a:rPr lang="en-IN" sz="1100" kern="1200" smtClean="0"/>
          </a:br>
          <a:endParaRPr lang="en-IN" sz="1100" kern="1200" dirty="0"/>
        </a:p>
      </dsp:txBody>
      <dsp:txXfrm rot="10800000">
        <a:off x="286607" y="1652079"/>
        <a:ext cx="1588504" cy="1967153"/>
      </dsp:txXfrm>
    </dsp:sp>
    <dsp:sp modelId="{0FE35C0C-1CC1-4F78-998B-B20686D7C1C9}">
      <dsp:nvSpPr>
        <dsp:cNvPr id="0" name=""/>
        <dsp:cNvSpPr/>
      </dsp:nvSpPr>
      <dsp:spPr>
        <a:xfrm>
          <a:off x="2096427" y="220277"/>
          <a:ext cx="1692612" cy="12115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E33DA-676D-4CBE-A4E8-4BA2ADE97193}">
      <dsp:nvSpPr>
        <dsp:cNvPr id="0" name=""/>
        <dsp:cNvSpPr/>
      </dsp:nvSpPr>
      <dsp:spPr>
        <a:xfrm rot="10800000">
          <a:off x="2096427" y="1652079"/>
          <a:ext cx="1692612" cy="201920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shade val="80000"/>
            <a:hueOff val="-129793"/>
            <a:satOff val="7179"/>
            <a:lumOff val="80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smtClean="0"/>
            <a:t>Data Cleaning</a:t>
          </a:r>
          <a:endParaRPr lang="en-IN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Pruning missing values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Outliers treatment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Check logical errors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Filter relevant data</a:t>
          </a:r>
          <a:endParaRPr lang="en-US" sz="1100" kern="1200" dirty="0"/>
        </a:p>
      </dsp:txBody>
      <dsp:txXfrm rot="10800000">
        <a:off x="2148481" y="1652079"/>
        <a:ext cx="1588504" cy="1967153"/>
      </dsp:txXfrm>
    </dsp:sp>
    <dsp:sp modelId="{99DCCBFC-9DD0-4365-B1A1-A2BF964EA3A5}">
      <dsp:nvSpPr>
        <dsp:cNvPr id="0" name=""/>
        <dsp:cNvSpPr/>
      </dsp:nvSpPr>
      <dsp:spPr>
        <a:xfrm>
          <a:off x="3958300" y="220277"/>
          <a:ext cx="1692612" cy="12115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EC63C-8BEB-4679-9776-A1063B12ABE7}">
      <dsp:nvSpPr>
        <dsp:cNvPr id="0" name=""/>
        <dsp:cNvSpPr/>
      </dsp:nvSpPr>
      <dsp:spPr>
        <a:xfrm rot="10800000">
          <a:off x="3958300" y="1652079"/>
          <a:ext cx="1692612" cy="201920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shade val="80000"/>
            <a:hueOff val="-259586"/>
            <a:satOff val="14358"/>
            <a:lumOff val="161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smtClean="0"/>
            <a:t>Analysis variables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Univariate Analysis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Bivariate Analysis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Categorical vs. continuous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Multivariate Analysis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100" kern="1200" dirty="0"/>
        </a:p>
      </dsp:txBody>
      <dsp:txXfrm rot="10800000">
        <a:off x="4010354" y="1652079"/>
        <a:ext cx="1588504" cy="1967153"/>
      </dsp:txXfrm>
    </dsp:sp>
    <dsp:sp modelId="{034DB775-80B6-431C-91F9-0C13F7106FDA}">
      <dsp:nvSpPr>
        <dsp:cNvPr id="0" name=""/>
        <dsp:cNvSpPr/>
      </dsp:nvSpPr>
      <dsp:spPr>
        <a:xfrm>
          <a:off x="5820174" y="220277"/>
          <a:ext cx="1692612" cy="12115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E4F00-14DF-40AB-988C-0F7F97F15985}">
      <dsp:nvSpPr>
        <dsp:cNvPr id="0" name=""/>
        <dsp:cNvSpPr/>
      </dsp:nvSpPr>
      <dsp:spPr>
        <a:xfrm rot="10800000">
          <a:off x="5820174" y="1652079"/>
          <a:ext cx="1692612" cy="201920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shade val="80000"/>
            <a:hueOff val="-389379"/>
            <a:satOff val="21537"/>
            <a:lumOff val="242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smtClean="0"/>
            <a:t>Visual Analysis</a:t>
          </a:r>
          <a:endParaRPr lang="en-IN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Visual Plotting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Which chart type to use?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Root cause Analysis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Highlighting key insights</a:t>
          </a:r>
          <a:endParaRPr lang="en-IN" sz="1100" kern="1200" dirty="0"/>
        </a:p>
      </dsp:txBody>
      <dsp:txXfrm rot="10800000">
        <a:off x="5872228" y="1652079"/>
        <a:ext cx="1588504" cy="19671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ECFCF-D989-4B05-822D-FD75102861E3}">
      <dsp:nvSpPr>
        <dsp:cNvPr id="0" name=""/>
        <dsp:cNvSpPr/>
      </dsp:nvSpPr>
      <dsp:spPr>
        <a:xfrm rot="5400000">
          <a:off x="407849" y="1542860"/>
          <a:ext cx="1225131" cy="203859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DF7BA-9129-46BC-9451-6C895C2DC31E}">
      <dsp:nvSpPr>
        <dsp:cNvPr id="0" name=""/>
        <dsp:cNvSpPr/>
      </dsp:nvSpPr>
      <dsp:spPr>
        <a:xfrm>
          <a:off x="203344" y="2151960"/>
          <a:ext cx="1840452" cy="1613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Proxima Nova" panose="020B0604020202020204" charset="0"/>
            </a:rPr>
            <a:t>Is the data in right shape/ form to answer the business questions?</a:t>
          </a:r>
        </a:p>
      </dsp:txBody>
      <dsp:txXfrm>
        <a:off x="203344" y="2151960"/>
        <a:ext cx="1840452" cy="1613264"/>
      </dsp:txXfrm>
    </dsp:sp>
    <dsp:sp modelId="{3ADC6EA3-2D9D-41DB-A67D-F41E4FEF9FD5}">
      <dsp:nvSpPr>
        <dsp:cNvPr id="0" name=""/>
        <dsp:cNvSpPr/>
      </dsp:nvSpPr>
      <dsp:spPr>
        <a:xfrm>
          <a:off x="1696541" y="1392777"/>
          <a:ext cx="347255" cy="347255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6EE6F-4A57-413C-A783-920875E9AC80}">
      <dsp:nvSpPr>
        <dsp:cNvPr id="0" name=""/>
        <dsp:cNvSpPr/>
      </dsp:nvSpPr>
      <dsp:spPr>
        <a:xfrm rot="5400000">
          <a:off x="2660922" y="985335"/>
          <a:ext cx="1225131" cy="2038591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C735C-DB14-4D60-B8A6-8D31EB8173D6}">
      <dsp:nvSpPr>
        <dsp:cNvPr id="0" name=""/>
        <dsp:cNvSpPr/>
      </dsp:nvSpPr>
      <dsp:spPr>
        <a:xfrm>
          <a:off x="2456417" y="1594435"/>
          <a:ext cx="1840452" cy="1613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Proxima Nova" panose="020B0604020202020204" charset="0"/>
            </a:rPr>
            <a:t>Is there a bias in the data? Does it capture all key events/ instances?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Proxima Nova" panose="020B0604020202020204" charset="0"/>
            </a:rPr>
            <a:t>What is the share of different classes?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Proxima Nova" panose="020B0604020202020204" charset="0"/>
            </a:rPr>
            <a:t>(e.g. 40% cancelled)</a:t>
          </a:r>
        </a:p>
      </dsp:txBody>
      <dsp:txXfrm>
        <a:off x="2456417" y="1594435"/>
        <a:ext cx="1840452" cy="1613264"/>
      </dsp:txXfrm>
    </dsp:sp>
    <dsp:sp modelId="{A49E9DB2-130D-4F30-871C-45A278462399}">
      <dsp:nvSpPr>
        <dsp:cNvPr id="0" name=""/>
        <dsp:cNvSpPr/>
      </dsp:nvSpPr>
      <dsp:spPr>
        <a:xfrm>
          <a:off x="3949614" y="835252"/>
          <a:ext cx="347255" cy="347255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E8521-C968-4CD6-BAAB-C8A04E1A037F}">
      <dsp:nvSpPr>
        <dsp:cNvPr id="0" name=""/>
        <dsp:cNvSpPr/>
      </dsp:nvSpPr>
      <dsp:spPr>
        <a:xfrm rot="5400000">
          <a:off x="4913995" y="427810"/>
          <a:ext cx="1225131" cy="2038591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6B70A-201A-4572-AEA3-7D13EC18074C}">
      <dsp:nvSpPr>
        <dsp:cNvPr id="0" name=""/>
        <dsp:cNvSpPr/>
      </dsp:nvSpPr>
      <dsp:spPr>
        <a:xfrm>
          <a:off x="4709490" y="1036910"/>
          <a:ext cx="1840452" cy="1613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Proxima Nova" panose="020B0604020202020204" charset="0"/>
            </a:rPr>
            <a:t>How do I prioritize entities (e.g. users) as per importance in influencing KPI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Proxima Nova" panose="020B0604020202020204" charset="0"/>
            </a:rPr>
            <a:t>(e.g. Credit worthiness)</a:t>
          </a:r>
        </a:p>
      </dsp:txBody>
      <dsp:txXfrm>
        <a:off x="4709490" y="1036910"/>
        <a:ext cx="1840452" cy="1613264"/>
      </dsp:txXfrm>
    </dsp:sp>
    <dsp:sp modelId="{6DBF78E5-7646-45C1-BB05-0801D6326CDE}">
      <dsp:nvSpPr>
        <dsp:cNvPr id="0" name=""/>
        <dsp:cNvSpPr/>
      </dsp:nvSpPr>
      <dsp:spPr>
        <a:xfrm>
          <a:off x="6202687" y="277726"/>
          <a:ext cx="347255" cy="347255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A2126-0F67-4B7D-947A-55372011BA53}">
      <dsp:nvSpPr>
        <dsp:cNvPr id="0" name=""/>
        <dsp:cNvSpPr/>
      </dsp:nvSpPr>
      <dsp:spPr>
        <a:xfrm rot="5400000">
          <a:off x="7167068" y="-129714"/>
          <a:ext cx="1225131" cy="2038591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A115B-D3FB-4276-BC8D-EBB5DAC104B6}">
      <dsp:nvSpPr>
        <dsp:cNvPr id="0" name=""/>
        <dsp:cNvSpPr/>
      </dsp:nvSpPr>
      <dsp:spPr>
        <a:xfrm>
          <a:off x="6962563" y="479384"/>
          <a:ext cx="1840452" cy="1613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Proxima Nova" panose="020B0604020202020204" charset="0"/>
            </a:rPr>
            <a:t>Which variables show high causation with KPI?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Proxima Nova" panose="020B0604020202020204" charset="0"/>
            </a:rPr>
            <a:t>How do different categorical classes  vary </a:t>
          </a:r>
          <a:r>
            <a:rPr lang="en-IN" sz="1400" kern="1200" dirty="0" err="1">
              <a:latin typeface="Proxima Nova" panose="020B0604020202020204" charset="0"/>
            </a:rPr>
            <a:t>w.r.t.</a:t>
          </a:r>
          <a:r>
            <a:rPr lang="en-IN" sz="1400" kern="1200" dirty="0">
              <a:latin typeface="Proxima Nova" panose="020B0604020202020204" charset="0"/>
            </a:rPr>
            <a:t> KPIs?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Proxima Nova" panose="020B0604020202020204" charset="0"/>
            </a:rPr>
            <a:t>Bi-variate/ Multi-variate Analysis</a:t>
          </a:r>
        </a:p>
      </dsp:txBody>
      <dsp:txXfrm>
        <a:off x="6962563" y="479384"/>
        <a:ext cx="1840452" cy="1613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8B64-7EFD-4E06-8AB1-68B3512350DC}">
      <dsp:nvSpPr>
        <dsp:cNvPr id="0" name=""/>
        <dsp:cNvSpPr/>
      </dsp:nvSpPr>
      <dsp:spPr>
        <a:xfrm>
          <a:off x="598240" y="561"/>
          <a:ext cx="2413764" cy="14482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Discovery of Data</a:t>
          </a:r>
          <a:endParaRPr lang="en-US" sz="2900" kern="1200" dirty="0"/>
        </a:p>
      </dsp:txBody>
      <dsp:txXfrm>
        <a:off x="598240" y="561"/>
        <a:ext cx="2413764" cy="1448258"/>
      </dsp:txXfrm>
    </dsp:sp>
    <dsp:sp modelId="{B22766EA-A865-4916-B3E3-7F9CEF68A49A}">
      <dsp:nvSpPr>
        <dsp:cNvPr id="0" name=""/>
        <dsp:cNvSpPr/>
      </dsp:nvSpPr>
      <dsp:spPr>
        <a:xfrm>
          <a:off x="3253381" y="561"/>
          <a:ext cx="2413764" cy="1448258"/>
        </a:xfrm>
        <a:prstGeom prst="rect">
          <a:avLst/>
        </a:prstGeom>
        <a:solidFill>
          <a:schemeClr val="accent4">
            <a:hueOff val="4564078"/>
            <a:satOff val="0"/>
            <a:lumOff val="-1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Data Product Development</a:t>
          </a:r>
          <a:endParaRPr lang="en-US" sz="2900" kern="1200" dirty="0"/>
        </a:p>
      </dsp:txBody>
      <dsp:txXfrm>
        <a:off x="3253381" y="561"/>
        <a:ext cx="2413764" cy="1448258"/>
      </dsp:txXfrm>
    </dsp:sp>
    <dsp:sp modelId="{5FD4B51D-50D3-41F0-B2C1-C0E537AB3D2D}">
      <dsp:nvSpPr>
        <dsp:cNvPr id="0" name=""/>
        <dsp:cNvSpPr/>
      </dsp:nvSpPr>
      <dsp:spPr>
        <a:xfrm>
          <a:off x="1925810" y="1690196"/>
          <a:ext cx="2413764" cy="1448258"/>
        </a:xfrm>
        <a:prstGeom prst="rect">
          <a:avLst/>
        </a:prstGeom>
        <a:solidFill>
          <a:schemeClr val="accent4">
            <a:hueOff val="9128156"/>
            <a:satOff val="0"/>
            <a:lumOff val="-2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Business Value</a:t>
          </a:r>
          <a:endParaRPr lang="en-US" sz="2900" kern="1200" dirty="0"/>
        </a:p>
      </dsp:txBody>
      <dsp:txXfrm>
        <a:off x="1925810" y="1690196"/>
        <a:ext cx="2413764" cy="1448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A8670-7391-4627-A3C2-D9F0BD1D6129}">
      <dsp:nvSpPr>
        <dsp:cNvPr id="0" name=""/>
        <dsp:cNvSpPr/>
      </dsp:nvSpPr>
      <dsp:spPr>
        <a:xfrm>
          <a:off x="0" y="3372332"/>
          <a:ext cx="8189947" cy="5532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Proxima Nova" panose="020B0604020202020204" charset="0"/>
            </a:rPr>
            <a:t>Machine learning</a:t>
          </a:r>
          <a:endParaRPr lang="en-IN" sz="2400" kern="1200" dirty="0">
            <a:latin typeface="Proxima Nova" panose="020B0604020202020204" charset="0"/>
          </a:endParaRPr>
        </a:p>
      </dsp:txBody>
      <dsp:txXfrm>
        <a:off x="0" y="3372332"/>
        <a:ext cx="8189947" cy="553259"/>
      </dsp:txXfrm>
    </dsp:sp>
    <dsp:sp modelId="{4FF6EB5F-32F2-435D-B7DD-237290003786}">
      <dsp:nvSpPr>
        <dsp:cNvPr id="0" name=""/>
        <dsp:cNvSpPr/>
      </dsp:nvSpPr>
      <dsp:spPr>
        <a:xfrm rot="10800000">
          <a:off x="0" y="2529718"/>
          <a:ext cx="8189947" cy="850912"/>
        </a:xfrm>
        <a:prstGeom prst="upArrowCallout">
          <a:avLst/>
        </a:prstGeom>
        <a:solidFill>
          <a:schemeClr val="accent3">
            <a:hueOff val="-2495830"/>
            <a:satOff val="21154"/>
            <a:lumOff val="21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Proxima Nova" panose="020B0604020202020204" charset="0"/>
            </a:rPr>
            <a:t>Big Data and Analytics</a:t>
          </a:r>
          <a:endParaRPr lang="en-IN" sz="2400" kern="1200" dirty="0">
            <a:latin typeface="Proxima Nova" panose="020B0604020202020204" charset="0"/>
          </a:endParaRPr>
        </a:p>
      </dsp:txBody>
      <dsp:txXfrm rot="10800000">
        <a:off x="0" y="2529718"/>
        <a:ext cx="8189947" cy="552897"/>
      </dsp:txXfrm>
    </dsp:sp>
    <dsp:sp modelId="{BBA3574F-8252-4FA3-89D5-97C92E4ED9C4}">
      <dsp:nvSpPr>
        <dsp:cNvPr id="0" name=""/>
        <dsp:cNvSpPr/>
      </dsp:nvSpPr>
      <dsp:spPr>
        <a:xfrm rot="10800000">
          <a:off x="0" y="1687104"/>
          <a:ext cx="8189947" cy="850912"/>
        </a:xfrm>
        <a:prstGeom prst="upArrowCallout">
          <a:avLst/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Proxima Nova" panose="020B0604020202020204" charset="0"/>
            </a:rPr>
            <a:t>Digitalization</a:t>
          </a:r>
          <a:endParaRPr lang="en-IN" sz="2400" kern="1200" dirty="0">
            <a:latin typeface="Proxima Nova" panose="020B0604020202020204" charset="0"/>
          </a:endParaRPr>
        </a:p>
      </dsp:txBody>
      <dsp:txXfrm rot="10800000">
        <a:off x="0" y="1687104"/>
        <a:ext cx="8189947" cy="552897"/>
      </dsp:txXfrm>
    </dsp:sp>
    <dsp:sp modelId="{FAFAB847-353F-420D-976D-4F73E47A7DC0}">
      <dsp:nvSpPr>
        <dsp:cNvPr id="0" name=""/>
        <dsp:cNvSpPr/>
      </dsp:nvSpPr>
      <dsp:spPr>
        <a:xfrm rot="10800000">
          <a:off x="0" y="844491"/>
          <a:ext cx="8189947" cy="850912"/>
        </a:xfrm>
        <a:prstGeom prst="upArrowCallout">
          <a:avLst/>
        </a:prstGeom>
        <a:solidFill>
          <a:schemeClr val="accent3">
            <a:hueOff val="-7487489"/>
            <a:satOff val="63461"/>
            <a:lumOff val="63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Proxima Nova" panose="020B0604020202020204" charset="0"/>
            </a:rPr>
            <a:t>Delegation</a:t>
          </a:r>
          <a:endParaRPr lang="en-IN" sz="2400" kern="1200" dirty="0">
            <a:latin typeface="Proxima Nova" panose="020B0604020202020204" charset="0"/>
          </a:endParaRPr>
        </a:p>
      </dsp:txBody>
      <dsp:txXfrm rot="10800000">
        <a:off x="0" y="844491"/>
        <a:ext cx="8189947" cy="552897"/>
      </dsp:txXfrm>
    </dsp:sp>
    <dsp:sp modelId="{DB0AB7B3-6655-49E4-ADF7-9644A214EF62}">
      <dsp:nvSpPr>
        <dsp:cNvPr id="0" name=""/>
        <dsp:cNvSpPr/>
      </dsp:nvSpPr>
      <dsp:spPr>
        <a:xfrm rot="10800000">
          <a:off x="0" y="1877"/>
          <a:ext cx="8189947" cy="850912"/>
        </a:xfrm>
        <a:prstGeom prst="upArrowCallout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Proxima Nova" panose="020B0604020202020204" charset="0"/>
            </a:rPr>
            <a:t>Individual Contributor</a:t>
          </a:r>
          <a:endParaRPr lang="en-IN" sz="2400" kern="1200" dirty="0">
            <a:latin typeface="Proxima Nova" panose="020B0604020202020204" charset="0"/>
          </a:endParaRPr>
        </a:p>
      </dsp:txBody>
      <dsp:txXfrm rot="10800000">
        <a:off x="0" y="1877"/>
        <a:ext cx="8189947" cy="5528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5F70D-198D-4457-95DF-893BF2168B78}">
      <dsp:nvSpPr>
        <dsp:cNvPr id="0" name=""/>
        <dsp:cNvSpPr/>
      </dsp:nvSpPr>
      <dsp:spPr>
        <a:xfrm>
          <a:off x="0" y="38108"/>
          <a:ext cx="6620933" cy="46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 will monetize data</a:t>
          </a:r>
          <a:endParaRPr lang="en-US" sz="2000" kern="1200" dirty="0"/>
        </a:p>
      </dsp:txBody>
      <dsp:txXfrm>
        <a:off x="22846" y="60954"/>
        <a:ext cx="6575241" cy="422308"/>
      </dsp:txXfrm>
    </dsp:sp>
    <dsp:sp modelId="{772C23FC-46D0-4494-8853-847494013F5D}">
      <dsp:nvSpPr>
        <dsp:cNvPr id="0" name=""/>
        <dsp:cNvSpPr/>
      </dsp:nvSpPr>
      <dsp:spPr>
        <a:xfrm>
          <a:off x="0" y="563708"/>
          <a:ext cx="6620933" cy="468000"/>
        </a:xfrm>
        <a:prstGeom prst="roundRect">
          <a:avLst/>
        </a:prstGeom>
        <a:solidFill>
          <a:schemeClr val="accent3">
            <a:hueOff val="-1663886"/>
            <a:satOff val="14103"/>
            <a:lumOff val="140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 will mitigate company risk</a:t>
          </a:r>
          <a:endParaRPr lang="en-US" sz="2000" kern="1200" dirty="0"/>
        </a:p>
      </dsp:txBody>
      <dsp:txXfrm>
        <a:off x="22846" y="586554"/>
        <a:ext cx="6575241" cy="422308"/>
      </dsp:txXfrm>
    </dsp:sp>
    <dsp:sp modelId="{85B4BA2E-30F5-4D54-AF42-4C1ED6596AB5}">
      <dsp:nvSpPr>
        <dsp:cNvPr id="0" name=""/>
        <dsp:cNvSpPr/>
      </dsp:nvSpPr>
      <dsp:spPr>
        <a:xfrm>
          <a:off x="0" y="1089308"/>
          <a:ext cx="6620933" cy="468000"/>
        </a:xfrm>
        <a:prstGeom prst="roundRect">
          <a:avLst/>
        </a:prstGeom>
        <a:solidFill>
          <a:schemeClr val="accent3">
            <a:hueOff val="-3327773"/>
            <a:satOff val="28205"/>
            <a:lumOff val="281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Better understanding of their customers.</a:t>
          </a:r>
          <a:endParaRPr lang="en-US" sz="2000" kern="1200" dirty="0"/>
        </a:p>
      </dsp:txBody>
      <dsp:txXfrm>
        <a:off x="22846" y="1112154"/>
        <a:ext cx="6575241" cy="422308"/>
      </dsp:txXfrm>
    </dsp:sp>
    <dsp:sp modelId="{513DDC3A-4FEA-4D9A-88D4-C2644C63599D}">
      <dsp:nvSpPr>
        <dsp:cNvPr id="0" name=""/>
        <dsp:cNvSpPr/>
      </dsp:nvSpPr>
      <dsp:spPr>
        <a:xfrm>
          <a:off x="0" y="1614908"/>
          <a:ext cx="6620933" cy="468000"/>
        </a:xfrm>
        <a:prstGeom prst="roundRect">
          <a:avLst/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 will give businesses unique insights</a:t>
          </a:r>
          <a:endParaRPr lang="en-US" sz="2000" kern="1200" dirty="0"/>
        </a:p>
      </dsp:txBody>
      <dsp:txXfrm>
        <a:off x="22846" y="1637754"/>
        <a:ext cx="6575241" cy="422308"/>
      </dsp:txXfrm>
    </dsp:sp>
    <dsp:sp modelId="{FCEF6AC9-9250-4E10-955D-2F6F43D968E9}">
      <dsp:nvSpPr>
        <dsp:cNvPr id="0" name=""/>
        <dsp:cNvSpPr/>
      </dsp:nvSpPr>
      <dsp:spPr>
        <a:xfrm>
          <a:off x="0" y="2140508"/>
          <a:ext cx="6620933" cy="468000"/>
        </a:xfrm>
        <a:prstGeom prst="roundRect">
          <a:avLst/>
        </a:prstGeom>
        <a:solidFill>
          <a:schemeClr val="accent3">
            <a:hueOff val="-6655546"/>
            <a:satOff val="56410"/>
            <a:lumOff val="562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 will help with business expansion</a:t>
          </a:r>
          <a:endParaRPr lang="en-US" sz="2000" kern="1200" dirty="0"/>
        </a:p>
      </dsp:txBody>
      <dsp:txXfrm>
        <a:off x="22846" y="2163354"/>
        <a:ext cx="6575241" cy="422308"/>
      </dsp:txXfrm>
    </dsp:sp>
    <dsp:sp modelId="{3C73CC70-5794-4090-AFB9-448CF3CA97B1}">
      <dsp:nvSpPr>
        <dsp:cNvPr id="0" name=""/>
        <dsp:cNvSpPr/>
      </dsp:nvSpPr>
      <dsp:spPr>
        <a:xfrm>
          <a:off x="0" y="2666108"/>
          <a:ext cx="6620933" cy="468000"/>
        </a:xfrm>
        <a:prstGeom prst="roundRect">
          <a:avLst/>
        </a:prstGeom>
        <a:solidFill>
          <a:schemeClr val="accent3">
            <a:hueOff val="-8319432"/>
            <a:satOff val="70512"/>
            <a:lumOff val="702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 will improve forecasting.</a:t>
          </a:r>
          <a:endParaRPr lang="en-US" sz="2000" kern="1200" dirty="0"/>
        </a:p>
      </dsp:txBody>
      <dsp:txXfrm>
        <a:off x="22846" y="2688954"/>
        <a:ext cx="6575241" cy="422308"/>
      </dsp:txXfrm>
    </dsp:sp>
    <dsp:sp modelId="{E7F22EAB-BCA4-4486-9113-2AB09D722661}">
      <dsp:nvSpPr>
        <dsp:cNvPr id="0" name=""/>
        <dsp:cNvSpPr/>
      </dsp:nvSpPr>
      <dsp:spPr>
        <a:xfrm>
          <a:off x="0" y="3191708"/>
          <a:ext cx="6620933" cy="468000"/>
        </a:xfrm>
        <a:prstGeom prst="roundRect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Provide businesses with objective decisions</a:t>
          </a:r>
          <a:endParaRPr lang="en-US" sz="2000" kern="1200" dirty="0"/>
        </a:p>
      </dsp:txBody>
      <dsp:txXfrm>
        <a:off x="22846" y="3214554"/>
        <a:ext cx="6575241" cy="4223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28075-11F7-4BA0-BB43-6FB3240D6A2B}">
      <dsp:nvSpPr>
        <dsp:cNvPr id="0" name=""/>
        <dsp:cNvSpPr/>
      </dsp:nvSpPr>
      <dsp:spPr>
        <a:xfrm rot="16200000">
          <a:off x="-1327404" y="1330031"/>
          <a:ext cx="3697817" cy="1037753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70445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Frame the problem</a:t>
          </a:r>
          <a:endParaRPr lang="en-US" sz="1100" kern="1200" dirty="0"/>
        </a:p>
      </dsp:txBody>
      <dsp:txXfrm rot="5400000">
        <a:off x="2628" y="739562"/>
        <a:ext cx="1037753" cy="2218691"/>
      </dsp:txXfrm>
    </dsp:sp>
    <dsp:sp modelId="{1A4D334E-FE6C-4866-AB8E-5068D56A0171}">
      <dsp:nvSpPr>
        <dsp:cNvPr id="0" name=""/>
        <dsp:cNvSpPr/>
      </dsp:nvSpPr>
      <dsp:spPr>
        <a:xfrm rot="16200000">
          <a:off x="-211819" y="1330031"/>
          <a:ext cx="3697817" cy="1037753"/>
        </a:xfrm>
        <a:prstGeom prst="flowChartManualOperation">
          <a:avLst/>
        </a:prstGeom>
        <a:solidFill>
          <a:schemeClr val="accent3">
            <a:hueOff val="-1996664"/>
            <a:satOff val="16923"/>
            <a:lumOff val="1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70445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Collect the data</a:t>
          </a:r>
          <a:endParaRPr lang="en-US" sz="1100" kern="1200" dirty="0"/>
        </a:p>
      </dsp:txBody>
      <dsp:txXfrm rot="5400000">
        <a:off x="1118213" y="739562"/>
        <a:ext cx="1037753" cy="2218691"/>
      </dsp:txXfrm>
    </dsp:sp>
    <dsp:sp modelId="{B3B67310-1B7F-4ACC-BEDE-EA4D6BE297C8}">
      <dsp:nvSpPr>
        <dsp:cNvPr id="0" name=""/>
        <dsp:cNvSpPr/>
      </dsp:nvSpPr>
      <dsp:spPr>
        <a:xfrm rot="16200000">
          <a:off x="903765" y="1330031"/>
          <a:ext cx="3697817" cy="1037753"/>
        </a:xfrm>
        <a:prstGeom prst="flowChartManualOperation">
          <a:avLst/>
        </a:prstGeom>
        <a:solidFill>
          <a:schemeClr val="accent3">
            <a:hueOff val="-3993327"/>
            <a:satOff val="33846"/>
            <a:lumOff val="3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70445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Process your data</a:t>
          </a:r>
          <a:endParaRPr lang="en-US" sz="1100" kern="1200" dirty="0"/>
        </a:p>
      </dsp:txBody>
      <dsp:txXfrm rot="5400000">
        <a:off x="2233797" y="739562"/>
        <a:ext cx="1037753" cy="2218691"/>
      </dsp:txXfrm>
    </dsp:sp>
    <dsp:sp modelId="{62F12DF0-0F95-4D7F-8A03-3A21D10AF861}">
      <dsp:nvSpPr>
        <dsp:cNvPr id="0" name=""/>
        <dsp:cNvSpPr/>
      </dsp:nvSpPr>
      <dsp:spPr>
        <a:xfrm rot="16200000">
          <a:off x="2019350" y="1330031"/>
          <a:ext cx="3697817" cy="1037753"/>
        </a:xfrm>
        <a:prstGeom prst="flowChartManualOperation">
          <a:avLst/>
        </a:prstGeom>
        <a:solidFill>
          <a:schemeClr val="accent3">
            <a:hueOff val="-5989991"/>
            <a:satOff val="50769"/>
            <a:lumOff val="5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70445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Explore the data</a:t>
          </a:r>
          <a:endParaRPr lang="en-US" sz="1100" kern="1200" dirty="0"/>
        </a:p>
      </dsp:txBody>
      <dsp:txXfrm rot="5400000">
        <a:off x="3349382" y="739562"/>
        <a:ext cx="1037753" cy="2218691"/>
      </dsp:txXfrm>
    </dsp:sp>
    <dsp:sp modelId="{B2711542-F9F1-4AC1-8D92-0C69B5ED5517}">
      <dsp:nvSpPr>
        <dsp:cNvPr id="0" name=""/>
        <dsp:cNvSpPr/>
      </dsp:nvSpPr>
      <dsp:spPr>
        <a:xfrm rot="16200000">
          <a:off x="3134935" y="1330031"/>
          <a:ext cx="3697817" cy="1037753"/>
        </a:xfrm>
        <a:prstGeom prst="flowChartManualOperation">
          <a:avLst/>
        </a:prstGeom>
        <a:solidFill>
          <a:schemeClr val="accent3">
            <a:hueOff val="-7986655"/>
            <a:satOff val="67692"/>
            <a:lumOff val="6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70445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Perform in-depth analysis</a:t>
          </a:r>
          <a:endParaRPr lang="en-US" sz="1100" kern="1200" dirty="0"/>
        </a:p>
      </dsp:txBody>
      <dsp:txXfrm rot="5400000">
        <a:off x="4464967" y="739562"/>
        <a:ext cx="1037753" cy="2218691"/>
      </dsp:txXfrm>
    </dsp:sp>
    <dsp:sp modelId="{655902A6-EF33-472A-817D-B73311B1FBDC}">
      <dsp:nvSpPr>
        <dsp:cNvPr id="0" name=""/>
        <dsp:cNvSpPr/>
      </dsp:nvSpPr>
      <dsp:spPr>
        <a:xfrm rot="16200000">
          <a:off x="4250520" y="1330031"/>
          <a:ext cx="3697817" cy="1037753"/>
        </a:xfrm>
        <a:prstGeom prst="flowChartManualOperation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70445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Communicate the results</a:t>
          </a:r>
          <a:endParaRPr lang="en-US" sz="1100" kern="1200" dirty="0"/>
        </a:p>
      </dsp:txBody>
      <dsp:txXfrm rot="5400000">
        <a:off x="5580552" y="739562"/>
        <a:ext cx="1037753" cy="22186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F6C12-1CB1-4D81-A81D-3DCF5BF1B65F}">
      <dsp:nvSpPr>
        <dsp:cNvPr id="0" name=""/>
        <dsp:cNvSpPr/>
      </dsp:nvSpPr>
      <dsp:spPr>
        <a:xfrm>
          <a:off x="2957728" y="2239022"/>
          <a:ext cx="1877993" cy="1877993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latin typeface="Proxima Nova" panose="020B0604020202020204" charset="0"/>
            </a:rPr>
            <a:t>Solve the Case</a:t>
          </a:r>
        </a:p>
      </dsp:txBody>
      <dsp:txXfrm>
        <a:off x="3232754" y="2514048"/>
        <a:ext cx="1327941" cy="1327941"/>
      </dsp:txXfrm>
    </dsp:sp>
    <dsp:sp modelId="{38CAE01A-9250-4A9C-8D3F-06EC82A99554}">
      <dsp:nvSpPr>
        <dsp:cNvPr id="0" name=""/>
        <dsp:cNvSpPr/>
      </dsp:nvSpPr>
      <dsp:spPr>
        <a:xfrm rot="12766368">
          <a:off x="1433985" y="1880555"/>
          <a:ext cx="1726117" cy="53522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5AF77-BE0D-4225-9066-3E7554280743}">
      <dsp:nvSpPr>
        <dsp:cNvPr id="0" name=""/>
        <dsp:cNvSpPr/>
      </dsp:nvSpPr>
      <dsp:spPr>
        <a:xfrm>
          <a:off x="679316" y="967350"/>
          <a:ext cx="1784093" cy="14272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latin typeface="Proxima Nova" panose="020B0604020202020204" charset="0"/>
            </a:rPr>
            <a:t>Domain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Proxima Nova" panose="020B0604020202020204" charset="0"/>
            </a:rPr>
            <a:t>(Check key variables’ causal relationship)</a:t>
          </a:r>
        </a:p>
      </dsp:txBody>
      <dsp:txXfrm>
        <a:off x="721119" y="1009153"/>
        <a:ext cx="1700487" cy="1343668"/>
      </dsp:txXfrm>
    </dsp:sp>
    <dsp:sp modelId="{E690C3B0-31CD-4BB7-BC7F-399168707B64}">
      <dsp:nvSpPr>
        <dsp:cNvPr id="0" name=""/>
        <dsp:cNvSpPr/>
      </dsp:nvSpPr>
      <dsp:spPr>
        <a:xfrm rot="16200000">
          <a:off x="3176469" y="1167313"/>
          <a:ext cx="1440511" cy="53522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DFFAB-B143-404B-B4C3-4414E5FFF056}">
      <dsp:nvSpPr>
        <dsp:cNvPr id="0" name=""/>
        <dsp:cNvSpPr/>
      </dsp:nvSpPr>
      <dsp:spPr>
        <a:xfrm>
          <a:off x="3004678" y="1034"/>
          <a:ext cx="1784093" cy="1427274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latin typeface="Proxima Nova" panose="020B0604020202020204" charset="0"/>
            </a:rPr>
            <a:t>Dispersion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Proxima Nova" panose="020B0604020202020204" charset="0"/>
            </a:rPr>
            <a:t>(Balance the data)</a:t>
          </a:r>
        </a:p>
      </dsp:txBody>
      <dsp:txXfrm>
        <a:off x="3046481" y="42837"/>
        <a:ext cx="1700487" cy="1343668"/>
      </dsp:txXfrm>
    </dsp:sp>
    <dsp:sp modelId="{147CB2E2-85C9-4415-B53A-247338536017}">
      <dsp:nvSpPr>
        <dsp:cNvPr id="0" name=""/>
        <dsp:cNvSpPr/>
      </dsp:nvSpPr>
      <dsp:spPr>
        <a:xfrm rot="19644468">
          <a:off x="4636204" y="1881732"/>
          <a:ext cx="1738990" cy="53522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50854-921E-4F5D-9D56-8EA1EE215880}">
      <dsp:nvSpPr>
        <dsp:cNvPr id="0" name=""/>
        <dsp:cNvSpPr/>
      </dsp:nvSpPr>
      <dsp:spPr>
        <a:xfrm>
          <a:off x="5347044" y="967349"/>
          <a:ext cx="1782452" cy="1427274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latin typeface="Proxima Nova" panose="020B0604020202020204" charset="0"/>
            </a:rPr>
            <a:t>Data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Proxima Nova" panose="020B0604020202020204" charset="0"/>
            </a:rPr>
            <a:t>(Avoid spurious data)</a:t>
          </a:r>
        </a:p>
      </dsp:txBody>
      <dsp:txXfrm>
        <a:off x="5388847" y="1009152"/>
        <a:ext cx="1698846" cy="13436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051A1-59F9-4DB6-A274-3B1BE632E96E}">
      <dsp:nvSpPr>
        <dsp:cNvPr id="0" name=""/>
        <dsp:cNvSpPr/>
      </dsp:nvSpPr>
      <dsp:spPr>
        <a:xfrm>
          <a:off x="4366" y="0"/>
          <a:ext cx="1532416" cy="335406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Analyst</a:t>
          </a:r>
          <a:endParaRPr lang="en-US" sz="2400" kern="1200" dirty="0"/>
        </a:p>
      </dsp:txBody>
      <dsp:txXfrm>
        <a:off x="4366" y="0"/>
        <a:ext cx="1532416" cy="1006221"/>
      </dsp:txXfrm>
    </dsp:sp>
    <dsp:sp modelId="{24DADE74-9BFE-43BA-B529-3E8A5B48D306}">
      <dsp:nvSpPr>
        <dsp:cNvPr id="0" name=""/>
        <dsp:cNvSpPr/>
      </dsp:nvSpPr>
      <dsp:spPr>
        <a:xfrm>
          <a:off x="157608" y="1006302"/>
          <a:ext cx="1225932" cy="4886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SQL</a:t>
          </a:r>
          <a:endParaRPr lang="en-US" sz="900" kern="1200" dirty="0"/>
        </a:p>
      </dsp:txBody>
      <dsp:txXfrm>
        <a:off x="171919" y="1020613"/>
        <a:ext cx="1197310" cy="459994"/>
      </dsp:txXfrm>
    </dsp:sp>
    <dsp:sp modelId="{9DD5BB82-81E7-4B97-A834-CE78521538E4}">
      <dsp:nvSpPr>
        <dsp:cNvPr id="0" name=""/>
        <dsp:cNvSpPr/>
      </dsp:nvSpPr>
      <dsp:spPr>
        <a:xfrm>
          <a:off x="157608" y="1570091"/>
          <a:ext cx="1225932" cy="488616"/>
        </a:xfrm>
        <a:prstGeom prst="roundRect">
          <a:avLst>
            <a:gd name="adj" fmla="val 10000"/>
          </a:avLst>
        </a:prstGeom>
        <a:solidFill>
          <a:schemeClr val="accent3">
            <a:hueOff val="-475396"/>
            <a:satOff val="4029"/>
            <a:lumOff val="4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i="0" kern="1200" dirty="0" smtClean="0"/>
            <a:t>Basic statistics</a:t>
          </a:r>
          <a:endParaRPr lang="en-US" sz="900" kern="1200" dirty="0"/>
        </a:p>
      </dsp:txBody>
      <dsp:txXfrm>
        <a:off x="171919" y="1584402"/>
        <a:ext cx="1197310" cy="459994"/>
      </dsp:txXfrm>
    </dsp:sp>
    <dsp:sp modelId="{F387D5AC-2642-41AB-9345-C21B23E65F33}">
      <dsp:nvSpPr>
        <dsp:cNvPr id="0" name=""/>
        <dsp:cNvSpPr/>
      </dsp:nvSpPr>
      <dsp:spPr>
        <a:xfrm>
          <a:off x="157608" y="2133879"/>
          <a:ext cx="1225932" cy="488616"/>
        </a:xfrm>
        <a:prstGeom prst="roundRect">
          <a:avLst>
            <a:gd name="adj" fmla="val 10000"/>
          </a:avLst>
        </a:prstGeom>
        <a:solidFill>
          <a:schemeClr val="accent3">
            <a:hueOff val="-950792"/>
            <a:satOff val="8059"/>
            <a:lumOff val="8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i="0" kern="1200" dirty="0" smtClean="0"/>
            <a:t>Data visualization</a:t>
          </a:r>
          <a:endParaRPr lang="en-US" sz="900" kern="1200" dirty="0"/>
        </a:p>
      </dsp:txBody>
      <dsp:txXfrm>
        <a:off x="171919" y="2148190"/>
        <a:ext cx="1197310" cy="459994"/>
      </dsp:txXfrm>
    </dsp:sp>
    <dsp:sp modelId="{367E4727-721B-4051-B48B-83FC831E10D3}">
      <dsp:nvSpPr>
        <dsp:cNvPr id="0" name=""/>
        <dsp:cNvSpPr/>
      </dsp:nvSpPr>
      <dsp:spPr>
        <a:xfrm>
          <a:off x="157608" y="2697668"/>
          <a:ext cx="1225932" cy="488616"/>
        </a:xfrm>
        <a:prstGeom prst="roundRect">
          <a:avLst>
            <a:gd name="adj" fmla="val 10000"/>
          </a:avLst>
        </a:prstGeom>
        <a:solidFill>
          <a:schemeClr val="accent3">
            <a:hueOff val="-1426188"/>
            <a:satOff val="12088"/>
            <a:lumOff val="12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i="0" kern="1200" dirty="0" smtClean="0"/>
            <a:t>Data cleaning</a:t>
          </a:r>
          <a:endParaRPr lang="en-US" sz="900" kern="1200" dirty="0"/>
        </a:p>
      </dsp:txBody>
      <dsp:txXfrm>
        <a:off x="171919" y="2711979"/>
        <a:ext cx="1197310" cy="459994"/>
      </dsp:txXfrm>
    </dsp:sp>
    <dsp:sp modelId="{B11333E0-BA7B-4163-8F2F-A050DCB957B0}">
      <dsp:nvSpPr>
        <dsp:cNvPr id="0" name=""/>
        <dsp:cNvSpPr/>
      </dsp:nvSpPr>
      <dsp:spPr>
        <a:xfrm>
          <a:off x="1651714" y="0"/>
          <a:ext cx="1532416" cy="335406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ML / Data Engineer</a:t>
          </a:r>
          <a:endParaRPr lang="en-US" sz="2400" kern="1200" dirty="0"/>
        </a:p>
      </dsp:txBody>
      <dsp:txXfrm>
        <a:off x="1651714" y="0"/>
        <a:ext cx="1532416" cy="1006221"/>
      </dsp:txXfrm>
    </dsp:sp>
    <dsp:sp modelId="{97D76FC4-CDA2-467A-AAFD-74EC06CBF27E}">
      <dsp:nvSpPr>
        <dsp:cNvPr id="0" name=""/>
        <dsp:cNvSpPr/>
      </dsp:nvSpPr>
      <dsp:spPr>
        <a:xfrm>
          <a:off x="1804956" y="1006855"/>
          <a:ext cx="1225932" cy="388019"/>
        </a:xfrm>
        <a:prstGeom prst="roundRect">
          <a:avLst>
            <a:gd name="adj" fmla="val 10000"/>
          </a:avLst>
        </a:prstGeom>
        <a:solidFill>
          <a:schemeClr val="accent3">
            <a:hueOff val="-1901585"/>
            <a:satOff val="16117"/>
            <a:lumOff val="16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Java</a:t>
          </a:r>
          <a:endParaRPr lang="en-US" sz="900" kern="1200" dirty="0"/>
        </a:p>
      </dsp:txBody>
      <dsp:txXfrm>
        <a:off x="1816321" y="1018220"/>
        <a:ext cx="1203202" cy="365289"/>
      </dsp:txXfrm>
    </dsp:sp>
    <dsp:sp modelId="{0CEEBE63-0B54-46B9-B0B4-E1AEA0EDE84D}">
      <dsp:nvSpPr>
        <dsp:cNvPr id="0" name=""/>
        <dsp:cNvSpPr/>
      </dsp:nvSpPr>
      <dsp:spPr>
        <a:xfrm>
          <a:off x="1804956" y="1454569"/>
          <a:ext cx="1225932" cy="388019"/>
        </a:xfrm>
        <a:prstGeom prst="roundRect">
          <a:avLst>
            <a:gd name="adj" fmla="val 10000"/>
          </a:avLst>
        </a:prstGeom>
        <a:solidFill>
          <a:schemeClr val="accent3">
            <a:hueOff val="-2376981"/>
            <a:satOff val="20146"/>
            <a:lumOff val="20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i="0" kern="1200" dirty="0" smtClean="0"/>
            <a:t>Algorithms(Basic)</a:t>
          </a:r>
          <a:endParaRPr lang="en-US" sz="900" kern="1200" dirty="0"/>
        </a:p>
      </dsp:txBody>
      <dsp:txXfrm>
        <a:off x="1816321" y="1465934"/>
        <a:ext cx="1203202" cy="365289"/>
      </dsp:txXfrm>
    </dsp:sp>
    <dsp:sp modelId="{4359FF8F-D9FA-46CF-8335-998817FB3251}">
      <dsp:nvSpPr>
        <dsp:cNvPr id="0" name=""/>
        <dsp:cNvSpPr/>
      </dsp:nvSpPr>
      <dsp:spPr>
        <a:xfrm>
          <a:off x="1804956" y="1902284"/>
          <a:ext cx="1225932" cy="388019"/>
        </a:xfrm>
        <a:prstGeom prst="roundRect">
          <a:avLst>
            <a:gd name="adj" fmla="val 10000"/>
          </a:avLst>
        </a:prstGeom>
        <a:solidFill>
          <a:schemeClr val="accent3">
            <a:hueOff val="-2852377"/>
            <a:satOff val="24176"/>
            <a:lumOff val="24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i="0" kern="1200" dirty="0" smtClean="0"/>
            <a:t>System design /   Cloud</a:t>
          </a:r>
          <a:endParaRPr lang="en-US" sz="900" kern="1200" dirty="0"/>
        </a:p>
      </dsp:txBody>
      <dsp:txXfrm>
        <a:off x="1816321" y="1913649"/>
        <a:ext cx="1203202" cy="365289"/>
      </dsp:txXfrm>
    </dsp:sp>
    <dsp:sp modelId="{C203D2DB-8403-468D-AF4A-DD4D3D551225}">
      <dsp:nvSpPr>
        <dsp:cNvPr id="0" name=""/>
        <dsp:cNvSpPr/>
      </dsp:nvSpPr>
      <dsp:spPr>
        <a:xfrm>
          <a:off x="1804956" y="2349998"/>
          <a:ext cx="1225932" cy="388019"/>
        </a:xfrm>
        <a:prstGeom prst="roundRect">
          <a:avLst>
            <a:gd name="adj" fmla="val 10000"/>
          </a:avLst>
        </a:prstGeom>
        <a:solidFill>
          <a:schemeClr val="accent3">
            <a:hueOff val="-3327773"/>
            <a:satOff val="28205"/>
            <a:lumOff val="28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i="0" kern="1200" dirty="0" smtClean="0"/>
            <a:t>ML Algorithm design</a:t>
          </a:r>
          <a:endParaRPr lang="en-US" sz="900" kern="1200" dirty="0"/>
        </a:p>
      </dsp:txBody>
      <dsp:txXfrm>
        <a:off x="1816321" y="2361363"/>
        <a:ext cx="1203202" cy="365289"/>
      </dsp:txXfrm>
    </dsp:sp>
    <dsp:sp modelId="{EC1605E3-0839-4A15-8416-3E50486F0F58}">
      <dsp:nvSpPr>
        <dsp:cNvPr id="0" name=""/>
        <dsp:cNvSpPr/>
      </dsp:nvSpPr>
      <dsp:spPr>
        <a:xfrm>
          <a:off x="1804956" y="2797712"/>
          <a:ext cx="1225932" cy="388019"/>
        </a:xfrm>
        <a:prstGeom prst="roundRect">
          <a:avLst>
            <a:gd name="adj" fmla="val 10000"/>
          </a:avLst>
        </a:prstGeom>
        <a:solidFill>
          <a:schemeClr val="accent3">
            <a:hueOff val="-3803169"/>
            <a:satOff val="32234"/>
            <a:lumOff val="32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Software Engineer </a:t>
          </a:r>
          <a:endParaRPr lang="en-US" sz="900" kern="1200" dirty="0"/>
        </a:p>
      </dsp:txBody>
      <dsp:txXfrm>
        <a:off x="1816321" y="2809077"/>
        <a:ext cx="1203202" cy="365289"/>
      </dsp:txXfrm>
    </dsp:sp>
    <dsp:sp modelId="{7DD83A04-764A-4689-9B2B-527570ABAD30}">
      <dsp:nvSpPr>
        <dsp:cNvPr id="0" name=""/>
        <dsp:cNvSpPr/>
      </dsp:nvSpPr>
      <dsp:spPr>
        <a:xfrm>
          <a:off x="3299061" y="0"/>
          <a:ext cx="1532416" cy="335406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Scientist</a:t>
          </a:r>
          <a:endParaRPr lang="en-US" sz="2400" kern="1200" dirty="0"/>
        </a:p>
      </dsp:txBody>
      <dsp:txXfrm>
        <a:off x="3299061" y="0"/>
        <a:ext cx="1532416" cy="1006221"/>
      </dsp:txXfrm>
    </dsp:sp>
    <dsp:sp modelId="{7B165009-2C6C-4BAC-82D9-7B2EF29CD88E}">
      <dsp:nvSpPr>
        <dsp:cNvPr id="0" name=""/>
        <dsp:cNvSpPr/>
      </dsp:nvSpPr>
      <dsp:spPr>
        <a:xfrm>
          <a:off x="3452303" y="1006855"/>
          <a:ext cx="1225932" cy="388019"/>
        </a:xfrm>
        <a:prstGeom prst="roundRect">
          <a:avLst>
            <a:gd name="adj" fmla="val 10000"/>
          </a:avLst>
        </a:prstGeom>
        <a:solidFill>
          <a:schemeClr val="accent3">
            <a:hueOff val="-4278565"/>
            <a:satOff val="36264"/>
            <a:lumOff val="36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i="0" kern="1200" dirty="0" smtClean="0"/>
            <a:t>R/Python</a:t>
          </a:r>
          <a:endParaRPr lang="en-US" sz="900" kern="1200" dirty="0"/>
        </a:p>
      </dsp:txBody>
      <dsp:txXfrm>
        <a:off x="3463668" y="1018220"/>
        <a:ext cx="1203202" cy="365289"/>
      </dsp:txXfrm>
    </dsp:sp>
    <dsp:sp modelId="{1A25913D-70FF-4AEB-A5D9-1252BCFEABAE}">
      <dsp:nvSpPr>
        <dsp:cNvPr id="0" name=""/>
        <dsp:cNvSpPr/>
      </dsp:nvSpPr>
      <dsp:spPr>
        <a:xfrm>
          <a:off x="3452303" y="1454569"/>
          <a:ext cx="1225932" cy="388019"/>
        </a:xfrm>
        <a:prstGeom prst="roundRect">
          <a:avLst>
            <a:gd name="adj" fmla="val 10000"/>
          </a:avLst>
        </a:prstGeom>
        <a:solidFill>
          <a:schemeClr val="accent3">
            <a:hueOff val="-4753961"/>
            <a:satOff val="40293"/>
            <a:lumOff val="40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i="0" kern="1200" dirty="0" smtClean="0"/>
            <a:t>Advanced stats</a:t>
          </a:r>
          <a:endParaRPr lang="en-US" sz="900" kern="1200" dirty="0"/>
        </a:p>
      </dsp:txBody>
      <dsp:txXfrm>
        <a:off x="3463668" y="1465934"/>
        <a:ext cx="1203202" cy="365289"/>
      </dsp:txXfrm>
    </dsp:sp>
    <dsp:sp modelId="{DF615104-91D0-461F-9FB0-E5311C9BFC8E}">
      <dsp:nvSpPr>
        <dsp:cNvPr id="0" name=""/>
        <dsp:cNvSpPr/>
      </dsp:nvSpPr>
      <dsp:spPr>
        <a:xfrm>
          <a:off x="3452303" y="1902284"/>
          <a:ext cx="1225932" cy="388019"/>
        </a:xfrm>
        <a:prstGeom prst="roundRect">
          <a:avLst>
            <a:gd name="adj" fmla="val 10000"/>
          </a:avLst>
        </a:prstGeom>
        <a:solidFill>
          <a:schemeClr val="accent3">
            <a:hueOff val="-5229358"/>
            <a:satOff val="44322"/>
            <a:lumOff val="44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i="0" kern="1200" dirty="0" smtClean="0"/>
            <a:t>Algorithms (Advance)</a:t>
          </a:r>
          <a:endParaRPr lang="en-US" sz="900" kern="1200" dirty="0"/>
        </a:p>
      </dsp:txBody>
      <dsp:txXfrm>
        <a:off x="3463668" y="1913649"/>
        <a:ext cx="1203202" cy="365289"/>
      </dsp:txXfrm>
    </dsp:sp>
    <dsp:sp modelId="{9A04B3EF-C677-4E07-B2D9-3FE26810F325}">
      <dsp:nvSpPr>
        <dsp:cNvPr id="0" name=""/>
        <dsp:cNvSpPr/>
      </dsp:nvSpPr>
      <dsp:spPr>
        <a:xfrm>
          <a:off x="3452303" y="2349998"/>
          <a:ext cx="1225932" cy="388019"/>
        </a:xfrm>
        <a:prstGeom prst="roundRect">
          <a:avLst>
            <a:gd name="adj" fmla="val 10000"/>
          </a:avLst>
        </a:prstGeom>
        <a:solidFill>
          <a:schemeClr val="accent3">
            <a:hueOff val="-5704754"/>
            <a:satOff val="48351"/>
            <a:lumOff val="48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i="0" kern="1200" dirty="0" smtClean="0"/>
            <a:t>Data visualization </a:t>
          </a:r>
          <a:endParaRPr lang="en-US" sz="900" kern="1200" dirty="0"/>
        </a:p>
      </dsp:txBody>
      <dsp:txXfrm>
        <a:off x="3463668" y="2361363"/>
        <a:ext cx="1203202" cy="365289"/>
      </dsp:txXfrm>
    </dsp:sp>
    <dsp:sp modelId="{100F7034-1FC2-4DAF-BB96-4413F5C706D7}">
      <dsp:nvSpPr>
        <dsp:cNvPr id="0" name=""/>
        <dsp:cNvSpPr/>
      </dsp:nvSpPr>
      <dsp:spPr>
        <a:xfrm>
          <a:off x="3452303" y="2797712"/>
          <a:ext cx="1225932" cy="388019"/>
        </a:xfrm>
        <a:prstGeom prst="roundRect">
          <a:avLst>
            <a:gd name="adj" fmla="val 10000"/>
          </a:avLst>
        </a:prstGeom>
        <a:solidFill>
          <a:schemeClr val="accent3">
            <a:hueOff val="-6180150"/>
            <a:satOff val="52381"/>
            <a:lumOff val="52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i="0" kern="1200" dirty="0" smtClean="0"/>
            <a:t>Data cleaning</a:t>
          </a:r>
          <a:endParaRPr lang="en-US" sz="900" kern="1200" dirty="0"/>
        </a:p>
      </dsp:txBody>
      <dsp:txXfrm>
        <a:off x="3463668" y="2809077"/>
        <a:ext cx="1203202" cy="365289"/>
      </dsp:txXfrm>
    </dsp:sp>
    <dsp:sp modelId="{DDB2CB7B-7C2B-45AA-8DBE-C5B6C225ABD0}">
      <dsp:nvSpPr>
        <dsp:cNvPr id="0" name=""/>
        <dsp:cNvSpPr/>
      </dsp:nvSpPr>
      <dsp:spPr>
        <a:xfrm>
          <a:off x="4946409" y="0"/>
          <a:ext cx="1532416" cy="335406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i="0" kern="1200" dirty="0" smtClean="0"/>
            <a:t>Research Scientist</a:t>
          </a:r>
          <a:endParaRPr lang="en-US" sz="2400" kern="1200" dirty="0"/>
        </a:p>
      </dsp:txBody>
      <dsp:txXfrm>
        <a:off x="4946409" y="0"/>
        <a:ext cx="1532416" cy="1006221"/>
      </dsp:txXfrm>
    </dsp:sp>
    <dsp:sp modelId="{7EDFED78-5C18-4327-A982-7195887D0AD0}">
      <dsp:nvSpPr>
        <dsp:cNvPr id="0" name=""/>
        <dsp:cNvSpPr/>
      </dsp:nvSpPr>
      <dsp:spPr>
        <a:xfrm>
          <a:off x="5099650" y="1006302"/>
          <a:ext cx="1225932" cy="488616"/>
        </a:xfrm>
        <a:prstGeom prst="roundRect">
          <a:avLst>
            <a:gd name="adj" fmla="val 10000"/>
          </a:avLst>
        </a:prstGeom>
        <a:solidFill>
          <a:schemeClr val="accent3">
            <a:hueOff val="-6655546"/>
            <a:satOff val="56410"/>
            <a:lumOff val="56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i="0" kern="1200" dirty="0" smtClean="0"/>
            <a:t>R/Python</a:t>
          </a:r>
          <a:endParaRPr lang="en-US" sz="900" kern="1200" dirty="0"/>
        </a:p>
      </dsp:txBody>
      <dsp:txXfrm>
        <a:off x="5113961" y="1020613"/>
        <a:ext cx="1197310" cy="459994"/>
      </dsp:txXfrm>
    </dsp:sp>
    <dsp:sp modelId="{D720CFEB-A17B-4386-966F-FBAC2D0B2A29}">
      <dsp:nvSpPr>
        <dsp:cNvPr id="0" name=""/>
        <dsp:cNvSpPr/>
      </dsp:nvSpPr>
      <dsp:spPr>
        <a:xfrm>
          <a:off x="5099650" y="1570091"/>
          <a:ext cx="1225932" cy="488616"/>
        </a:xfrm>
        <a:prstGeom prst="roundRect">
          <a:avLst>
            <a:gd name="adj" fmla="val 10000"/>
          </a:avLst>
        </a:prstGeom>
        <a:solidFill>
          <a:schemeClr val="accent3">
            <a:hueOff val="-7130942"/>
            <a:satOff val="60439"/>
            <a:lumOff val="60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i="0" kern="1200" dirty="0" smtClean="0"/>
            <a:t>Advanced stats</a:t>
          </a:r>
          <a:endParaRPr lang="en-US" sz="900" kern="1200" dirty="0"/>
        </a:p>
      </dsp:txBody>
      <dsp:txXfrm>
        <a:off x="5113961" y="1584402"/>
        <a:ext cx="1197310" cy="459994"/>
      </dsp:txXfrm>
    </dsp:sp>
    <dsp:sp modelId="{09DA17DB-D596-4116-A687-A826C0C4195C}">
      <dsp:nvSpPr>
        <dsp:cNvPr id="0" name=""/>
        <dsp:cNvSpPr/>
      </dsp:nvSpPr>
      <dsp:spPr>
        <a:xfrm>
          <a:off x="5099650" y="2133879"/>
          <a:ext cx="1225932" cy="488616"/>
        </a:xfrm>
        <a:prstGeom prst="roundRect">
          <a:avLst>
            <a:gd name="adj" fmla="val 10000"/>
          </a:avLst>
        </a:prstGeom>
        <a:solidFill>
          <a:schemeClr val="accent3">
            <a:hueOff val="-7606338"/>
            <a:satOff val="64469"/>
            <a:lumOff val="64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ML</a:t>
          </a:r>
          <a:endParaRPr lang="en-US" sz="900" kern="1200" dirty="0"/>
        </a:p>
      </dsp:txBody>
      <dsp:txXfrm>
        <a:off x="5113961" y="2148190"/>
        <a:ext cx="1197310" cy="459994"/>
      </dsp:txXfrm>
    </dsp:sp>
    <dsp:sp modelId="{ADDB8A62-857B-4F50-A83C-9708416E374C}">
      <dsp:nvSpPr>
        <dsp:cNvPr id="0" name=""/>
        <dsp:cNvSpPr/>
      </dsp:nvSpPr>
      <dsp:spPr>
        <a:xfrm>
          <a:off x="5099650" y="2697668"/>
          <a:ext cx="1225932" cy="488616"/>
        </a:xfrm>
        <a:prstGeom prst="roundRect">
          <a:avLst>
            <a:gd name="adj" fmla="val 10000"/>
          </a:avLst>
        </a:prstGeom>
        <a:solidFill>
          <a:schemeClr val="accent3">
            <a:hueOff val="-8081734"/>
            <a:satOff val="68498"/>
            <a:lumOff val="68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Research background</a:t>
          </a:r>
          <a:endParaRPr lang="en-US" sz="900" kern="1200" dirty="0"/>
        </a:p>
      </dsp:txBody>
      <dsp:txXfrm>
        <a:off x="5113961" y="2711979"/>
        <a:ext cx="1197310" cy="459994"/>
      </dsp:txXfrm>
    </dsp:sp>
    <dsp:sp modelId="{8966D4EE-B819-46C8-A898-0D1741254D86}">
      <dsp:nvSpPr>
        <dsp:cNvPr id="0" name=""/>
        <dsp:cNvSpPr/>
      </dsp:nvSpPr>
      <dsp:spPr>
        <a:xfrm>
          <a:off x="6593756" y="0"/>
          <a:ext cx="1532416" cy="335406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i="0" kern="1200" dirty="0" smtClean="0"/>
            <a:t>Business Analyst</a:t>
          </a:r>
          <a:endParaRPr lang="en-US" sz="2400" kern="1200" dirty="0"/>
        </a:p>
      </dsp:txBody>
      <dsp:txXfrm>
        <a:off x="6593756" y="0"/>
        <a:ext cx="1532416" cy="1006221"/>
      </dsp:txXfrm>
    </dsp:sp>
    <dsp:sp modelId="{72CE5A91-703E-4889-9D38-AA84A430E798}">
      <dsp:nvSpPr>
        <dsp:cNvPr id="0" name=""/>
        <dsp:cNvSpPr/>
      </dsp:nvSpPr>
      <dsp:spPr>
        <a:xfrm>
          <a:off x="6746998" y="1006302"/>
          <a:ext cx="1225932" cy="488616"/>
        </a:xfrm>
        <a:prstGeom prst="roundRect">
          <a:avLst>
            <a:gd name="adj" fmla="val 10000"/>
          </a:avLst>
        </a:prstGeom>
        <a:solidFill>
          <a:schemeClr val="accent3">
            <a:hueOff val="-8557130"/>
            <a:satOff val="72527"/>
            <a:lumOff val="72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i="0" kern="1200" dirty="0" smtClean="0"/>
            <a:t>Planning and Monitoring</a:t>
          </a:r>
          <a:endParaRPr lang="en-US" sz="900" kern="1200" dirty="0"/>
        </a:p>
      </dsp:txBody>
      <dsp:txXfrm>
        <a:off x="6761309" y="1020613"/>
        <a:ext cx="1197310" cy="459994"/>
      </dsp:txXfrm>
    </dsp:sp>
    <dsp:sp modelId="{A472DB3A-7478-4566-9D1C-937B1F338D22}">
      <dsp:nvSpPr>
        <dsp:cNvPr id="0" name=""/>
        <dsp:cNvSpPr/>
      </dsp:nvSpPr>
      <dsp:spPr>
        <a:xfrm>
          <a:off x="6746998" y="1570091"/>
          <a:ext cx="1225932" cy="488616"/>
        </a:xfrm>
        <a:prstGeom prst="roundRect">
          <a:avLst>
            <a:gd name="adj" fmla="val 10000"/>
          </a:avLst>
        </a:prstGeom>
        <a:solidFill>
          <a:schemeClr val="accent3">
            <a:hueOff val="-9032526"/>
            <a:satOff val="76556"/>
            <a:lumOff val="7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Data Visualization</a:t>
          </a:r>
          <a:endParaRPr lang="en-US" sz="900" kern="1200" dirty="0"/>
        </a:p>
      </dsp:txBody>
      <dsp:txXfrm>
        <a:off x="6761309" y="1584402"/>
        <a:ext cx="1197310" cy="459994"/>
      </dsp:txXfrm>
    </dsp:sp>
    <dsp:sp modelId="{C567D762-AD6F-4E0B-9BB6-DB432F1873FD}">
      <dsp:nvSpPr>
        <dsp:cNvPr id="0" name=""/>
        <dsp:cNvSpPr/>
      </dsp:nvSpPr>
      <dsp:spPr>
        <a:xfrm>
          <a:off x="6746998" y="2133879"/>
          <a:ext cx="1225932" cy="488616"/>
        </a:xfrm>
        <a:prstGeom prst="roundRect">
          <a:avLst>
            <a:gd name="adj" fmla="val 10000"/>
          </a:avLst>
        </a:prstGeom>
        <a:solidFill>
          <a:schemeClr val="accent3">
            <a:hueOff val="-9507923"/>
            <a:satOff val="80586"/>
            <a:lumOff val="8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Reporting</a:t>
          </a:r>
          <a:endParaRPr lang="en-US" sz="900" kern="1200" dirty="0"/>
        </a:p>
      </dsp:txBody>
      <dsp:txXfrm>
        <a:off x="6761309" y="2148190"/>
        <a:ext cx="1197310" cy="459994"/>
      </dsp:txXfrm>
    </dsp:sp>
    <dsp:sp modelId="{CD35D4A0-431B-4BFD-9921-588E015A7C0B}">
      <dsp:nvSpPr>
        <dsp:cNvPr id="0" name=""/>
        <dsp:cNvSpPr/>
      </dsp:nvSpPr>
      <dsp:spPr>
        <a:xfrm>
          <a:off x="6746998" y="2697668"/>
          <a:ext cx="1225932" cy="488616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Communication</a:t>
          </a:r>
          <a:endParaRPr lang="en-US" sz="900" kern="1200" dirty="0"/>
        </a:p>
      </dsp:txBody>
      <dsp:txXfrm>
        <a:off x="6761309" y="2711979"/>
        <a:ext cx="1197310" cy="459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a97104d7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a97104d7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N" dirty="0"/>
              <a:t>Discuss the tools( e.g. </a:t>
            </a:r>
            <a:r>
              <a:rPr lang="en-IN" dirty="0" err="1"/>
              <a:t>Haddop</a:t>
            </a:r>
            <a:r>
              <a:rPr lang="en-IN" dirty="0"/>
              <a:t>, SQL, Tableau, Python) / techniques(Neural Networks, EDA, Tree models)/ data science solutions (e.g. Assortment optimization, Market basket analysis, MMM) to illustrate the nature of work and skills required.</a:t>
            </a:r>
          </a:p>
        </p:txBody>
      </p:sp>
    </p:spTree>
    <p:extLst>
      <p:ext uri="{BB962C8B-B14F-4D97-AF65-F5344CB8AC3E}">
        <p14:creationId xmlns:p14="http://schemas.microsoft.com/office/powerpoint/2010/main" val="3711585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Big data Engineer – Setting data architecture and connect Enterprise ETL tools along with in-computing abilities</a:t>
            </a:r>
          </a:p>
          <a:p>
            <a:r>
              <a:rPr lang="en-IN" dirty="0"/>
              <a:t>Business Analyst- More Business centric Analysis and interpretation of models. Need to know data ETL and modelling as well.</a:t>
            </a:r>
          </a:p>
          <a:p>
            <a:r>
              <a:rPr lang="en-IN" dirty="0"/>
              <a:t>Data Analysis (BI)- Data ETL and working on visual tools along with BI reports</a:t>
            </a:r>
          </a:p>
          <a:p>
            <a:r>
              <a:rPr lang="en-IN" dirty="0"/>
              <a:t>Deep Learner- Computational research and Human AI. Working primarily on Neural networks.</a:t>
            </a:r>
          </a:p>
          <a:p>
            <a:r>
              <a:rPr lang="en-IN" dirty="0"/>
              <a:t>NLP- More sentiment and text analysis, chatbots, and interpreting consumer comments across forums.</a:t>
            </a:r>
          </a:p>
        </p:txBody>
      </p:sp>
    </p:spTree>
    <p:extLst>
      <p:ext uri="{BB962C8B-B14F-4D97-AF65-F5344CB8AC3E}">
        <p14:creationId xmlns:p14="http://schemas.microsoft.com/office/powerpoint/2010/main" val="1303602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https://docs.google.com/spreadsheets/d/1JtZw3kN0fE58TU0YN48G65Fw7JtyJJTiTp79Kde3zl8/edit#gid=1856380141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359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97104d7b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97104d7b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97104d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8a97104d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Measurement scale for columns: Whether they are Nominal, Ordinal, Interval or ratio?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Simple numerical analysis for value distribution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078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You can use examples from the dataset and assignment</a:t>
            </a:r>
          </a:p>
          <a:p>
            <a:r>
              <a:rPr lang="en-IN" dirty="0"/>
              <a:t>Learners must lead the conversation.</a:t>
            </a:r>
          </a:p>
        </p:txBody>
      </p:sp>
    </p:spTree>
    <p:extLst>
      <p:ext uri="{BB962C8B-B14F-4D97-AF65-F5344CB8AC3E}">
        <p14:creationId xmlns:p14="http://schemas.microsoft.com/office/powerpoint/2010/main" val="2022918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Big data Engineer – Setting data architecture and connect Enterprise ETL tools along with in-computing abilities</a:t>
            </a:r>
          </a:p>
          <a:p>
            <a:r>
              <a:rPr lang="en-IN" dirty="0"/>
              <a:t>Business Analyst- More Business centric Analysis and interpretation of models. Need to know data ETL and modelling as well.</a:t>
            </a:r>
          </a:p>
          <a:p>
            <a:r>
              <a:rPr lang="en-IN" dirty="0"/>
              <a:t>Data Analysis (BI)- Data ETL and working on visual tools along with BI reports</a:t>
            </a:r>
          </a:p>
          <a:p>
            <a:r>
              <a:rPr lang="en-IN" dirty="0"/>
              <a:t>Deep Learner- Computational research and Human AI. Working primarily on Neural networks.</a:t>
            </a:r>
          </a:p>
          <a:p>
            <a:r>
              <a:rPr lang="en-IN" dirty="0"/>
              <a:t>NLP- More sentiment and text analysis, chatbots, and interpreting consumer comments across forums.</a:t>
            </a:r>
          </a:p>
        </p:txBody>
      </p:sp>
    </p:spTree>
    <p:extLst>
      <p:ext uri="{BB962C8B-B14F-4D97-AF65-F5344CB8AC3E}">
        <p14:creationId xmlns:p14="http://schemas.microsoft.com/office/powerpoint/2010/main" val="222306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Big data Engineer – Setting data architecture and connect Enterprise ETL tools along with in-computing abilities</a:t>
            </a:r>
          </a:p>
          <a:p>
            <a:r>
              <a:rPr lang="en-IN" dirty="0"/>
              <a:t>Business Analyst- More Business centric Analysis and interpretation of models. Need to know data ETL and modelling as well.</a:t>
            </a:r>
          </a:p>
          <a:p>
            <a:r>
              <a:rPr lang="en-IN" dirty="0"/>
              <a:t>Data Analysis (BI)- Data ETL and working on visual tools along with BI reports</a:t>
            </a:r>
          </a:p>
          <a:p>
            <a:r>
              <a:rPr lang="en-IN" dirty="0"/>
              <a:t>Deep Learner- Computational research and Human AI. Working primarily on Neural networks.</a:t>
            </a:r>
          </a:p>
          <a:p>
            <a:r>
              <a:rPr lang="en-IN" dirty="0"/>
              <a:t>NLP- More sentiment and text analysis, chatbots, and interpreting consumer comments across forums.</a:t>
            </a:r>
          </a:p>
        </p:txBody>
      </p:sp>
    </p:spTree>
    <p:extLst>
      <p:ext uri="{BB962C8B-B14F-4D97-AF65-F5344CB8AC3E}">
        <p14:creationId xmlns:p14="http://schemas.microsoft.com/office/powerpoint/2010/main" val="163422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N" dirty="0"/>
              <a:t>Discuss the tools( e.g. </a:t>
            </a:r>
            <a:r>
              <a:rPr lang="en-IN" dirty="0" err="1"/>
              <a:t>Haddop</a:t>
            </a:r>
            <a:r>
              <a:rPr lang="en-IN" dirty="0"/>
              <a:t>, SQL, Tableau, Python) / techniques(Neural Networks, EDA, Tree models)/ data science solutions (e.g. Assortment optimization, Market basket analysis, MMM) to illustrate the nature of work and skills required.</a:t>
            </a:r>
          </a:p>
        </p:txBody>
      </p:sp>
    </p:spTree>
    <p:extLst>
      <p:ext uri="{BB962C8B-B14F-4D97-AF65-F5344CB8AC3E}">
        <p14:creationId xmlns:p14="http://schemas.microsoft.com/office/powerpoint/2010/main" val="2964700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97104d7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97104d7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Review the concerns: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Unexpected negative values in data or multiple outliers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Summarize variable values and interdependence using plot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Discuss their analysis and expected steps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Big data Engineer – Setting data architecture and connect Enterprise ETL tools along with in-computing abilities</a:t>
            </a:r>
          </a:p>
          <a:p>
            <a:r>
              <a:rPr lang="en-IN" dirty="0"/>
              <a:t>Business Analyst- More Business centric Analysis and interpretation of models. Need to know data ETL and modelling as well.</a:t>
            </a:r>
          </a:p>
          <a:p>
            <a:r>
              <a:rPr lang="en-IN" dirty="0"/>
              <a:t>Data Analysis (BI)- Data ETL and working on visual tools along with BI reports</a:t>
            </a:r>
          </a:p>
          <a:p>
            <a:r>
              <a:rPr lang="en-IN" dirty="0"/>
              <a:t>Deep Learner- Computational research and Human AI. Working primarily on Neural networks.</a:t>
            </a:r>
          </a:p>
          <a:p>
            <a:r>
              <a:rPr lang="en-IN" dirty="0"/>
              <a:t>NLP- More sentiment and text analysis, chatbots, and interpreting consumer comments across forums.</a:t>
            </a:r>
          </a:p>
        </p:txBody>
      </p:sp>
    </p:spTree>
    <p:extLst>
      <p:ext uri="{BB962C8B-B14F-4D97-AF65-F5344CB8AC3E}">
        <p14:creationId xmlns:p14="http://schemas.microsoft.com/office/powerpoint/2010/main" val="288195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9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4CD1-94BD-455B-B471-33528958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72827"/>
            <a:ext cx="7208914" cy="574535"/>
          </a:xfrm>
        </p:spPr>
        <p:txBody>
          <a:bodyPr>
            <a:noAutofit/>
          </a:bodyPr>
          <a:lstStyle/>
          <a:p>
            <a:r>
              <a:rPr lang="en-IN" dirty="0"/>
              <a:t>Career Tracks: </a:t>
            </a:r>
            <a:r>
              <a:rPr lang="en-IN" dirty="0" smtClean="0"/>
              <a:t>Path to ML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6E878F-0F8E-402A-8B09-160BC2FD4FB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60349185"/>
              </p:ext>
            </p:extLst>
          </p:nvPr>
        </p:nvGraphicFramePr>
        <p:xfrm>
          <a:off x="581818" y="960120"/>
          <a:ext cx="8189947" cy="392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191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0AB7B3-6655-49E4-ADF7-9644A214E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FAB847-353F-420D-976D-4F73E47A7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A3574F-8252-4FA3-89D5-97C92E4ED9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F6EB5F-32F2-435D-B7DD-237290003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AA8670-7391-4627-A3C2-D9F0BD1D6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0303F-D33C-4AE0-A471-0AE4B314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623617" cy="382500"/>
          </a:xfrm>
        </p:spPr>
        <p:txBody>
          <a:bodyPr/>
          <a:lstStyle/>
          <a:p>
            <a:r>
              <a:rPr lang="en-IN" dirty="0"/>
              <a:t>Data Science: </a:t>
            </a:r>
            <a:r>
              <a:rPr lang="en-IN" dirty="0" smtClean="0"/>
              <a:t>Flow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3" y="684055"/>
            <a:ext cx="7440843" cy="42509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005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6593" y="583491"/>
            <a:ext cx="7499880" cy="651934"/>
          </a:xfrm>
        </p:spPr>
        <p:txBody>
          <a:bodyPr/>
          <a:lstStyle/>
          <a:p>
            <a:r>
              <a:rPr lang="en-US" sz="3200" dirty="0" smtClean="0"/>
              <a:t>Data Science in Business</a:t>
            </a:r>
            <a:endParaRPr lang="en-I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Science: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56538044"/>
              </p:ext>
            </p:extLst>
          </p:nvPr>
        </p:nvGraphicFramePr>
        <p:xfrm>
          <a:off x="1744133" y="1314450"/>
          <a:ext cx="6620933" cy="3697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25236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BB5F70D-198D-4457-95DF-893BF2168B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2C23FC-46D0-4494-8853-847494013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B4BA2E-30F5-4D54-AF42-4C1ED6596A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3DDC3A-4FEA-4D9A-88D4-C2644C635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EF6AC9-9250-4E10-955D-2F6F43D96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73CC70-5794-4090-AFB9-448CF3CA97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F22EAB-BCA4-4486-9113-2AB09D7226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6593" y="583491"/>
            <a:ext cx="7499880" cy="651934"/>
          </a:xfrm>
        </p:spPr>
        <p:txBody>
          <a:bodyPr/>
          <a:lstStyle/>
          <a:p>
            <a:r>
              <a:rPr lang="en-US" sz="3200" dirty="0" smtClean="0"/>
              <a:t>Data Science Steps</a:t>
            </a:r>
            <a:endParaRPr lang="en-I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Science: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3752689"/>
              </p:ext>
            </p:extLst>
          </p:nvPr>
        </p:nvGraphicFramePr>
        <p:xfrm>
          <a:off x="1744133" y="1314450"/>
          <a:ext cx="6620933" cy="3697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447446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228075-11F7-4BA0-BB43-6FB3240D6A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A4D334E-FE6C-4866-AB8E-5068D56A01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B67310-1B7F-4ACC-BEDE-EA4D6BE297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F12DF0-0F95-4D7F-8A03-3A21D10AF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2711542-F9F1-4AC1-8D92-0C69B5ED55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5902A6-EF33-472A-817D-B73311B1FB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459300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Focussed Discussion: </a:t>
            </a:r>
            <a:r>
              <a:rPr lang="en-IN" dirty="0"/>
              <a:t>Solving The case</a:t>
            </a:r>
            <a:endParaRPr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7EE194E-2F33-4804-9C69-91324F288A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767070"/>
              </p:ext>
            </p:extLst>
          </p:nvPr>
        </p:nvGraphicFramePr>
        <p:xfrm>
          <a:off x="841572" y="890775"/>
          <a:ext cx="7792630" cy="411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95F6C12-1CB1-4D81-A81D-3DCF5BF1B6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CAE01A-9250-4A9C-8D3F-06EC82A995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935AF77-BE0D-4225-9066-3E75542807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690C3B0-31CD-4BB7-BC7F-399168707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DCDFFAB-B143-404B-B4C3-4414E5FFF0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47CB2E2-85C9-4415-B53A-247338536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850854-921E-4F5D-9D56-8EA1EE215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Science: Skill</a:t>
            </a:r>
            <a:endParaRPr lang="en-IN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376912768"/>
              </p:ext>
            </p:extLst>
          </p:nvPr>
        </p:nvGraphicFramePr>
        <p:xfrm>
          <a:off x="632460" y="836930"/>
          <a:ext cx="795528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7956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4CD1-94BD-455B-B471-33528958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79" y="179507"/>
            <a:ext cx="7208914" cy="567253"/>
          </a:xfrm>
        </p:spPr>
        <p:txBody>
          <a:bodyPr>
            <a:noAutofit/>
          </a:bodyPr>
          <a:lstStyle/>
          <a:p>
            <a:r>
              <a:rPr lang="en-IN" dirty="0"/>
              <a:t>Career Tracks: </a:t>
            </a:r>
            <a:r>
              <a:rPr lang="en-IN" dirty="0" smtClean="0"/>
              <a:t>T shape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92" y="846772"/>
            <a:ext cx="6886575" cy="41814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905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Science: Data Flow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" y="870807"/>
            <a:ext cx="8092440" cy="40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9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0303F-D33C-4AE0-A471-0AE4B314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623617" cy="382500"/>
          </a:xfrm>
        </p:spPr>
        <p:txBody>
          <a:bodyPr/>
          <a:lstStyle/>
          <a:p>
            <a:r>
              <a:rPr lang="en-IN" dirty="0"/>
              <a:t>What To Focus On For Respective Tracks?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45384B-E1A5-4B32-94D9-3862DC279B81}"/>
              </a:ext>
            </a:extLst>
          </p:cNvPr>
          <p:cNvSpPr/>
          <p:nvPr/>
        </p:nvSpPr>
        <p:spPr>
          <a:xfrm>
            <a:off x="464374" y="4639034"/>
            <a:ext cx="8295578" cy="382500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/>
              <a:t>While each career track has to be proficient with certain tools &amp; techniques, each career track has their own focus areas as mentioned above.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516026632"/>
              </p:ext>
            </p:extLst>
          </p:nvPr>
        </p:nvGraphicFramePr>
        <p:xfrm>
          <a:off x="403860" y="1150620"/>
          <a:ext cx="8130540" cy="335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152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4A051A1-59F9-4DB6-A274-3B1BE632E9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4DADE74-9BFE-43BA-B529-3E8A5B48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DD5BB82-81E7-4B97-A834-CE7852153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387D5AC-2642-41AB-9345-C21B23E65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67E4727-721B-4051-B48B-83FC831E10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11333E0-BA7B-4163-8F2F-A050DCB957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7D76FC4-CDA2-467A-AAFD-74EC06CBF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CEEBE63-0B54-46B9-B0B4-E1AEA0EDE8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359FF8F-D9FA-46CF-8335-998817FB3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203D2DB-8403-468D-AF4A-DD4D3D5512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C1605E3-0839-4A15-8416-3E50486F0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DD83A04-764A-4689-9B2B-527570ABA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B165009-2C6C-4BAC-82D9-7B2EF29CD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A25913D-70FF-4AEB-A5D9-1252BCFEA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F615104-91D0-461F-9FB0-E5311C9BF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A04B3EF-C677-4E07-B2D9-3FE26810F3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00F7034-1FC2-4DAF-BB96-4413F5C706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DB2CB7B-7C2B-45AA-8DBE-C5B6C225AB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EDFED78-5C18-4327-A982-7195887D0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720CFEB-A17B-4386-966F-FBAC2D0B2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9DA17DB-D596-4116-A687-A826C0C419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DDB8A62-857B-4F50-A83C-9708416E37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966D4EE-B819-46C8-A898-0D1741254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2CE5A91-703E-4889-9D38-AA84A430E7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472DB3A-7478-4566-9D1C-937B1F338D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567D762-AD6F-4E0B-9BB6-DB432F187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D35D4A0-431B-4BFD-9921-588E015A7C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4CD1-94BD-455B-B471-33528958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72827"/>
            <a:ext cx="7208914" cy="574535"/>
          </a:xfrm>
        </p:spPr>
        <p:txBody>
          <a:bodyPr>
            <a:noAutofit/>
          </a:bodyPr>
          <a:lstStyle/>
          <a:p>
            <a:r>
              <a:rPr lang="en-IN" dirty="0"/>
              <a:t>Career Tracks: </a:t>
            </a:r>
            <a:br>
              <a:rPr lang="en-IN" dirty="0"/>
            </a:br>
            <a:r>
              <a:rPr lang="en-IN" sz="2000" dirty="0"/>
              <a:t>Professional Roles and Tech Know-How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6E878F-0F8E-402A-8B09-160BC2FD4FB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58355519"/>
              </p:ext>
            </p:extLst>
          </p:nvPr>
        </p:nvGraphicFramePr>
        <p:xfrm>
          <a:off x="581818" y="708100"/>
          <a:ext cx="8189947" cy="4179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4615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08120E-D29A-4BE5-8B3E-88FD291A6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04D156-F37B-42A9-A3B3-5ABE1F48E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6C3047-2AA1-49ED-B1C0-17BCB568B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F5EA40-8A29-4EA7-B45C-CA8E6C298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8507F3-9C5C-4070-9ED0-675A065D35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067232" y="3040212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5200" i="1" dirty="0">
                <a:solidFill>
                  <a:schemeClr val="dk1"/>
                </a:solidFill>
              </a:rPr>
              <a:t>SGC Coaching:</a:t>
            </a:r>
          </a:p>
          <a:p>
            <a:pPr lvl="0" algn="ctr">
              <a:buClr>
                <a:schemeClr val="dk1"/>
              </a:buClr>
              <a:buSzPts val="1100"/>
            </a:pPr>
            <a:endParaRPr lang="en-IN" sz="2800" i="1" dirty="0" smtClean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IN" sz="2800" i="1" smtClean="0">
                <a:solidFill>
                  <a:schemeClr val="dk1"/>
                </a:solidFill>
              </a:rPr>
              <a:t>Session 3</a:t>
            </a:r>
            <a:endParaRPr lang="en-IN" sz="2800" i="1" dirty="0" smtClean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US" sz="1800" i="1" dirty="0" smtClean="0">
                <a:solidFill>
                  <a:schemeClr val="dk1"/>
                </a:solidFill>
              </a:rPr>
              <a:t>Data Science Tracks</a:t>
            </a:r>
            <a:endParaRPr lang="en-US" sz="1800" i="1" dirty="0"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SWOT Analysis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66513807"/>
              </p:ext>
            </p:extLst>
          </p:nvPr>
        </p:nvGraphicFramePr>
        <p:xfrm>
          <a:off x="1390650" y="840213"/>
          <a:ext cx="690753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83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077173-C616-4762-A7DE-2927167409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40EEB8-218D-4093-B959-1E92E7375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36C2FE-5612-42B5-BC00-788D9B7E36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C9167E-8C21-42B8-8193-95B12DD42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AD8C0A-E7DE-41AC-AE6C-419382A89A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73319" y="873913"/>
            <a:ext cx="8113975" cy="321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750"/>
              </a:spcBef>
              <a:spcAft>
                <a:spcPts val="1600"/>
              </a:spcAft>
              <a:buNone/>
            </a:pPr>
            <a:r>
              <a:rPr lang="en-IN" sz="20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no BEST Career Track!</a:t>
            </a:r>
          </a:p>
          <a:p>
            <a:pPr marL="457200" lvl="0" indent="0" algn="l" rtl="0">
              <a:spcBef>
                <a:spcPts val="750"/>
              </a:spcBef>
              <a:spcAft>
                <a:spcPts val="1600"/>
              </a:spcAft>
              <a:buNone/>
            </a:pPr>
            <a:r>
              <a:rPr lang="en-I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Individual Plan determines right one:</a:t>
            </a:r>
          </a:p>
          <a:p>
            <a:pPr marL="1257300" lvl="1">
              <a:spcBef>
                <a:spcPts val="750"/>
              </a:spcBef>
              <a:spcAft>
                <a:spcPts val="1600"/>
              </a:spcAft>
            </a:pPr>
            <a:r>
              <a:rPr lang="en-I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your longer term aspiration?</a:t>
            </a:r>
          </a:p>
          <a:p>
            <a:pPr marL="1257300" lvl="1">
              <a:spcBef>
                <a:spcPts val="750"/>
              </a:spcBef>
              <a:spcAft>
                <a:spcPts val="1600"/>
              </a:spcAft>
            </a:pPr>
            <a:r>
              <a:rPr lang="en-I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topics are most comfortable/challenging in the course?</a:t>
            </a:r>
          </a:p>
          <a:p>
            <a:pPr marL="1257300" lvl="1">
              <a:spcBef>
                <a:spcPts val="750"/>
              </a:spcBef>
              <a:spcAft>
                <a:spcPts val="1600"/>
              </a:spcAft>
            </a:pPr>
            <a:r>
              <a:rPr lang="en-I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Coach Feedback on individual and guidance for choice</a:t>
            </a:r>
          </a:p>
          <a:p>
            <a:pPr marL="800100" algn="l">
              <a:spcAft>
                <a:spcPts val="1600"/>
              </a:spcAft>
            </a:pPr>
            <a:r>
              <a:rPr lang="en-I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Questions??</a:t>
            </a:r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459300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Personalized Career Track</a:t>
            </a:r>
            <a:endParaRPr dirty="0"/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F866A9D7-6F2A-4AD3-99F1-74A520F8C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0123" y="732184"/>
            <a:ext cx="1891781" cy="18917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216A98-5746-49A1-BFF0-750589E8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14127946"/>
              </p:ext>
            </p:extLst>
          </p:nvPr>
        </p:nvGraphicFramePr>
        <p:xfrm>
          <a:off x="1600200" y="882650"/>
          <a:ext cx="6629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510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Proxima Nova" panose="020B0604020202020204" charset="0"/>
              </a:rPr>
              <a:t>Recap: </a:t>
            </a:r>
            <a:r>
              <a:rPr lang="en" dirty="0">
                <a:latin typeface="Proxima Nova" panose="020B0604020202020204" charset="0"/>
              </a:rPr>
              <a:t>What the learner have learnt in the week</a:t>
            </a:r>
            <a:endParaRPr dirty="0">
              <a:latin typeface="Proxima Nova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F8E88-4808-4905-9329-C4377A50F57F}"/>
              </a:ext>
            </a:extLst>
          </p:cNvPr>
          <p:cNvSpPr/>
          <p:nvPr/>
        </p:nvSpPr>
        <p:spPr>
          <a:xfrm>
            <a:off x="3090837" y="838809"/>
            <a:ext cx="2994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750"/>
              </a:spcBef>
              <a:spcAft>
                <a:spcPts val="1600"/>
              </a:spcAft>
            </a:pPr>
            <a:r>
              <a:rPr lang="en-IN" sz="1800" b="1" dirty="0">
                <a:latin typeface="Proxima Nova" panose="020B0604020202020204" charset="0"/>
              </a:rPr>
              <a:t>Exploratory Data Analysis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026170" y="1208141"/>
          <a:ext cx="7747340" cy="367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351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85EBBB-C3FF-4972-A451-952DA26EB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45AB1C-91C1-410F-9D31-8BCCF1F63B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2F340A-0598-4D2E-89FC-AAEC6E217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E35C0C-1CC1-4F78-998B-B20686D7C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8E33DA-676D-4CBE-A4E8-4BA2ADE971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DCCBFC-9DD0-4365-B1A1-A2BF964EA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7EC63C-8BEB-4679-9776-A1063B12AB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4DB775-80B6-431C-91F9-0C13F7106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CE4F00-14DF-40AB-988C-0F7F97F159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EB798-DB83-4072-8BA0-1B8FE9FF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6707208" cy="382500"/>
          </a:xfrm>
        </p:spPr>
        <p:txBody>
          <a:bodyPr/>
          <a:lstStyle/>
          <a:p>
            <a:r>
              <a:rPr lang="en-IN" dirty="0"/>
              <a:t>Steps to follow for Exploratory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D03847-460B-43AE-80A2-342178C5C4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441813"/>
              </p:ext>
            </p:extLst>
          </p:nvPr>
        </p:nvGraphicFramePr>
        <p:xfrm>
          <a:off x="250852" y="760651"/>
          <a:ext cx="8804135" cy="404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2674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4CD1-94BD-455B-B471-33528958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72827"/>
            <a:ext cx="7208914" cy="574535"/>
          </a:xfrm>
        </p:spPr>
        <p:txBody>
          <a:bodyPr>
            <a:noAutofit/>
          </a:bodyPr>
          <a:lstStyle/>
          <a:p>
            <a:r>
              <a:rPr lang="en-IN" dirty="0" smtClean="0"/>
              <a:t>Data Science: Buzz </a:t>
            </a:r>
            <a:endParaRPr lang="en-IN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875242"/>
            <a:ext cx="3373944" cy="193569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4" t="22906" r="9381" b="36453"/>
          <a:stretch/>
        </p:blipFill>
        <p:spPr>
          <a:xfrm>
            <a:off x="3921136" y="915988"/>
            <a:ext cx="4174066" cy="1854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6973" b="33633"/>
          <a:stretch/>
        </p:blipFill>
        <p:spPr>
          <a:xfrm>
            <a:off x="423333" y="2935200"/>
            <a:ext cx="3818466" cy="193118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1" t="11953" r="9917" b="8646"/>
          <a:stretch/>
        </p:blipFill>
        <p:spPr>
          <a:xfrm>
            <a:off x="4842080" y="3038814"/>
            <a:ext cx="3583321" cy="182757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8337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53054" y="1443567"/>
            <a:ext cx="7499880" cy="2619300"/>
          </a:xfrm>
        </p:spPr>
        <p:txBody>
          <a:bodyPr/>
          <a:lstStyle/>
          <a:p>
            <a:r>
              <a:rPr lang="en-US" sz="2400" dirty="0"/>
              <a:t>Data science is an inter-disciplinary field that uses scientific methods, processes, algorithms and systems to extract knowledge and insights from many structural and unstructured data.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Science: </a:t>
            </a:r>
            <a:r>
              <a:rPr lang="en-IN" dirty="0" smtClean="0"/>
              <a:t> Definition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680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Science: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28" y="901699"/>
            <a:ext cx="5054371" cy="362796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376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6054" y="812800"/>
            <a:ext cx="7499880" cy="651934"/>
          </a:xfrm>
        </p:spPr>
        <p:txBody>
          <a:bodyPr/>
          <a:lstStyle/>
          <a:p>
            <a:r>
              <a:rPr lang="en-US" sz="2400" dirty="0" smtClean="0"/>
              <a:t>Using </a:t>
            </a:r>
            <a:r>
              <a:rPr lang="en-US" sz="2400" dirty="0"/>
              <a:t>data in creative ways to add </a:t>
            </a:r>
            <a:r>
              <a:rPr lang="en-US" sz="2400" dirty="0" smtClean="0"/>
              <a:t>business </a:t>
            </a:r>
            <a:r>
              <a:rPr lang="en-IN" sz="2400" dirty="0" smtClean="0"/>
              <a:t>value</a:t>
            </a:r>
            <a:endParaRPr lang="en-I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Science: 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44140577"/>
              </p:ext>
            </p:extLst>
          </p:nvPr>
        </p:nvGraphicFramePr>
        <p:xfrm>
          <a:off x="1987074" y="1609514"/>
          <a:ext cx="6265386" cy="3139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1994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E2D8B64-7EFD-4E06-8AB1-68B3512350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22766EA-A865-4916-B3E3-7F9CEF68A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FD4B51D-50D3-41F0-B2C1-C0E537AB3D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5429</TotalTime>
  <Words>1077</Words>
  <Application>Microsoft Office PowerPoint</Application>
  <PresentationFormat>On-screen Show (16:9)</PresentationFormat>
  <Paragraphs>189</Paragraphs>
  <Slides>21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Proxima Nova</vt:lpstr>
      <vt:lpstr>Calibri</vt:lpstr>
      <vt:lpstr>Simple Light</vt:lpstr>
      <vt:lpstr>PowerPoint Presentation</vt:lpstr>
      <vt:lpstr>PowerPoint Presentation</vt:lpstr>
      <vt:lpstr>Agenda</vt:lpstr>
      <vt:lpstr>Recap: What the learner have learnt in the week</vt:lpstr>
      <vt:lpstr>Steps to follow for Exploratory Analysis</vt:lpstr>
      <vt:lpstr>Data Science: Buzz </vt:lpstr>
      <vt:lpstr>Data Science:  Definition</vt:lpstr>
      <vt:lpstr>Data Science: </vt:lpstr>
      <vt:lpstr>Data Science: </vt:lpstr>
      <vt:lpstr>Career Tracks: Path to ML</vt:lpstr>
      <vt:lpstr>Data Science: Flow</vt:lpstr>
      <vt:lpstr>Data Science: </vt:lpstr>
      <vt:lpstr>Data Science: </vt:lpstr>
      <vt:lpstr>Focussed Discussion: Solving The case</vt:lpstr>
      <vt:lpstr>Data Science: Skill</vt:lpstr>
      <vt:lpstr>Career Tracks: T shape </vt:lpstr>
      <vt:lpstr>Data Science: Data Flow</vt:lpstr>
      <vt:lpstr>What To Focus On For Respective Tracks?</vt:lpstr>
      <vt:lpstr>Career Tracks:  Professional Roles and Tech Know-How</vt:lpstr>
      <vt:lpstr>SWOT Analysis</vt:lpstr>
      <vt:lpstr>Personalized Career Track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 Gaur</dc:creator>
  <cp:lastModifiedBy>Mahendra Singh Chouhan</cp:lastModifiedBy>
  <cp:revision>130</cp:revision>
  <dcterms:created xsi:type="dcterms:W3CDTF">2020-06-23T08:29:18Z</dcterms:created>
  <dcterms:modified xsi:type="dcterms:W3CDTF">2021-09-24T16:50:42Z</dcterms:modified>
</cp:coreProperties>
</file>