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314" r:id="rId6"/>
    <p:sldId id="316" r:id="rId7"/>
    <p:sldId id="317" r:id="rId8"/>
    <p:sldId id="263" r:id="rId9"/>
  </p:sldIdLst>
  <p:sldSz cx="9144000" cy="5143500" type="screen16x9"/>
  <p:notesSz cx="6858000" cy="9144000"/>
  <p:embeddedFontLs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2016" autoAdjust="0"/>
  </p:normalViewPr>
  <p:slideViewPr>
    <p:cSldViewPr snapToGrid="0">
      <p:cViewPr varScale="1">
        <p:scale>
          <a:sx n="84" d="100"/>
          <a:sy n="84" d="100"/>
        </p:scale>
        <p:origin x="8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3F01F-9EB0-4C14-8D3E-2F76872B084E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868782-A37E-40A6-964A-F6B880BD7787}">
      <dgm:prSet phldrT="[Text]"/>
      <dgm:spPr/>
      <dgm:t>
        <a:bodyPr/>
        <a:lstStyle/>
        <a:p>
          <a:r>
            <a:rPr lang="en-IN" dirty="0" smtClean="0"/>
            <a:t>Quick Recap </a:t>
          </a:r>
          <a:r>
            <a:rPr lang="en-IN" dirty="0" smtClean="0"/>
            <a:t>– (</a:t>
          </a:r>
          <a:r>
            <a:rPr lang="en-IN" dirty="0" smtClean="0"/>
            <a:t>10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CDAD82E1-EC56-406C-AB8C-8D94CE193070}" type="parTrans" cxnId="{79FFDD73-55ED-497A-B35A-7D54DCD79F48}">
      <dgm:prSet/>
      <dgm:spPr/>
      <dgm:t>
        <a:bodyPr/>
        <a:lstStyle/>
        <a:p>
          <a:endParaRPr lang="en-US"/>
        </a:p>
      </dgm:t>
    </dgm:pt>
    <dgm:pt modelId="{32F1659A-899C-4925-BE1A-FFA2F14FFE23}" type="sibTrans" cxnId="{79FFDD73-55ED-497A-B35A-7D54DCD79F48}">
      <dgm:prSet/>
      <dgm:spPr/>
      <dgm:t>
        <a:bodyPr/>
        <a:lstStyle/>
        <a:p>
          <a:endParaRPr lang="en-US"/>
        </a:p>
      </dgm:t>
    </dgm:pt>
    <dgm:pt modelId="{0628B173-C0E7-43E4-9CB0-7E90F6258F7A}">
      <dgm:prSet phldrT="[Text]"/>
      <dgm:spPr/>
      <dgm:t>
        <a:bodyPr/>
        <a:lstStyle/>
        <a:p>
          <a:r>
            <a:rPr lang="en-IN" dirty="0" smtClean="0"/>
            <a:t>ML Basic – (10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US" dirty="0"/>
        </a:p>
      </dgm:t>
    </dgm:pt>
    <dgm:pt modelId="{4D3D56FD-9AD9-49D1-A775-20D2BF5AD980}" type="parTrans" cxnId="{147479DD-E6B2-4DAB-B5F0-3FC0184DC73C}">
      <dgm:prSet/>
      <dgm:spPr/>
      <dgm:t>
        <a:bodyPr/>
        <a:lstStyle/>
        <a:p>
          <a:endParaRPr lang="en-US"/>
        </a:p>
      </dgm:t>
    </dgm:pt>
    <dgm:pt modelId="{1DA3BD06-A4FF-4C8A-9614-4EC4783ECF74}" type="sibTrans" cxnId="{147479DD-E6B2-4DAB-B5F0-3FC0184DC73C}">
      <dgm:prSet/>
      <dgm:spPr/>
      <dgm:t>
        <a:bodyPr/>
        <a:lstStyle/>
        <a:p>
          <a:endParaRPr lang="en-US"/>
        </a:p>
      </dgm:t>
    </dgm:pt>
    <dgm:pt modelId="{6D9BE2FE-E40C-47EC-A57D-44914277BBF4}">
      <dgm:prSet/>
      <dgm:spPr/>
      <dgm:t>
        <a:bodyPr/>
        <a:lstStyle/>
        <a:p>
          <a:r>
            <a:rPr lang="en-IN" dirty="0" smtClean="0"/>
            <a:t>Last 2 weeks </a:t>
          </a:r>
          <a:endParaRPr lang="en-IN" dirty="0"/>
        </a:p>
      </dgm:t>
    </dgm:pt>
    <dgm:pt modelId="{96CD5968-3B6F-4E17-9E29-314E10848509}" type="parTrans" cxnId="{503C5A4F-CFAC-4928-A04C-26D451F1FEE5}">
      <dgm:prSet/>
      <dgm:spPr/>
      <dgm:t>
        <a:bodyPr/>
        <a:lstStyle/>
        <a:p>
          <a:endParaRPr lang="en-US"/>
        </a:p>
      </dgm:t>
    </dgm:pt>
    <dgm:pt modelId="{D3BE1C95-2561-4E40-AA99-B055954FEB68}" type="sibTrans" cxnId="{503C5A4F-CFAC-4928-A04C-26D451F1FEE5}">
      <dgm:prSet/>
      <dgm:spPr/>
      <dgm:t>
        <a:bodyPr/>
        <a:lstStyle/>
        <a:p>
          <a:endParaRPr lang="en-US"/>
        </a:p>
      </dgm:t>
    </dgm:pt>
    <dgm:pt modelId="{3937FB2B-3F1A-4403-879C-5E9FF9CB2B8B}">
      <dgm:prSet/>
      <dgm:spPr/>
      <dgm:t>
        <a:bodyPr/>
        <a:lstStyle/>
        <a:p>
          <a:r>
            <a:rPr lang="en-IN" dirty="0" smtClean="0"/>
            <a:t>Basic of ML</a:t>
          </a:r>
          <a:endParaRPr lang="en-IN" dirty="0"/>
        </a:p>
      </dgm:t>
    </dgm:pt>
    <dgm:pt modelId="{4F48710B-1D7A-4473-BA30-4687A2197276}" type="parTrans" cxnId="{A02C3632-A9B4-4FF0-A9D4-F02A953299DC}">
      <dgm:prSet/>
      <dgm:spPr/>
      <dgm:t>
        <a:bodyPr/>
        <a:lstStyle/>
        <a:p>
          <a:endParaRPr lang="en-US"/>
        </a:p>
      </dgm:t>
    </dgm:pt>
    <dgm:pt modelId="{07186977-26E2-46F1-AD5B-7B3E5D708457}" type="sibTrans" cxnId="{A02C3632-A9B4-4FF0-A9D4-F02A953299DC}">
      <dgm:prSet/>
      <dgm:spPr/>
      <dgm:t>
        <a:bodyPr/>
        <a:lstStyle/>
        <a:p>
          <a:endParaRPr lang="en-US"/>
        </a:p>
      </dgm:t>
    </dgm:pt>
    <dgm:pt modelId="{10296C95-9ED4-4AFF-A6A7-BDAD31313D94}">
      <dgm:prSet/>
      <dgm:spPr/>
      <dgm:t>
        <a:bodyPr/>
        <a:lstStyle/>
        <a:p>
          <a:r>
            <a:rPr lang="en-IN" dirty="0" smtClean="0"/>
            <a:t>Individual Learning Goals </a:t>
          </a:r>
          <a:r>
            <a:rPr lang="en-IN" dirty="0" smtClean="0"/>
            <a:t>– Each Learner present 5-10 </a:t>
          </a:r>
          <a:r>
            <a:rPr lang="en-IN" dirty="0" err="1" smtClean="0"/>
            <a:t>mins</a:t>
          </a:r>
          <a:r>
            <a:rPr lang="en-IN" dirty="0" smtClean="0"/>
            <a:t> Session for selected topic.</a:t>
          </a:r>
          <a:endParaRPr lang="en-IN" dirty="0"/>
        </a:p>
      </dgm:t>
    </dgm:pt>
    <dgm:pt modelId="{0F058B94-5D33-44BE-9D12-7634AE00588C}" type="parTrans" cxnId="{6BC39BB9-5BE8-4853-AA57-C26BB115643C}">
      <dgm:prSet/>
      <dgm:spPr/>
      <dgm:t>
        <a:bodyPr/>
        <a:lstStyle/>
        <a:p>
          <a:endParaRPr lang="en-US"/>
        </a:p>
      </dgm:t>
    </dgm:pt>
    <dgm:pt modelId="{D723580A-543A-469D-9E76-D60C0E2C605B}" type="sibTrans" cxnId="{6BC39BB9-5BE8-4853-AA57-C26BB115643C}">
      <dgm:prSet/>
      <dgm:spPr/>
      <dgm:t>
        <a:bodyPr/>
        <a:lstStyle/>
        <a:p>
          <a:endParaRPr lang="en-US"/>
        </a:p>
      </dgm:t>
    </dgm:pt>
    <dgm:pt modelId="{B0396569-0976-4023-BB3F-63FF6D66B13E}">
      <dgm:prSet/>
      <dgm:spPr/>
      <dgm:t>
        <a:bodyPr/>
        <a:lstStyle/>
        <a:p>
          <a:r>
            <a:rPr lang="en-IN" dirty="0" smtClean="0"/>
            <a:t>Flip Classroom (70 </a:t>
          </a:r>
          <a:r>
            <a:rPr lang="en-IN" dirty="0" err="1" smtClean="0"/>
            <a:t>mins</a:t>
          </a:r>
          <a:r>
            <a:rPr lang="en-IN" dirty="0" smtClean="0"/>
            <a:t>)</a:t>
          </a:r>
          <a:endParaRPr lang="en-IN" dirty="0"/>
        </a:p>
      </dgm:t>
    </dgm:pt>
    <dgm:pt modelId="{CE5CFB8F-DE04-411C-B06D-F38FA6C659C8}" type="parTrans" cxnId="{C26A3ACF-B545-4285-84D9-8F095853993C}">
      <dgm:prSet/>
      <dgm:spPr/>
    </dgm:pt>
    <dgm:pt modelId="{5233CB51-18C4-44C0-8C5B-A5069E15E249}" type="sibTrans" cxnId="{C26A3ACF-B545-4285-84D9-8F095853993C}">
      <dgm:prSet/>
      <dgm:spPr/>
      <dgm:t>
        <a:bodyPr/>
        <a:lstStyle/>
        <a:p>
          <a:endParaRPr lang="en-US"/>
        </a:p>
      </dgm:t>
    </dgm:pt>
    <dgm:pt modelId="{568BE6C4-ADC9-4F86-8A10-CD17090B3464}" type="pres">
      <dgm:prSet presAssocID="{78A3F01F-9EB0-4C14-8D3E-2F76872B084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4BE979-1389-420A-95AE-806D96F6CB99}" type="pres">
      <dgm:prSet presAssocID="{78A3F01F-9EB0-4C14-8D3E-2F76872B084E}" presName="dummyMaxCanvas" presStyleCnt="0">
        <dgm:presLayoutVars/>
      </dgm:prSet>
      <dgm:spPr/>
    </dgm:pt>
    <dgm:pt modelId="{C32C0D88-79C1-4549-A049-C99A7904B1D4}" type="pres">
      <dgm:prSet presAssocID="{78A3F01F-9EB0-4C14-8D3E-2F76872B084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9B9BD-C2D8-407E-9ECB-EA65E487F50A}" type="pres">
      <dgm:prSet presAssocID="{78A3F01F-9EB0-4C14-8D3E-2F76872B084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DD71E-3DE6-4042-A5E4-8A11EA388189}" type="pres">
      <dgm:prSet presAssocID="{78A3F01F-9EB0-4C14-8D3E-2F76872B084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5FDA8-7D6D-4EEF-B6FA-1C0CEB1764BA}" type="pres">
      <dgm:prSet presAssocID="{78A3F01F-9EB0-4C14-8D3E-2F76872B084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526AF-6B00-48BA-A86C-544E99505CA0}" type="pres">
      <dgm:prSet presAssocID="{78A3F01F-9EB0-4C14-8D3E-2F76872B084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FC34A5-6965-4BB4-A07E-A46E80475946}" type="pres">
      <dgm:prSet presAssocID="{78A3F01F-9EB0-4C14-8D3E-2F76872B084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A9B388-AC0B-45B0-8426-9E8E45530C5B}" type="pres">
      <dgm:prSet presAssocID="{78A3F01F-9EB0-4C14-8D3E-2F76872B084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F4CBD-301B-49CA-B240-B048B145DE09}" type="pres">
      <dgm:prSet presAssocID="{78A3F01F-9EB0-4C14-8D3E-2F76872B084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6CE345-ED28-4434-9F67-A9ADBFAB66AF}" type="presOf" srcId="{02868782-A37E-40A6-964A-F6B880BD7787}" destId="{C32C0D88-79C1-4549-A049-C99A7904B1D4}" srcOrd="0" destOrd="0" presId="urn:microsoft.com/office/officeart/2005/8/layout/vProcess5"/>
    <dgm:cxn modelId="{503C5A4F-CFAC-4928-A04C-26D451F1FEE5}" srcId="{02868782-A37E-40A6-964A-F6B880BD7787}" destId="{6D9BE2FE-E40C-47EC-A57D-44914277BBF4}" srcOrd="0" destOrd="0" parTransId="{96CD5968-3B6F-4E17-9E29-314E10848509}" sibTransId="{D3BE1C95-2561-4E40-AA99-B055954FEB68}"/>
    <dgm:cxn modelId="{C26A3ACF-B545-4285-84D9-8F095853993C}" srcId="{78A3F01F-9EB0-4C14-8D3E-2F76872B084E}" destId="{B0396569-0976-4023-BB3F-63FF6D66B13E}" srcOrd="2" destOrd="0" parTransId="{CE5CFB8F-DE04-411C-B06D-F38FA6C659C8}" sibTransId="{5233CB51-18C4-44C0-8C5B-A5069E15E249}"/>
    <dgm:cxn modelId="{E6D1BE60-EAC0-4CEC-A3A4-A926036CDE49}" type="presOf" srcId="{1DA3BD06-A4FF-4C8A-9614-4EC4783ECF74}" destId="{9BA526AF-6B00-48BA-A86C-544E99505CA0}" srcOrd="0" destOrd="0" presId="urn:microsoft.com/office/officeart/2005/8/layout/vProcess5"/>
    <dgm:cxn modelId="{DA95F368-5C43-4F3A-B851-9C9E091C965C}" type="presOf" srcId="{10296C95-9ED4-4AFF-A6A7-BDAD31313D94}" destId="{95FDD71E-3DE6-4042-A5E4-8A11EA388189}" srcOrd="0" destOrd="1" presId="urn:microsoft.com/office/officeart/2005/8/layout/vProcess5"/>
    <dgm:cxn modelId="{9A86E84A-C881-486D-8E51-CB0FF55B4567}" type="presOf" srcId="{78A3F01F-9EB0-4C14-8D3E-2F76872B084E}" destId="{568BE6C4-ADC9-4F86-8A10-CD17090B3464}" srcOrd="0" destOrd="0" presId="urn:microsoft.com/office/officeart/2005/8/layout/vProcess5"/>
    <dgm:cxn modelId="{C9EF032D-5B9A-4B2E-889A-D3BCB14EAF86}" type="presOf" srcId="{B0396569-0976-4023-BB3F-63FF6D66B13E}" destId="{FA4F4CBD-301B-49CA-B240-B048B145DE09}" srcOrd="1" destOrd="0" presId="urn:microsoft.com/office/officeart/2005/8/layout/vProcess5"/>
    <dgm:cxn modelId="{8AE69D6F-BEB9-411A-ADE4-106EA0FEE913}" type="presOf" srcId="{3937FB2B-3F1A-4403-879C-5E9FF9CB2B8B}" destId="{C109B9BD-C2D8-407E-9ECB-EA65E487F50A}" srcOrd="0" destOrd="1" presId="urn:microsoft.com/office/officeart/2005/8/layout/vProcess5"/>
    <dgm:cxn modelId="{E323D05D-3E6E-49B6-8B87-2891534A3533}" type="presOf" srcId="{02868782-A37E-40A6-964A-F6B880BD7787}" destId="{04FC34A5-6965-4BB4-A07E-A46E80475946}" srcOrd="1" destOrd="0" presId="urn:microsoft.com/office/officeart/2005/8/layout/vProcess5"/>
    <dgm:cxn modelId="{F154DD6B-4847-45CE-B1CC-52145EFFB112}" type="presOf" srcId="{10296C95-9ED4-4AFF-A6A7-BDAD31313D94}" destId="{FA4F4CBD-301B-49CA-B240-B048B145DE09}" srcOrd="1" destOrd="1" presId="urn:microsoft.com/office/officeart/2005/8/layout/vProcess5"/>
    <dgm:cxn modelId="{5DC82EF2-A185-45FA-BA40-402923C8F320}" type="presOf" srcId="{0628B173-C0E7-43E4-9CB0-7E90F6258F7A}" destId="{C109B9BD-C2D8-407E-9ECB-EA65E487F50A}" srcOrd="0" destOrd="0" presId="urn:microsoft.com/office/officeart/2005/8/layout/vProcess5"/>
    <dgm:cxn modelId="{7E0B8F5C-F7AA-48C5-89AD-477454A9090A}" type="presOf" srcId="{6D9BE2FE-E40C-47EC-A57D-44914277BBF4}" destId="{C32C0D88-79C1-4549-A049-C99A7904B1D4}" srcOrd="0" destOrd="1" presId="urn:microsoft.com/office/officeart/2005/8/layout/vProcess5"/>
    <dgm:cxn modelId="{538A0595-F0C9-46D2-9D3C-EFA74494688B}" type="presOf" srcId="{32F1659A-899C-4925-BE1A-FFA2F14FFE23}" destId="{98E5FDA8-7D6D-4EEF-B6FA-1C0CEB1764BA}" srcOrd="0" destOrd="0" presId="urn:microsoft.com/office/officeart/2005/8/layout/vProcess5"/>
    <dgm:cxn modelId="{862EBE3F-9F62-4B97-A871-5B09FA03E9F7}" type="presOf" srcId="{B0396569-0976-4023-BB3F-63FF6D66B13E}" destId="{95FDD71E-3DE6-4042-A5E4-8A11EA388189}" srcOrd="0" destOrd="0" presId="urn:microsoft.com/office/officeart/2005/8/layout/vProcess5"/>
    <dgm:cxn modelId="{EFE3B359-ADC9-4F27-B651-F97F62B9DEEC}" type="presOf" srcId="{0628B173-C0E7-43E4-9CB0-7E90F6258F7A}" destId="{FDA9B388-AC0B-45B0-8426-9E8E45530C5B}" srcOrd="1" destOrd="0" presId="urn:microsoft.com/office/officeart/2005/8/layout/vProcess5"/>
    <dgm:cxn modelId="{6BC39BB9-5BE8-4853-AA57-C26BB115643C}" srcId="{B0396569-0976-4023-BB3F-63FF6D66B13E}" destId="{10296C95-9ED4-4AFF-A6A7-BDAD31313D94}" srcOrd="0" destOrd="0" parTransId="{0F058B94-5D33-44BE-9D12-7634AE00588C}" sibTransId="{D723580A-543A-469D-9E76-D60C0E2C605B}"/>
    <dgm:cxn modelId="{147479DD-E6B2-4DAB-B5F0-3FC0184DC73C}" srcId="{78A3F01F-9EB0-4C14-8D3E-2F76872B084E}" destId="{0628B173-C0E7-43E4-9CB0-7E90F6258F7A}" srcOrd="1" destOrd="0" parTransId="{4D3D56FD-9AD9-49D1-A775-20D2BF5AD980}" sibTransId="{1DA3BD06-A4FF-4C8A-9614-4EC4783ECF74}"/>
    <dgm:cxn modelId="{79FECE4B-482A-4E1E-92EF-1120A86E1504}" type="presOf" srcId="{6D9BE2FE-E40C-47EC-A57D-44914277BBF4}" destId="{04FC34A5-6965-4BB4-A07E-A46E80475946}" srcOrd="1" destOrd="1" presId="urn:microsoft.com/office/officeart/2005/8/layout/vProcess5"/>
    <dgm:cxn modelId="{79FFDD73-55ED-497A-B35A-7D54DCD79F48}" srcId="{78A3F01F-9EB0-4C14-8D3E-2F76872B084E}" destId="{02868782-A37E-40A6-964A-F6B880BD7787}" srcOrd="0" destOrd="0" parTransId="{CDAD82E1-EC56-406C-AB8C-8D94CE193070}" sibTransId="{32F1659A-899C-4925-BE1A-FFA2F14FFE23}"/>
    <dgm:cxn modelId="{A02C3632-A9B4-4FF0-A9D4-F02A953299DC}" srcId="{0628B173-C0E7-43E4-9CB0-7E90F6258F7A}" destId="{3937FB2B-3F1A-4403-879C-5E9FF9CB2B8B}" srcOrd="0" destOrd="0" parTransId="{4F48710B-1D7A-4473-BA30-4687A2197276}" sibTransId="{07186977-26E2-46F1-AD5B-7B3E5D708457}"/>
    <dgm:cxn modelId="{4629BC7A-21EC-4628-8946-5462BD8A42E9}" type="presOf" srcId="{3937FB2B-3F1A-4403-879C-5E9FF9CB2B8B}" destId="{FDA9B388-AC0B-45B0-8426-9E8E45530C5B}" srcOrd="1" destOrd="1" presId="urn:microsoft.com/office/officeart/2005/8/layout/vProcess5"/>
    <dgm:cxn modelId="{6924BE3A-560A-4EC4-8BD0-B2AC92E15218}" type="presParOf" srcId="{568BE6C4-ADC9-4F86-8A10-CD17090B3464}" destId="{924BE979-1389-420A-95AE-806D96F6CB99}" srcOrd="0" destOrd="0" presId="urn:microsoft.com/office/officeart/2005/8/layout/vProcess5"/>
    <dgm:cxn modelId="{2366509B-A829-4B33-AA00-E1639E53EFFB}" type="presParOf" srcId="{568BE6C4-ADC9-4F86-8A10-CD17090B3464}" destId="{C32C0D88-79C1-4549-A049-C99A7904B1D4}" srcOrd="1" destOrd="0" presId="urn:microsoft.com/office/officeart/2005/8/layout/vProcess5"/>
    <dgm:cxn modelId="{A492E4B6-A60E-4232-94B7-380A8A3A9D2D}" type="presParOf" srcId="{568BE6C4-ADC9-4F86-8A10-CD17090B3464}" destId="{C109B9BD-C2D8-407E-9ECB-EA65E487F50A}" srcOrd="2" destOrd="0" presId="urn:microsoft.com/office/officeart/2005/8/layout/vProcess5"/>
    <dgm:cxn modelId="{4CE21210-A14A-44EA-A878-E1064D52C95D}" type="presParOf" srcId="{568BE6C4-ADC9-4F86-8A10-CD17090B3464}" destId="{95FDD71E-3DE6-4042-A5E4-8A11EA388189}" srcOrd="3" destOrd="0" presId="urn:microsoft.com/office/officeart/2005/8/layout/vProcess5"/>
    <dgm:cxn modelId="{60BE92B2-A4F6-409A-BC7C-CE96777E1F90}" type="presParOf" srcId="{568BE6C4-ADC9-4F86-8A10-CD17090B3464}" destId="{98E5FDA8-7D6D-4EEF-B6FA-1C0CEB1764BA}" srcOrd="4" destOrd="0" presId="urn:microsoft.com/office/officeart/2005/8/layout/vProcess5"/>
    <dgm:cxn modelId="{A88BA775-685D-4FB7-B4B6-E7D52B5DCA23}" type="presParOf" srcId="{568BE6C4-ADC9-4F86-8A10-CD17090B3464}" destId="{9BA526AF-6B00-48BA-A86C-544E99505CA0}" srcOrd="5" destOrd="0" presId="urn:microsoft.com/office/officeart/2005/8/layout/vProcess5"/>
    <dgm:cxn modelId="{41FFCE56-683F-475B-8B23-7282B8AEEF5F}" type="presParOf" srcId="{568BE6C4-ADC9-4F86-8A10-CD17090B3464}" destId="{04FC34A5-6965-4BB4-A07E-A46E80475946}" srcOrd="6" destOrd="0" presId="urn:microsoft.com/office/officeart/2005/8/layout/vProcess5"/>
    <dgm:cxn modelId="{3602CF57-C25B-406F-B077-66ED934AFBD7}" type="presParOf" srcId="{568BE6C4-ADC9-4F86-8A10-CD17090B3464}" destId="{FDA9B388-AC0B-45B0-8426-9E8E45530C5B}" srcOrd="7" destOrd="0" presId="urn:microsoft.com/office/officeart/2005/8/layout/vProcess5"/>
    <dgm:cxn modelId="{861DCD18-B1E9-4052-80FF-C6A5D8F2076A}" type="presParOf" srcId="{568BE6C4-ADC9-4F86-8A10-CD17090B3464}" destId="{FA4F4CBD-301B-49CA-B240-B048B145DE0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3422D7-0183-4124-810C-D91053B5B495}" type="doc">
      <dgm:prSet loTypeId="urn:microsoft.com/office/officeart/2005/8/layout/hChevron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8FAB6C-0D9B-4462-9E68-6C371D754088}">
      <dgm:prSet phldrT="[Text]" custT="1"/>
      <dgm:spPr/>
      <dgm:t>
        <a:bodyPr anchor="ctr"/>
        <a:lstStyle/>
        <a:p>
          <a:pPr>
            <a:lnSpc>
              <a:spcPct val="90000"/>
            </a:lnSpc>
          </a:pPr>
          <a:r>
            <a:rPr lang="en-IN" sz="2400" dirty="0">
              <a:latin typeface="Proxima Nova" panose="020B0604020202020204" charset="0"/>
            </a:rPr>
            <a:t>Inference Statistics</a:t>
          </a:r>
        </a:p>
      </dgm:t>
    </dgm:pt>
    <dgm:pt modelId="{753F2C31-DB78-401F-925C-025D09AF0B5F}" type="parTrans" cxnId="{8D1360CC-9AC8-4073-903A-7E3C80CE588C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3070FA0F-283A-49E7-A2AD-1DF51F68719D}" type="sibTrans" cxnId="{8D1360CC-9AC8-4073-903A-7E3C80CE588C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7BC28EBB-F32E-4028-80B6-77A18CF474C0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1800" dirty="0">
              <a:solidFill>
                <a:schemeClr val="bg1"/>
              </a:solidFill>
              <a:latin typeface="Proxima Nova" panose="020B0604020202020204" charset="0"/>
            </a:rPr>
            <a:t>Probability distributions</a:t>
          </a:r>
        </a:p>
      </dgm:t>
    </dgm:pt>
    <dgm:pt modelId="{92533818-B65F-4AE2-921A-44A96AB46CC6}" type="parTrans" cxnId="{3CA1A443-BEA1-4606-94EB-CE1598D6BFF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A3C376FB-6EC3-4E00-8EA5-1F77AD2D7E24}" type="sibTrans" cxnId="{3CA1A443-BEA1-4606-94EB-CE1598D6BFFB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A653158-B939-485A-9F0B-96C1087AAED6}">
      <dgm:prSet phldrT="[Text]" custT="1"/>
      <dgm:spPr/>
      <dgm:t>
        <a:bodyPr anchor="ctr"/>
        <a:lstStyle/>
        <a:p>
          <a:pPr>
            <a:lnSpc>
              <a:spcPct val="90000"/>
            </a:lnSpc>
          </a:pPr>
          <a:r>
            <a:rPr lang="en-IN" sz="2400" dirty="0">
              <a:latin typeface="Proxima Nova" panose="020B0604020202020204" charset="0"/>
            </a:rPr>
            <a:t>Credit EDA Case</a:t>
          </a:r>
        </a:p>
      </dgm:t>
    </dgm:pt>
    <dgm:pt modelId="{43E1A594-D5FA-4C84-9E58-627C452E91BD}" type="parTrans" cxnId="{8FD99343-C335-4D60-B260-B94E5A8EAFD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24E3947F-E032-4F22-8905-BEC444631046}" type="sibTrans" cxnId="{8FD99343-C335-4D60-B260-B94E5A8EAFD2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F1680136-9431-4845-B7A4-0D8970EE79AB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2000" dirty="0">
              <a:solidFill>
                <a:schemeClr val="bg1"/>
              </a:solidFill>
              <a:latin typeface="Proxima Nova" panose="020B0604020202020204" charset="0"/>
            </a:rPr>
            <a:t>Data Cleaning</a:t>
          </a:r>
        </a:p>
      </dgm:t>
    </dgm:pt>
    <dgm:pt modelId="{45FB408E-C6FE-431D-B674-B3461E325102}" type="parTrans" cxnId="{77D37B0F-2C35-4081-AD0C-DD2576B3D54D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CCED1328-A3D1-4B5B-89D6-2148A16CB33C}" type="sibTrans" cxnId="{77D37B0F-2C35-4081-AD0C-DD2576B3D54D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8EF0872-3544-4BFC-A134-9556E4F42D3E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1800" dirty="0">
              <a:solidFill>
                <a:schemeClr val="bg1"/>
              </a:solidFill>
              <a:latin typeface="Proxima Nova" panose="020B0604020202020204" charset="0"/>
            </a:rPr>
            <a:t>Sampling</a:t>
          </a:r>
        </a:p>
      </dgm:t>
    </dgm:pt>
    <dgm:pt modelId="{7C82766E-D453-472D-8367-9726B8D1EF55}" type="parTrans" cxnId="{B3C107A9-A16C-43F0-9781-60894E625195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092C66E0-3425-4B34-A9A8-510263D0FA67}" type="sibTrans" cxnId="{B3C107A9-A16C-43F0-9781-60894E625195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1E7B9F20-8641-4204-9D5F-7EA3660B5745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2000" dirty="0">
              <a:solidFill>
                <a:schemeClr val="bg1"/>
              </a:solidFill>
              <a:latin typeface="Proxima Nova" panose="020B0604020202020204" charset="0"/>
            </a:rPr>
            <a:t>Data Preparation</a:t>
          </a:r>
        </a:p>
      </dgm:t>
    </dgm:pt>
    <dgm:pt modelId="{F5FD5342-B2FF-456B-96EA-34A5C87A5554}" type="parTrans" cxnId="{8269F793-A202-4679-8AD6-64387620CB53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35678E2E-BF75-44B4-9D17-90DD7B55137D}" type="sibTrans" cxnId="{8269F793-A202-4679-8AD6-64387620CB53}">
      <dgm:prSet/>
      <dgm:spPr/>
      <dgm:t>
        <a:bodyPr/>
        <a:lstStyle/>
        <a:p>
          <a:endParaRPr lang="en-IN" sz="1800">
            <a:latin typeface="Proxima Nova" panose="020B0604020202020204" charset="0"/>
          </a:endParaRPr>
        </a:p>
      </dgm:t>
    </dgm:pt>
    <dgm:pt modelId="{4DEF95B4-6CCB-4E7F-BB7C-30BA562D82DC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1800" dirty="0">
              <a:solidFill>
                <a:schemeClr val="bg1"/>
              </a:solidFill>
              <a:latin typeface="Proxima Nova" panose="020B0604020202020204" charset="0"/>
            </a:rPr>
            <a:t>Hypothesis Testing</a:t>
          </a:r>
        </a:p>
      </dgm:t>
    </dgm:pt>
    <dgm:pt modelId="{83FE910F-1F7C-448E-A4C2-BC88FE1DA9D6}" type="parTrans" cxnId="{7F6D71A3-ADF5-4958-8A45-2EA0CDB5CD95}">
      <dgm:prSet/>
      <dgm:spPr/>
      <dgm:t>
        <a:bodyPr/>
        <a:lstStyle/>
        <a:p>
          <a:endParaRPr lang="en-IN"/>
        </a:p>
      </dgm:t>
    </dgm:pt>
    <dgm:pt modelId="{BB8F6F9A-868A-4681-95A6-C7C04C48597C}" type="sibTrans" cxnId="{7F6D71A3-ADF5-4958-8A45-2EA0CDB5CD95}">
      <dgm:prSet/>
      <dgm:spPr/>
      <dgm:t>
        <a:bodyPr/>
        <a:lstStyle/>
        <a:p>
          <a:endParaRPr lang="en-IN"/>
        </a:p>
      </dgm:t>
    </dgm:pt>
    <dgm:pt modelId="{1463476A-A7AA-4E35-A9E6-F5460CD496B2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1800" dirty="0">
              <a:solidFill>
                <a:schemeClr val="bg1"/>
              </a:solidFill>
              <a:latin typeface="Proxima Nova" panose="020B0604020202020204" charset="0"/>
            </a:rPr>
            <a:t>Interpreting Errors</a:t>
          </a:r>
        </a:p>
      </dgm:t>
    </dgm:pt>
    <dgm:pt modelId="{A3CE277A-878A-4B3C-96BF-91E334205B32}" type="parTrans" cxnId="{9F5949BF-82EB-4FD9-B68A-7D0AD44563B0}">
      <dgm:prSet/>
      <dgm:spPr/>
      <dgm:t>
        <a:bodyPr/>
        <a:lstStyle/>
        <a:p>
          <a:endParaRPr lang="en-IN"/>
        </a:p>
      </dgm:t>
    </dgm:pt>
    <dgm:pt modelId="{682958E9-859F-4FD2-BA65-FDB4C52946F9}" type="sibTrans" cxnId="{9F5949BF-82EB-4FD9-B68A-7D0AD44563B0}">
      <dgm:prSet/>
      <dgm:spPr/>
      <dgm:t>
        <a:bodyPr/>
        <a:lstStyle/>
        <a:p>
          <a:endParaRPr lang="en-IN"/>
        </a:p>
      </dgm:t>
    </dgm:pt>
    <dgm:pt modelId="{DBD4CA69-980A-4123-B029-4E0EFBC9CDED}">
      <dgm:prSet phldrT="[Text]" custT="1"/>
      <dgm:spPr/>
      <dgm:t>
        <a:bodyPr anchor="ctr"/>
        <a:lstStyle/>
        <a:p>
          <a:pPr>
            <a:lnSpc>
              <a:spcPct val="150000"/>
            </a:lnSpc>
          </a:pPr>
          <a:r>
            <a:rPr lang="en-IN" sz="2000" dirty="0">
              <a:solidFill>
                <a:schemeClr val="bg1"/>
              </a:solidFill>
              <a:latin typeface="Proxima Nova" panose="020B0604020202020204" charset="0"/>
            </a:rPr>
            <a:t>Data Analysis</a:t>
          </a:r>
        </a:p>
      </dgm:t>
    </dgm:pt>
    <dgm:pt modelId="{755842A6-5C9B-4A1E-9128-22F35CDFB671}" type="parTrans" cxnId="{03C6E01F-10FD-4699-A9D9-B768FAA42DBA}">
      <dgm:prSet/>
      <dgm:spPr/>
      <dgm:t>
        <a:bodyPr/>
        <a:lstStyle/>
        <a:p>
          <a:endParaRPr lang="en-IN"/>
        </a:p>
      </dgm:t>
    </dgm:pt>
    <dgm:pt modelId="{549D9D74-E4AF-47EA-AF1D-2EAA7751D524}" type="sibTrans" cxnId="{03C6E01F-10FD-4699-A9D9-B768FAA42DBA}">
      <dgm:prSet/>
      <dgm:spPr/>
      <dgm:t>
        <a:bodyPr/>
        <a:lstStyle/>
        <a:p>
          <a:endParaRPr lang="en-IN"/>
        </a:p>
      </dgm:t>
    </dgm:pt>
    <dgm:pt modelId="{7B0A2DA8-4C57-4800-AD61-AA9081D8743F}" type="pres">
      <dgm:prSet presAssocID="{8D3422D7-0183-4124-810C-D91053B5B49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5EC6E9-36D8-46D9-9790-B8AA3AABE5BD}" type="pres">
      <dgm:prSet presAssocID="{708FAB6C-0D9B-4462-9E68-6C371D754088}" presName="parAndCh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6D13-0B4D-4FB2-A952-30168938BDB9}" type="pres">
      <dgm:prSet presAssocID="{3070FA0F-283A-49E7-A2AD-1DF51F68719D}" presName="parAndChSpace" presStyleCnt="0"/>
      <dgm:spPr/>
    </dgm:pt>
    <dgm:pt modelId="{B80D15F6-937E-4986-83CB-D662E89BDF9A}" type="pres">
      <dgm:prSet presAssocID="{4A653158-B939-485A-9F0B-96C1087AAED6}" presName="parAndCh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D99343-C335-4D60-B260-B94E5A8EAFD2}" srcId="{8D3422D7-0183-4124-810C-D91053B5B495}" destId="{4A653158-B939-485A-9F0B-96C1087AAED6}" srcOrd="1" destOrd="0" parTransId="{43E1A594-D5FA-4C84-9E58-627C452E91BD}" sibTransId="{24E3947F-E032-4F22-8905-BEC444631046}"/>
    <dgm:cxn modelId="{77D37B0F-2C35-4081-AD0C-DD2576B3D54D}" srcId="{4A653158-B939-485A-9F0B-96C1087AAED6}" destId="{F1680136-9431-4845-B7A4-0D8970EE79AB}" srcOrd="0" destOrd="0" parTransId="{45FB408E-C6FE-431D-B674-B3461E325102}" sibTransId="{CCED1328-A3D1-4B5B-89D6-2148A16CB33C}"/>
    <dgm:cxn modelId="{8A5AA3B2-C6F3-4F76-AF7D-561D5D657E8D}" type="presOf" srcId="{1E7B9F20-8641-4204-9D5F-7EA3660B5745}" destId="{B80D15F6-937E-4986-83CB-D662E89BDF9A}" srcOrd="0" destOrd="2" presId="urn:microsoft.com/office/officeart/2005/8/layout/hChevron3"/>
    <dgm:cxn modelId="{699E069B-FB40-4A55-A0F1-976581D9EBD8}" type="presOf" srcId="{1463476A-A7AA-4E35-A9E6-F5460CD496B2}" destId="{1C5EC6E9-36D8-46D9-9790-B8AA3AABE5BD}" srcOrd="0" destOrd="4" presId="urn:microsoft.com/office/officeart/2005/8/layout/hChevron3"/>
    <dgm:cxn modelId="{8D1360CC-9AC8-4073-903A-7E3C80CE588C}" srcId="{8D3422D7-0183-4124-810C-D91053B5B495}" destId="{708FAB6C-0D9B-4462-9E68-6C371D754088}" srcOrd="0" destOrd="0" parTransId="{753F2C31-DB78-401F-925C-025D09AF0B5F}" sibTransId="{3070FA0F-283A-49E7-A2AD-1DF51F68719D}"/>
    <dgm:cxn modelId="{3CA1A443-BEA1-4606-94EB-CE1598D6BFFB}" srcId="{708FAB6C-0D9B-4462-9E68-6C371D754088}" destId="{7BC28EBB-F32E-4028-80B6-77A18CF474C0}" srcOrd="1" destOrd="0" parTransId="{92533818-B65F-4AE2-921A-44A96AB46CC6}" sibTransId="{A3C376FB-6EC3-4E00-8EA5-1F77AD2D7E24}"/>
    <dgm:cxn modelId="{8269F793-A202-4679-8AD6-64387620CB53}" srcId="{4A653158-B939-485A-9F0B-96C1087AAED6}" destId="{1E7B9F20-8641-4204-9D5F-7EA3660B5745}" srcOrd="1" destOrd="0" parTransId="{F5FD5342-B2FF-456B-96EA-34A5C87A5554}" sibTransId="{35678E2E-BF75-44B4-9D17-90DD7B55137D}"/>
    <dgm:cxn modelId="{9F5949BF-82EB-4FD9-B68A-7D0AD44563B0}" srcId="{708FAB6C-0D9B-4462-9E68-6C371D754088}" destId="{1463476A-A7AA-4E35-A9E6-F5460CD496B2}" srcOrd="3" destOrd="0" parTransId="{A3CE277A-878A-4B3C-96BF-91E334205B32}" sibTransId="{682958E9-859F-4FD2-BA65-FDB4C52946F9}"/>
    <dgm:cxn modelId="{D7BE4ACA-332D-4CF3-B661-821F4264A7CD}" type="presOf" srcId="{F1680136-9431-4845-B7A4-0D8970EE79AB}" destId="{B80D15F6-937E-4986-83CB-D662E89BDF9A}" srcOrd="0" destOrd="1" presId="urn:microsoft.com/office/officeart/2005/8/layout/hChevron3"/>
    <dgm:cxn modelId="{7322848B-366A-41B1-B2D5-70EFCBA0518D}" type="presOf" srcId="{708FAB6C-0D9B-4462-9E68-6C371D754088}" destId="{1C5EC6E9-36D8-46D9-9790-B8AA3AABE5BD}" srcOrd="0" destOrd="0" presId="urn:microsoft.com/office/officeart/2005/8/layout/hChevron3"/>
    <dgm:cxn modelId="{7BF59EC1-B372-4DE6-8389-9620E3A9E6E9}" type="presOf" srcId="{4DEF95B4-6CCB-4E7F-BB7C-30BA562D82DC}" destId="{1C5EC6E9-36D8-46D9-9790-B8AA3AABE5BD}" srcOrd="0" destOrd="3" presId="urn:microsoft.com/office/officeart/2005/8/layout/hChevron3"/>
    <dgm:cxn modelId="{37F14686-730E-4C64-A661-4B13F303C5DB}" type="presOf" srcId="{4A653158-B939-485A-9F0B-96C1087AAED6}" destId="{B80D15F6-937E-4986-83CB-D662E89BDF9A}" srcOrd="0" destOrd="0" presId="urn:microsoft.com/office/officeart/2005/8/layout/hChevron3"/>
    <dgm:cxn modelId="{4B1FAE4A-05EB-4419-8AAF-6FCAE187B151}" type="presOf" srcId="{8D3422D7-0183-4124-810C-D91053B5B495}" destId="{7B0A2DA8-4C57-4800-AD61-AA9081D8743F}" srcOrd="0" destOrd="0" presId="urn:microsoft.com/office/officeart/2005/8/layout/hChevron3"/>
    <dgm:cxn modelId="{7F6D71A3-ADF5-4958-8A45-2EA0CDB5CD95}" srcId="{708FAB6C-0D9B-4462-9E68-6C371D754088}" destId="{4DEF95B4-6CCB-4E7F-BB7C-30BA562D82DC}" srcOrd="2" destOrd="0" parTransId="{83FE910F-1F7C-448E-A4C2-BC88FE1DA9D6}" sibTransId="{BB8F6F9A-868A-4681-95A6-C7C04C48597C}"/>
    <dgm:cxn modelId="{CB9BD99B-628E-46C1-B731-5FB35C782098}" type="presOf" srcId="{7BC28EBB-F32E-4028-80B6-77A18CF474C0}" destId="{1C5EC6E9-36D8-46D9-9790-B8AA3AABE5BD}" srcOrd="0" destOrd="2" presId="urn:microsoft.com/office/officeart/2005/8/layout/hChevron3"/>
    <dgm:cxn modelId="{B3C107A9-A16C-43F0-9781-60894E625195}" srcId="{708FAB6C-0D9B-4462-9E68-6C371D754088}" destId="{48EF0872-3544-4BFC-A134-9556E4F42D3E}" srcOrd="0" destOrd="0" parTransId="{7C82766E-D453-472D-8367-9726B8D1EF55}" sibTransId="{092C66E0-3425-4B34-A9A8-510263D0FA67}"/>
    <dgm:cxn modelId="{03C6E01F-10FD-4699-A9D9-B768FAA42DBA}" srcId="{4A653158-B939-485A-9F0B-96C1087AAED6}" destId="{DBD4CA69-980A-4123-B029-4E0EFBC9CDED}" srcOrd="2" destOrd="0" parTransId="{755842A6-5C9B-4A1E-9128-22F35CDFB671}" sibTransId="{549D9D74-E4AF-47EA-AF1D-2EAA7751D524}"/>
    <dgm:cxn modelId="{A26550EB-C5FD-4CF2-828C-E641B11A9B37}" type="presOf" srcId="{DBD4CA69-980A-4123-B029-4E0EFBC9CDED}" destId="{B80D15F6-937E-4986-83CB-D662E89BDF9A}" srcOrd="0" destOrd="3" presId="urn:microsoft.com/office/officeart/2005/8/layout/hChevron3"/>
    <dgm:cxn modelId="{09745491-1ADF-494D-A4B0-C1C66A51FA66}" type="presOf" srcId="{48EF0872-3544-4BFC-A134-9556E4F42D3E}" destId="{1C5EC6E9-36D8-46D9-9790-B8AA3AABE5BD}" srcOrd="0" destOrd="1" presId="urn:microsoft.com/office/officeart/2005/8/layout/hChevron3"/>
    <dgm:cxn modelId="{07F4C43C-62AE-40C3-B72C-8C588B28B583}" type="presParOf" srcId="{7B0A2DA8-4C57-4800-AD61-AA9081D8743F}" destId="{1C5EC6E9-36D8-46D9-9790-B8AA3AABE5BD}" srcOrd="0" destOrd="0" presId="urn:microsoft.com/office/officeart/2005/8/layout/hChevron3"/>
    <dgm:cxn modelId="{826BB76A-25D4-403A-95CE-271C8C04814E}" type="presParOf" srcId="{7B0A2DA8-4C57-4800-AD61-AA9081D8743F}" destId="{032B6D13-0B4D-4FB2-A952-30168938BDB9}" srcOrd="1" destOrd="0" presId="urn:microsoft.com/office/officeart/2005/8/layout/hChevron3"/>
    <dgm:cxn modelId="{3FD7630E-9FD9-4382-9FDF-CFED37960598}" type="presParOf" srcId="{7B0A2DA8-4C57-4800-AD61-AA9081D8743F}" destId="{B80D15F6-937E-4986-83CB-D662E89BDF9A}" srcOrd="2" destOrd="0" presId="urn:microsoft.com/office/officeart/2005/8/layout/hChevron3"/>
  </dgm:cxnLst>
  <dgm:bg>
    <a:solidFill>
      <a:schemeClr val="tx1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433A2-B517-45BE-8C60-6E502AEB4694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5368EF6-A10E-413B-9A4C-6C4574D7FFC1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39361EA7-D53F-4325-B835-F4845360B2D0}" type="parTrans" cxnId="{00CFBA75-F106-40CA-AA84-FEB9F0F4074B}">
      <dgm:prSet/>
      <dgm:spPr/>
      <dgm:t>
        <a:bodyPr/>
        <a:lstStyle/>
        <a:p>
          <a:endParaRPr lang="en-US"/>
        </a:p>
      </dgm:t>
    </dgm:pt>
    <dgm:pt modelId="{4FDE7C55-B601-48D7-BD8A-893BD140D264}" type="sibTrans" cxnId="{00CFBA75-F106-40CA-AA84-FEB9F0F4074B}">
      <dgm:prSet/>
      <dgm:spPr/>
      <dgm:t>
        <a:bodyPr/>
        <a:lstStyle/>
        <a:p>
          <a:endParaRPr lang="en-US"/>
        </a:p>
      </dgm:t>
    </dgm:pt>
    <dgm:pt modelId="{DDD0F71A-8BC2-4D33-A24A-E40216E8BC73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3F69FC3B-4F07-4EF6-88DA-C38A90B4A12E}" type="parTrans" cxnId="{1D2B7EE2-BB17-4096-BE22-B9004EA1F101}">
      <dgm:prSet/>
      <dgm:spPr/>
      <dgm:t>
        <a:bodyPr/>
        <a:lstStyle/>
        <a:p>
          <a:endParaRPr lang="en-US"/>
        </a:p>
      </dgm:t>
    </dgm:pt>
    <dgm:pt modelId="{58379452-9308-4610-B9BF-434F46249677}" type="sibTrans" cxnId="{1D2B7EE2-BB17-4096-BE22-B9004EA1F101}">
      <dgm:prSet/>
      <dgm:spPr/>
      <dgm:t>
        <a:bodyPr/>
        <a:lstStyle/>
        <a:p>
          <a:endParaRPr lang="en-US"/>
        </a:p>
      </dgm:t>
    </dgm:pt>
    <dgm:pt modelId="{17C1C34B-E039-4C62-8E25-BD9D3DB2976A}">
      <dgm:prSet phldrT="[Text]"/>
      <dgm:spPr/>
      <dgm:t>
        <a:bodyPr/>
        <a:lstStyle/>
        <a:p>
          <a:r>
            <a:rPr lang="en-US" dirty="0" smtClean="0"/>
            <a:t>Semi Supervised</a:t>
          </a:r>
          <a:endParaRPr lang="en-US" dirty="0"/>
        </a:p>
      </dgm:t>
    </dgm:pt>
    <dgm:pt modelId="{EB33EEB3-974A-42D1-88D2-CE315AE159D9}" type="parTrans" cxnId="{39D860AB-618C-437C-ADDD-C37E068FFED9}">
      <dgm:prSet/>
      <dgm:spPr/>
      <dgm:t>
        <a:bodyPr/>
        <a:lstStyle/>
        <a:p>
          <a:endParaRPr lang="en-US"/>
        </a:p>
      </dgm:t>
    </dgm:pt>
    <dgm:pt modelId="{197C7A31-4F72-4FF9-A1CE-5846ECC3B065}" type="sibTrans" cxnId="{39D860AB-618C-437C-ADDD-C37E068FFED9}">
      <dgm:prSet/>
      <dgm:spPr/>
      <dgm:t>
        <a:bodyPr/>
        <a:lstStyle/>
        <a:p>
          <a:endParaRPr lang="en-US"/>
        </a:p>
      </dgm:t>
    </dgm:pt>
    <dgm:pt modelId="{E6916C44-CA5B-4FD4-B8C8-FE1C080646F2}">
      <dgm:prSet phldrT="[Text]"/>
      <dgm:spPr/>
      <dgm:t>
        <a:bodyPr/>
        <a:lstStyle/>
        <a:p>
          <a:r>
            <a:rPr lang="en-US" dirty="0" smtClean="0"/>
            <a:t>Reinforcement Learning</a:t>
          </a:r>
          <a:endParaRPr lang="en-US" dirty="0"/>
        </a:p>
      </dgm:t>
    </dgm:pt>
    <dgm:pt modelId="{6BCC5120-0C62-4B52-8CE2-6EC9B7E1ADCC}" type="parTrans" cxnId="{DFAD9B62-E01C-4783-A1D2-157F589F5DE6}">
      <dgm:prSet/>
      <dgm:spPr/>
      <dgm:t>
        <a:bodyPr/>
        <a:lstStyle/>
        <a:p>
          <a:endParaRPr lang="en-US"/>
        </a:p>
      </dgm:t>
    </dgm:pt>
    <dgm:pt modelId="{76119645-C043-4F68-86AA-5B47BCE3446C}" type="sibTrans" cxnId="{DFAD9B62-E01C-4783-A1D2-157F589F5DE6}">
      <dgm:prSet/>
      <dgm:spPr/>
      <dgm:t>
        <a:bodyPr/>
        <a:lstStyle/>
        <a:p>
          <a:endParaRPr lang="en-US"/>
        </a:p>
      </dgm:t>
    </dgm:pt>
    <dgm:pt modelId="{3A52C4C7-7B37-466C-AE7C-E9EB665B270F}" type="pres">
      <dgm:prSet presAssocID="{4BD433A2-B517-45BE-8C60-6E502AEB46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7332EAE-B6CB-43AB-8C96-7B5A7AEC4FAA}" type="pres">
      <dgm:prSet presAssocID="{E5368EF6-A10E-413B-9A4C-6C4574D7FFC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BF2BB5-1ECE-4415-8781-184F8F4EBD20}" type="pres">
      <dgm:prSet presAssocID="{4FDE7C55-B601-48D7-BD8A-893BD140D264}" presName="spacer" presStyleCnt="0"/>
      <dgm:spPr/>
    </dgm:pt>
    <dgm:pt modelId="{A0EF23B8-8AA6-4956-B74D-D080FF8E3A5C}" type="pres">
      <dgm:prSet presAssocID="{DDD0F71A-8BC2-4D33-A24A-E40216E8BC7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EF99E0-D9A0-4B1C-A17E-6CC15C294623}" type="pres">
      <dgm:prSet presAssocID="{58379452-9308-4610-B9BF-434F46249677}" presName="spacer" presStyleCnt="0"/>
      <dgm:spPr/>
    </dgm:pt>
    <dgm:pt modelId="{992FE123-8213-44BF-A0E7-D99D3001F51E}" type="pres">
      <dgm:prSet presAssocID="{17C1C34B-E039-4C62-8E25-BD9D3DB2976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9F8FB-D12B-43DE-9C95-E9953D3A93DE}" type="pres">
      <dgm:prSet presAssocID="{197C7A31-4F72-4FF9-A1CE-5846ECC3B065}" presName="spacer" presStyleCnt="0"/>
      <dgm:spPr/>
    </dgm:pt>
    <dgm:pt modelId="{892C42B4-AA8C-4BFD-81EF-DA8433231F3E}" type="pres">
      <dgm:prSet presAssocID="{E6916C44-CA5B-4FD4-B8C8-FE1C080646F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2B7EE2-BB17-4096-BE22-B9004EA1F101}" srcId="{4BD433A2-B517-45BE-8C60-6E502AEB4694}" destId="{DDD0F71A-8BC2-4D33-A24A-E40216E8BC73}" srcOrd="1" destOrd="0" parTransId="{3F69FC3B-4F07-4EF6-88DA-C38A90B4A12E}" sibTransId="{58379452-9308-4610-B9BF-434F46249677}"/>
    <dgm:cxn modelId="{166E0474-AAA2-4CA3-A080-EE92C40E5CD6}" type="presOf" srcId="{17C1C34B-E039-4C62-8E25-BD9D3DB2976A}" destId="{992FE123-8213-44BF-A0E7-D99D3001F51E}" srcOrd="0" destOrd="0" presId="urn:microsoft.com/office/officeart/2005/8/layout/vList2"/>
    <dgm:cxn modelId="{CBFAB5CC-D899-4BD2-A780-7BC570BE78F8}" type="presOf" srcId="{4BD433A2-B517-45BE-8C60-6E502AEB4694}" destId="{3A52C4C7-7B37-466C-AE7C-E9EB665B270F}" srcOrd="0" destOrd="0" presId="urn:microsoft.com/office/officeart/2005/8/layout/vList2"/>
    <dgm:cxn modelId="{00CFBA75-F106-40CA-AA84-FEB9F0F4074B}" srcId="{4BD433A2-B517-45BE-8C60-6E502AEB4694}" destId="{E5368EF6-A10E-413B-9A4C-6C4574D7FFC1}" srcOrd="0" destOrd="0" parTransId="{39361EA7-D53F-4325-B835-F4845360B2D0}" sibTransId="{4FDE7C55-B601-48D7-BD8A-893BD140D264}"/>
    <dgm:cxn modelId="{DFAD9B62-E01C-4783-A1D2-157F589F5DE6}" srcId="{4BD433A2-B517-45BE-8C60-6E502AEB4694}" destId="{E6916C44-CA5B-4FD4-B8C8-FE1C080646F2}" srcOrd="3" destOrd="0" parTransId="{6BCC5120-0C62-4B52-8CE2-6EC9B7E1ADCC}" sibTransId="{76119645-C043-4F68-86AA-5B47BCE3446C}"/>
    <dgm:cxn modelId="{BF76AC8D-2822-4E17-8EE2-80992B03B6F7}" type="presOf" srcId="{DDD0F71A-8BC2-4D33-A24A-E40216E8BC73}" destId="{A0EF23B8-8AA6-4956-B74D-D080FF8E3A5C}" srcOrd="0" destOrd="0" presId="urn:microsoft.com/office/officeart/2005/8/layout/vList2"/>
    <dgm:cxn modelId="{0DAF090D-8B8E-402B-AD39-3F14520B7800}" type="presOf" srcId="{E6916C44-CA5B-4FD4-B8C8-FE1C080646F2}" destId="{892C42B4-AA8C-4BFD-81EF-DA8433231F3E}" srcOrd="0" destOrd="0" presId="urn:microsoft.com/office/officeart/2005/8/layout/vList2"/>
    <dgm:cxn modelId="{6D15A8F8-E4D3-4521-91C9-FFF3106C5095}" type="presOf" srcId="{E5368EF6-A10E-413B-9A4C-6C4574D7FFC1}" destId="{77332EAE-B6CB-43AB-8C96-7B5A7AEC4FAA}" srcOrd="0" destOrd="0" presId="urn:microsoft.com/office/officeart/2005/8/layout/vList2"/>
    <dgm:cxn modelId="{39D860AB-618C-437C-ADDD-C37E068FFED9}" srcId="{4BD433A2-B517-45BE-8C60-6E502AEB4694}" destId="{17C1C34B-E039-4C62-8E25-BD9D3DB2976A}" srcOrd="2" destOrd="0" parTransId="{EB33EEB3-974A-42D1-88D2-CE315AE159D9}" sibTransId="{197C7A31-4F72-4FF9-A1CE-5846ECC3B065}"/>
    <dgm:cxn modelId="{323CB793-7993-4E6C-965A-C30D250B7653}" type="presParOf" srcId="{3A52C4C7-7B37-466C-AE7C-E9EB665B270F}" destId="{77332EAE-B6CB-43AB-8C96-7B5A7AEC4FAA}" srcOrd="0" destOrd="0" presId="urn:microsoft.com/office/officeart/2005/8/layout/vList2"/>
    <dgm:cxn modelId="{75C6075C-CC29-4632-9A44-65031246626A}" type="presParOf" srcId="{3A52C4C7-7B37-466C-AE7C-E9EB665B270F}" destId="{1CBF2BB5-1ECE-4415-8781-184F8F4EBD20}" srcOrd="1" destOrd="0" presId="urn:microsoft.com/office/officeart/2005/8/layout/vList2"/>
    <dgm:cxn modelId="{9AC0601C-FAD0-4ABE-8BC6-EE67C03FA29A}" type="presParOf" srcId="{3A52C4C7-7B37-466C-AE7C-E9EB665B270F}" destId="{A0EF23B8-8AA6-4956-B74D-D080FF8E3A5C}" srcOrd="2" destOrd="0" presId="urn:microsoft.com/office/officeart/2005/8/layout/vList2"/>
    <dgm:cxn modelId="{5BDDFA89-D08C-4788-BA34-C10388F75F7B}" type="presParOf" srcId="{3A52C4C7-7B37-466C-AE7C-E9EB665B270F}" destId="{ADEF99E0-D9A0-4B1C-A17E-6CC15C294623}" srcOrd="3" destOrd="0" presId="urn:microsoft.com/office/officeart/2005/8/layout/vList2"/>
    <dgm:cxn modelId="{B53475D5-EA0D-4ED8-B7A9-2C369CD71C80}" type="presParOf" srcId="{3A52C4C7-7B37-466C-AE7C-E9EB665B270F}" destId="{992FE123-8213-44BF-A0E7-D99D3001F51E}" srcOrd="4" destOrd="0" presId="urn:microsoft.com/office/officeart/2005/8/layout/vList2"/>
    <dgm:cxn modelId="{9568AEB9-1FCA-463C-B294-48E96DADC76E}" type="presParOf" srcId="{3A52C4C7-7B37-466C-AE7C-E9EB665B270F}" destId="{C649F8FB-D12B-43DE-9C95-E9953D3A93DE}" srcOrd="5" destOrd="0" presId="urn:microsoft.com/office/officeart/2005/8/layout/vList2"/>
    <dgm:cxn modelId="{60356BE0-FD54-4F2C-A1DB-E65F3B3D8F1C}" type="presParOf" srcId="{3A52C4C7-7B37-466C-AE7C-E9EB665B270F}" destId="{892C42B4-AA8C-4BFD-81EF-DA8433231F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C0D88-79C1-4549-A049-C99A7904B1D4}">
      <dsp:nvSpPr>
        <dsp:cNvPr id="0" name=""/>
        <dsp:cNvSpPr/>
      </dsp:nvSpPr>
      <dsp:spPr>
        <a:xfrm>
          <a:off x="0" y="0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Quick Recap </a:t>
          </a:r>
          <a:r>
            <a:rPr lang="en-IN" sz="1900" kern="1200" dirty="0" smtClean="0"/>
            <a:t>– (</a:t>
          </a:r>
          <a:r>
            <a:rPr lang="en-IN" sz="1900" kern="1200" dirty="0" smtClean="0"/>
            <a:t>10 </a:t>
          </a:r>
          <a:r>
            <a:rPr lang="en-IN" sz="1900" kern="1200" dirty="0" err="1" smtClean="0"/>
            <a:t>mins</a:t>
          </a:r>
          <a:r>
            <a:rPr lang="en-IN" sz="1900" kern="1200" dirty="0" smtClean="0"/>
            <a:t>)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Last 2 weeks </a:t>
          </a:r>
          <a:endParaRPr lang="en-IN" sz="1500" kern="1200" dirty="0"/>
        </a:p>
      </dsp:txBody>
      <dsp:txXfrm>
        <a:off x="35709" y="35709"/>
        <a:ext cx="4319378" cy="1147782"/>
      </dsp:txXfrm>
    </dsp:sp>
    <dsp:sp modelId="{C109B9BD-C2D8-407E-9ECB-EA65E487F50A}">
      <dsp:nvSpPr>
        <dsp:cNvPr id="0" name=""/>
        <dsp:cNvSpPr/>
      </dsp:nvSpPr>
      <dsp:spPr>
        <a:xfrm>
          <a:off x="497204" y="14223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ML Basic – (10 </a:t>
          </a:r>
          <a:r>
            <a:rPr lang="en-IN" sz="1900" kern="1200" dirty="0" err="1" smtClean="0"/>
            <a:t>mins</a:t>
          </a:r>
          <a:r>
            <a:rPr lang="en-IN" sz="1900" kern="1200" dirty="0" smtClean="0"/>
            <a:t>)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Basic of ML</a:t>
          </a:r>
          <a:endParaRPr lang="en-IN" sz="1500" kern="1200" dirty="0"/>
        </a:p>
      </dsp:txBody>
      <dsp:txXfrm>
        <a:off x="532913" y="1458108"/>
        <a:ext cx="4273887" cy="1147782"/>
      </dsp:txXfrm>
    </dsp:sp>
    <dsp:sp modelId="{95FDD71E-3DE6-4042-A5E4-8A11EA388189}">
      <dsp:nvSpPr>
        <dsp:cNvPr id="0" name=""/>
        <dsp:cNvSpPr/>
      </dsp:nvSpPr>
      <dsp:spPr>
        <a:xfrm>
          <a:off x="994409" y="2844799"/>
          <a:ext cx="5634990" cy="1219200"/>
        </a:xfrm>
        <a:prstGeom prst="roundRect">
          <a:avLst>
            <a:gd name="adj" fmla="val 10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kern="1200" dirty="0" smtClean="0"/>
            <a:t>Flip Classroom (70 </a:t>
          </a:r>
          <a:r>
            <a:rPr lang="en-IN" sz="1900" kern="1200" dirty="0" err="1" smtClean="0"/>
            <a:t>mins</a:t>
          </a:r>
          <a:r>
            <a:rPr lang="en-IN" sz="1900" kern="1200" dirty="0" smtClean="0"/>
            <a:t>)</a:t>
          </a:r>
          <a:endParaRPr lang="en-IN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500" kern="1200" dirty="0" smtClean="0"/>
            <a:t>Individual Learning Goals </a:t>
          </a:r>
          <a:r>
            <a:rPr lang="en-IN" sz="1500" kern="1200" dirty="0" smtClean="0"/>
            <a:t>– Each Learner present 5-10 </a:t>
          </a:r>
          <a:r>
            <a:rPr lang="en-IN" sz="1500" kern="1200" dirty="0" err="1" smtClean="0"/>
            <a:t>mins</a:t>
          </a:r>
          <a:r>
            <a:rPr lang="en-IN" sz="1500" kern="1200" dirty="0" smtClean="0"/>
            <a:t> Session for selected topic.</a:t>
          </a:r>
          <a:endParaRPr lang="en-IN" sz="1500" kern="1200" dirty="0"/>
        </a:p>
      </dsp:txBody>
      <dsp:txXfrm>
        <a:off x="1030118" y="2880508"/>
        <a:ext cx="4273887" cy="1147782"/>
      </dsp:txXfrm>
    </dsp:sp>
    <dsp:sp modelId="{98E5FDA8-7D6D-4EEF-B6FA-1C0CEB1764BA}">
      <dsp:nvSpPr>
        <dsp:cNvPr id="0" name=""/>
        <dsp:cNvSpPr/>
      </dsp:nvSpPr>
      <dsp:spPr>
        <a:xfrm>
          <a:off x="4842510" y="924560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020818" y="924560"/>
        <a:ext cx="435864" cy="596341"/>
      </dsp:txXfrm>
    </dsp:sp>
    <dsp:sp modelId="{9BA526AF-6B00-48BA-A86C-544E99505CA0}">
      <dsp:nvSpPr>
        <dsp:cNvPr id="0" name=""/>
        <dsp:cNvSpPr/>
      </dsp:nvSpPr>
      <dsp:spPr>
        <a:xfrm>
          <a:off x="5339714" y="2338832"/>
          <a:ext cx="792480" cy="79248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518022" y="2338832"/>
        <a:ext cx="435864" cy="596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EC6E9-36D8-46D9-9790-B8AA3AABE5BD}">
      <dsp:nvSpPr>
        <dsp:cNvPr id="0" name=""/>
        <dsp:cNvSpPr/>
      </dsp:nvSpPr>
      <dsp:spPr>
        <a:xfrm>
          <a:off x="7143" y="219243"/>
          <a:ext cx="5072062" cy="4057649"/>
        </a:xfrm>
        <a:prstGeom prst="homePlate">
          <a:avLst>
            <a:gd name="adj" fmla="val 2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31" tIns="60960" rIns="715724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Inference Statistics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>
              <a:solidFill>
                <a:schemeClr val="bg1"/>
              </a:solidFill>
              <a:latin typeface="Proxima Nova" panose="020B0604020202020204" charset="0"/>
            </a:rPr>
            <a:t>Sampling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>
              <a:solidFill>
                <a:schemeClr val="bg1"/>
              </a:solidFill>
              <a:latin typeface="Proxima Nova" panose="020B0604020202020204" charset="0"/>
            </a:rPr>
            <a:t>Probability distributions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>
              <a:solidFill>
                <a:schemeClr val="bg1"/>
              </a:solidFill>
              <a:latin typeface="Proxima Nova" panose="020B0604020202020204" charset="0"/>
            </a:rPr>
            <a:t>Hypothesis Testing</a:t>
          </a:r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800" kern="1200" dirty="0">
              <a:solidFill>
                <a:schemeClr val="bg1"/>
              </a:solidFill>
              <a:latin typeface="Proxima Nova" panose="020B0604020202020204" charset="0"/>
            </a:rPr>
            <a:t>Interpreting Errors</a:t>
          </a:r>
        </a:p>
      </dsp:txBody>
      <dsp:txXfrm>
        <a:off x="7143" y="219243"/>
        <a:ext cx="4564856" cy="4057649"/>
      </dsp:txXfrm>
    </dsp:sp>
    <dsp:sp modelId="{B80D15F6-937E-4986-83CB-D662E89BDF9A}">
      <dsp:nvSpPr>
        <dsp:cNvPr id="0" name=""/>
        <dsp:cNvSpPr/>
      </dsp:nvSpPr>
      <dsp:spPr>
        <a:xfrm>
          <a:off x="4064793" y="219243"/>
          <a:ext cx="5072062" cy="4057649"/>
        </a:xfrm>
        <a:prstGeom prst="chevron">
          <a:avLst>
            <a:gd name="adj" fmla="val 25000"/>
          </a:avLst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931" tIns="60960" rIns="178931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400" kern="1200" dirty="0">
              <a:latin typeface="Proxima Nova" panose="020B0604020202020204" charset="0"/>
            </a:rPr>
            <a:t>Credit EDA Case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solidFill>
                <a:schemeClr val="bg1"/>
              </a:solidFill>
              <a:latin typeface="Proxima Nova" panose="020B0604020202020204" charset="0"/>
            </a:rPr>
            <a:t>Data Cleaning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solidFill>
                <a:schemeClr val="bg1"/>
              </a:solidFill>
              <a:latin typeface="Proxima Nova" panose="020B0604020202020204" charset="0"/>
            </a:rPr>
            <a:t>Data Preparation</a:t>
          </a: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kern="1200" dirty="0">
              <a:solidFill>
                <a:schemeClr val="bg1"/>
              </a:solidFill>
              <a:latin typeface="Proxima Nova" panose="020B0604020202020204" charset="0"/>
            </a:rPr>
            <a:t>Data Analysis</a:t>
          </a:r>
        </a:p>
      </dsp:txBody>
      <dsp:txXfrm>
        <a:off x="5079205" y="219243"/>
        <a:ext cx="3043238" cy="4057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32EAE-B6CB-43AB-8C96-7B5A7AEC4FAA}">
      <dsp:nvSpPr>
        <dsp:cNvPr id="0" name=""/>
        <dsp:cNvSpPr/>
      </dsp:nvSpPr>
      <dsp:spPr>
        <a:xfrm>
          <a:off x="0" y="35907"/>
          <a:ext cx="6265386" cy="702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Supervised</a:t>
          </a:r>
          <a:endParaRPr lang="en-US" sz="3000" kern="1200" dirty="0"/>
        </a:p>
      </dsp:txBody>
      <dsp:txXfrm>
        <a:off x="34269" y="70176"/>
        <a:ext cx="6196848" cy="633462"/>
      </dsp:txXfrm>
    </dsp:sp>
    <dsp:sp modelId="{A0EF23B8-8AA6-4956-B74D-D080FF8E3A5C}">
      <dsp:nvSpPr>
        <dsp:cNvPr id="0" name=""/>
        <dsp:cNvSpPr/>
      </dsp:nvSpPr>
      <dsp:spPr>
        <a:xfrm>
          <a:off x="0" y="824307"/>
          <a:ext cx="6265386" cy="702000"/>
        </a:xfrm>
        <a:prstGeom prst="roundRect">
          <a:avLst/>
        </a:prstGeom>
        <a:solidFill>
          <a:schemeClr val="accent4">
            <a:hueOff val="3042719"/>
            <a:satOff val="0"/>
            <a:lumOff val="-99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Unsupervised</a:t>
          </a:r>
          <a:endParaRPr lang="en-US" sz="3000" kern="1200" dirty="0"/>
        </a:p>
      </dsp:txBody>
      <dsp:txXfrm>
        <a:off x="34269" y="858576"/>
        <a:ext cx="6196848" cy="633462"/>
      </dsp:txXfrm>
    </dsp:sp>
    <dsp:sp modelId="{992FE123-8213-44BF-A0E7-D99D3001F51E}">
      <dsp:nvSpPr>
        <dsp:cNvPr id="0" name=""/>
        <dsp:cNvSpPr/>
      </dsp:nvSpPr>
      <dsp:spPr>
        <a:xfrm>
          <a:off x="0" y="1612707"/>
          <a:ext cx="6265386" cy="702000"/>
        </a:xfrm>
        <a:prstGeom prst="roundRect">
          <a:avLst/>
        </a:prstGeom>
        <a:solidFill>
          <a:schemeClr val="accent4">
            <a:hueOff val="6085437"/>
            <a:satOff val="0"/>
            <a:lumOff val="-198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Semi Supervised</a:t>
          </a:r>
          <a:endParaRPr lang="en-US" sz="3000" kern="1200" dirty="0"/>
        </a:p>
      </dsp:txBody>
      <dsp:txXfrm>
        <a:off x="34269" y="1646976"/>
        <a:ext cx="6196848" cy="633462"/>
      </dsp:txXfrm>
    </dsp:sp>
    <dsp:sp modelId="{892C42B4-AA8C-4BFD-81EF-DA8433231F3E}">
      <dsp:nvSpPr>
        <dsp:cNvPr id="0" name=""/>
        <dsp:cNvSpPr/>
      </dsp:nvSpPr>
      <dsp:spPr>
        <a:xfrm>
          <a:off x="0" y="2401108"/>
          <a:ext cx="6265386" cy="702000"/>
        </a:xfrm>
        <a:prstGeom prst="roundRect">
          <a:avLst/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Reinforcement Learning</a:t>
          </a:r>
          <a:endParaRPr lang="en-US" sz="3000" kern="1200" dirty="0"/>
        </a:p>
      </dsp:txBody>
      <dsp:txXfrm>
        <a:off x="34269" y="2435377"/>
        <a:ext cx="6196848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a97104d7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a97104d7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a97104d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8a97104d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97104d7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97104d7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a97104d7b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a97104d7b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63921" y="465388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616976" y="401240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4653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922" y="571887"/>
            <a:ext cx="2057399" cy="548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picture and caption">
  <p:cSld name="Title, picture and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9841" y="600075"/>
            <a:ext cx="40728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  <a:defRPr sz="3600">
                <a:solidFill>
                  <a:srgbClr val="F5333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>
            <a:spLocks noGrp="1"/>
          </p:cNvSpPr>
          <p:nvPr>
            <p:ph type="pic" idx="2"/>
          </p:nvPr>
        </p:nvSpPr>
        <p:spPr>
          <a:xfrm>
            <a:off x="629842" y="1681163"/>
            <a:ext cx="45354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381625" y="1681163"/>
            <a:ext cx="3140100" cy="28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78">
          <p15:clr>
            <a:srgbClr val="FBAE40"/>
          </p15:clr>
        </p15:guide>
        <p15:guide id="2" orient="horz" pos="1053">
          <p15:clr>
            <a:srgbClr val="FBAE40"/>
          </p15:clr>
        </p15:guide>
        <p15:guide id="3" orient="horz" pos="2845">
          <p15:clr>
            <a:srgbClr val="FBAE40"/>
          </p15:clr>
        </p15:guide>
        <p15:guide id="4" pos="3254">
          <p15:clr>
            <a:srgbClr val="FBAE40"/>
          </p15:clr>
        </p15:guide>
        <p15:guide id="5" pos="339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303588" y="1816100"/>
            <a:ext cx="5265600" cy="26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6369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13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6679" y="121966"/>
            <a:ext cx="3735900" cy="3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24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9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1067232" y="3040212"/>
            <a:ext cx="68952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5200" i="1" dirty="0">
                <a:solidFill>
                  <a:schemeClr val="dk1"/>
                </a:solidFill>
              </a:rPr>
              <a:t>SGC Coaching:</a:t>
            </a:r>
          </a:p>
          <a:p>
            <a:pPr lvl="0" algn="ctr">
              <a:buClr>
                <a:schemeClr val="dk1"/>
              </a:buClr>
              <a:buSzPts val="1100"/>
            </a:pPr>
            <a:endParaRPr lang="en-IN" sz="2800" i="1" dirty="0" smtClean="0">
              <a:solidFill>
                <a:schemeClr val="dk1"/>
              </a:solidFill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IN" sz="2800" i="1" dirty="0" smtClean="0">
                <a:solidFill>
                  <a:schemeClr val="dk1"/>
                </a:solidFill>
              </a:rPr>
              <a:t>Session </a:t>
            </a:r>
            <a:r>
              <a:rPr lang="en-IN" sz="2800" i="1" dirty="0" smtClean="0">
                <a:solidFill>
                  <a:schemeClr val="dk1"/>
                </a:solidFill>
              </a:rPr>
              <a:t>6</a:t>
            </a:r>
          </a:p>
          <a:p>
            <a:pPr lvl="0" algn="ctr">
              <a:buClr>
                <a:schemeClr val="dk1"/>
              </a:buClr>
              <a:buSzPts val="1100"/>
            </a:pPr>
            <a:r>
              <a:rPr lang="en-US" sz="1800" i="1" dirty="0" smtClean="0">
                <a:solidFill>
                  <a:schemeClr val="dk1"/>
                </a:solidFill>
              </a:rPr>
              <a:t>ML Basic and Flip classroom</a:t>
            </a:r>
            <a:endParaRPr lang="en-US" sz="1800" i="1" dirty="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2370" y="0"/>
            <a:ext cx="1356542" cy="157748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1157111" y="716037"/>
            <a:ext cx="16557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   #LifeKoKaroLift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16A98-5746-49A1-BFF0-750589E8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316374153"/>
              </p:ext>
            </p:extLst>
          </p:nvPr>
        </p:nvGraphicFramePr>
        <p:xfrm>
          <a:off x="1600200" y="882650"/>
          <a:ext cx="6629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510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C32C0D88-79C1-4549-A049-C99A7904B1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98E5FDA8-7D6D-4EEF-B6FA-1C0CEB1764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C109B9BD-C2D8-407E-9ECB-EA65E487F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BA526AF-6B00-48BA-A86C-544E99505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95FDD71E-3DE6-4042-A5E4-8A11EA3881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804316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Recap: </a:t>
            </a:r>
            <a:r>
              <a:rPr lang="en" dirty="0"/>
              <a:t>What the learner have learnt in the week</a:t>
            </a:r>
            <a:endParaRPr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AC09B8-AC6D-471F-BA9C-7BC1E24AA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5304968"/>
              </p:ext>
            </p:extLst>
          </p:nvPr>
        </p:nvGraphicFramePr>
        <p:xfrm>
          <a:off x="0" y="647364"/>
          <a:ext cx="9144000" cy="449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5EC6E9-36D8-46D9-9790-B8AA3AABE5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0D15F6-937E-4986-83CB-D662E89BD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53054" y="1443567"/>
            <a:ext cx="7499880" cy="2619300"/>
          </a:xfrm>
        </p:spPr>
        <p:txBody>
          <a:bodyPr/>
          <a:lstStyle/>
          <a:p>
            <a:r>
              <a:rPr lang="en-US" sz="2400" dirty="0"/>
              <a:t>Machine learning is an application of artificial intelligence (AI) that provides systems the ability to automatically learn and improve from experience without being explicitly </a:t>
            </a:r>
            <a:r>
              <a:rPr lang="en-US" sz="2400" dirty="0" smtClean="0"/>
              <a:t>programmed</a:t>
            </a:r>
            <a:endParaRPr lang="en-IN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ML:  </a:t>
            </a:r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6804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026054" y="812800"/>
            <a:ext cx="7499880" cy="651934"/>
          </a:xfrm>
        </p:spPr>
        <p:txBody>
          <a:bodyPr/>
          <a:lstStyle/>
          <a:p>
            <a:r>
              <a:rPr lang="en-US" sz="2400" dirty="0" smtClean="0"/>
              <a:t>Different Types of ML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ML: Types </a:t>
            </a:r>
            <a:endParaRPr lang="en-IN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68887462"/>
              </p:ext>
            </p:extLst>
          </p:nvPr>
        </p:nvGraphicFramePr>
        <p:xfrm>
          <a:off x="1987074" y="1609514"/>
          <a:ext cx="6265386" cy="3139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21994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7332EAE-B6CB-43AB-8C96-7B5A7AEC4F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0EF23B8-8AA6-4956-B74D-D080FF8E3A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92FE123-8213-44BF-A0E7-D99D3001F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92C42B4-AA8C-4BFD-81EF-DA8433231F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53054" y="504466"/>
            <a:ext cx="7499880" cy="4536697"/>
          </a:xfrm>
        </p:spPr>
        <p:txBody>
          <a:bodyPr/>
          <a:lstStyle/>
          <a:p>
            <a:r>
              <a:rPr lang="en-US" sz="1050" dirty="0" smtClean="0"/>
              <a:t>Topics</a:t>
            </a:r>
          </a:p>
          <a:p>
            <a:pPr marL="400050" indent="-171450" algn="l">
              <a:buFont typeface="Arial" panose="020B0604020202020204" pitchFamily="34" charset="0"/>
              <a:buChar char="•"/>
            </a:pPr>
            <a:r>
              <a:rPr lang="en-IN" sz="900" dirty="0" smtClean="0"/>
              <a:t>Python</a:t>
            </a:r>
            <a:r>
              <a:rPr lang="en-IN" sz="900" dirty="0"/>
              <a:t> </a:t>
            </a:r>
            <a:endParaRPr lang="en-IN" sz="900" dirty="0" smtClean="0"/>
          </a:p>
          <a:p>
            <a:pPr algn="l"/>
            <a:r>
              <a:rPr lang="en-IN" sz="900" dirty="0" smtClean="0"/>
              <a:t>	a</a:t>
            </a:r>
            <a:r>
              <a:rPr lang="en-IN" sz="900" dirty="0"/>
              <a:t>. Sorting Algorithms (Pick any one sorting algorithm and explain it</a:t>
            </a:r>
            <a:r>
              <a:rPr lang="en-IN" sz="900" dirty="0" smtClean="0"/>
              <a:t>)</a:t>
            </a:r>
          </a:p>
          <a:p>
            <a:pPr algn="l"/>
            <a:r>
              <a:rPr lang="en-IN" sz="900" dirty="0"/>
              <a:t>	</a:t>
            </a:r>
            <a:r>
              <a:rPr lang="en-IN" sz="900" dirty="0" smtClean="0"/>
              <a:t>b</a:t>
            </a:r>
            <a:r>
              <a:rPr lang="en-IN" sz="900" dirty="0"/>
              <a:t>. The Two-Pointer Technique </a:t>
            </a:r>
            <a:endParaRPr lang="en-IN" sz="1050" dirty="0"/>
          </a:p>
          <a:p>
            <a:pPr algn="l"/>
            <a:r>
              <a:rPr lang="en-IN" sz="900" dirty="0" smtClean="0"/>
              <a:t>	c</a:t>
            </a:r>
            <a:r>
              <a:rPr lang="en-IN" sz="900" dirty="0"/>
              <a:t>. Using the Right Plot for Visualisation </a:t>
            </a:r>
            <a:endParaRPr lang="en-IN" sz="1050" dirty="0"/>
          </a:p>
          <a:p>
            <a:pPr algn="l"/>
            <a:r>
              <a:rPr lang="en-IN" sz="900" dirty="0" smtClean="0"/>
              <a:t>	d</a:t>
            </a:r>
            <a:r>
              <a:rPr lang="en-IN" sz="900" dirty="0"/>
              <a:t>. </a:t>
            </a:r>
            <a:r>
              <a:rPr lang="en-IN" sz="900" dirty="0" err="1"/>
              <a:t>Dataframe</a:t>
            </a:r>
            <a:r>
              <a:rPr lang="en-IN" sz="900" dirty="0"/>
              <a:t> Manipulation Methods </a:t>
            </a:r>
            <a:endParaRPr lang="en-IN" sz="10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dirty="0" smtClean="0"/>
              <a:t>Exploratory </a:t>
            </a:r>
            <a:r>
              <a:rPr lang="en-IN" sz="900" dirty="0"/>
              <a:t>Data Analysis </a:t>
            </a:r>
            <a:endParaRPr lang="en-IN" sz="1050" dirty="0"/>
          </a:p>
          <a:p>
            <a:pPr algn="l"/>
            <a:r>
              <a:rPr lang="en-IN" sz="900" dirty="0" smtClean="0"/>
              <a:t>	a</a:t>
            </a:r>
            <a:r>
              <a:rPr lang="en-IN" sz="900" dirty="0"/>
              <a:t>. Dealing with Outliers </a:t>
            </a:r>
            <a:endParaRPr lang="en-IN" sz="1050" dirty="0"/>
          </a:p>
          <a:p>
            <a:pPr algn="l"/>
            <a:r>
              <a:rPr lang="en-IN" sz="900" dirty="0" smtClean="0"/>
              <a:t>	b</a:t>
            </a:r>
            <a:r>
              <a:rPr lang="en-IN" sz="900" dirty="0"/>
              <a:t>. Univariate and Bivariate Analysis </a:t>
            </a:r>
            <a:endParaRPr lang="en-IN" sz="1050" dirty="0"/>
          </a:p>
          <a:p>
            <a:pPr algn="l"/>
            <a:r>
              <a:rPr lang="en-IN" sz="900" dirty="0" smtClean="0"/>
              <a:t>	c</a:t>
            </a:r>
            <a:r>
              <a:rPr lang="en-IN" sz="900" dirty="0"/>
              <a:t>. Data Cleaning Techniques and Implementation using Pandas </a:t>
            </a:r>
            <a:endParaRPr lang="en-IN" sz="900" dirty="0" smtClean="0"/>
          </a:p>
          <a:p>
            <a:pPr algn="l"/>
            <a:r>
              <a:rPr lang="en-IN" sz="900" dirty="0"/>
              <a:t>	</a:t>
            </a:r>
            <a:r>
              <a:rPr lang="en-IN" sz="900" dirty="0" smtClean="0"/>
              <a:t>d</a:t>
            </a:r>
            <a:r>
              <a:rPr lang="en-IN" sz="900" dirty="0"/>
              <a:t>. Correlation versus Causation </a:t>
            </a:r>
            <a:endParaRPr lang="en-IN" sz="105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900" dirty="0" smtClean="0"/>
              <a:t>Inferential </a:t>
            </a:r>
            <a:r>
              <a:rPr lang="en-IN" sz="900" dirty="0"/>
              <a:t>Statistics and Hypothesis Testing </a:t>
            </a:r>
            <a:endParaRPr lang="en-IN" sz="900" dirty="0" smtClean="0"/>
          </a:p>
          <a:p>
            <a:pPr algn="l"/>
            <a:r>
              <a:rPr lang="en-IN" sz="900" dirty="0" smtClean="0"/>
              <a:t>	a</a:t>
            </a:r>
            <a:r>
              <a:rPr lang="en-IN" sz="900" dirty="0"/>
              <a:t>. Normal and Standard Normal Distribution </a:t>
            </a:r>
            <a:endParaRPr lang="en-IN" sz="1050" dirty="0"/>
          </a:p>
          <a:p>
            <a:pPr algn="l"/>
            <a:r>
              <a:rPr lang="en-IN" sz="900" dirty="0" smtClean="0"/>
              <a:t>	b</a:t>
            </a:r>
            <a:r>
              <a:rPr lang="en-IN" sz="900" dirty="0"/>
              <a:t>. Bernoulli Trials and Binomial Distribution </a:t>
            </a:r>
            <a:endParaRPr lang="en-IN" sz="1050" dirty="0"/>
          </a:p>
          <a:p>
            <a:pPr algn="l"/>
            <a:r>
              <a:rPr lang="en-IN" sz="900" dirty="0" smtClean="0"/>
              <a:t>	c</a:t>
            </a:r>
            <a:r>
              <a:rPr lang="en-IN" sz="900" dirty="0"/>
              <a:t>. Sampling Distribution and Central Limit Theorem </a:t>
            </a:r>
            <a:endParaRPr lang="en-IN" sz="1050" dirty="0"/>
          </a:p>
          <a:p>
            <a:pPr algn="l"/>
            <a:r>
              <a:rPr lang="en-IN" sz="900" dirty="0" smtClean="0"/>
              <a:t>	d</a:t>
            </a:r>
            <a:r>
              <a:rPr lang="en-IN" sz="900" dirty="0"/>
              <a:t>. Different Sampling Methods </a:t>
            </a:r>
            <a:endParaRPr lang="en-IN" sz="1050" dirty="0"/>
          </a:p>
          <a:p>
            <a:pPr algn="l"/>
            <a:r>
              <a:rPr lang="en-IN" sz="900" dirty="0" smtClean="0"/>
              <a:t>	e</a:t>
            </a:r>
            <a:r>
              <a:rPr lang="en-IN" sz="900" dirty="0"/>
              <a:t>. Types of Errors in Hypothesis Testing </a:t>
            </a:r>
            <a:endParaRPr lang="en-IN" sz="1050" dirty="0"/>
          </a:p>
          <a:p>
            <a:pPr algn="l"/>
            <a:r>
              <a:rPr lang="en-IN" sz="900" dirty="0" smtClean="0"/>
              <a:t>	f</a:t>
            </a:r>
            <a:r>
              <a:rPr lang="en-IN" sz="900" dirty="0"/>
              <a:t>. T-Test </a:t>
            </a:r>
            <a:endParaRPr lang="en-IN" sz="1050" dirty="0"/>
          </a:p>
          <a:p>
            <a:pPr algn="l"/>
            <a:r>
              <a:rPr lang="en-IN" sz="900" dirty="0" smtClean="0"/>
              <a:t>	g</a:t>
            </a:r>
            <a:r>
              <a:rPr lang="en-IN" sz="900" dirty="0"/>
              <a:t>. ANOVA </a:t>
            </a:r>
            <a:endParaRPr lang="en-IN" sz="1050" dirty="0"/>
          </a:p>
          <a:p>
            <a:pPr algn="l"/>
            <a:r>
              <a:rPr lang="en-IN" sz="900" dirty="0" smtClean="0"/>
              <a:t>	h</a:t>
            </a:r>
            <a:r>
              <a:rPr lang="en-IN" sz="900" dirty="0"/>
              <a:t>. Chi-Squared Test</a:t>
            </a:r>
            <a:endParaRPr lang="en-IN" sz="1050" dirty="0"/>
          </a:p>
          <a:p>
            <a:r>
              <a:rPr lang="en-IN" sz="1050" dirty="0"/>
              <a:t/>
            </a:r>
            <a:br>
              <a:rPr lang="en-IN" sz="1050" dirty="0"/>
            </a:br>
            <a:endParaRPr lang="en-IN" sz="10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Flip Classroom: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106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73319" y="873913"/>
            <a:ext cx="8113975" cy="321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algn="l">
              <a:spcAft>
                <a:spcPts val="1600"/>
              </a:spcAft>
            </a:pPr>
            <a:r>
              <a:rPr lang="en-IN" sz="20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r>
              <a:rPr lang="en-I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6675" y="121975"/>
            <a:ext cx="6459300" cy="382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Personalized Career Track</a:t>
            </a:r>
            <a:endParaRPr dirty="0"/>
          </a:p>
        </p:txBody>
      </p:sp>
      <p:pic>
        <p:nvPicPr>
          <p:cNvPr id="4" name="Graphic 3" descr="Chat">
            <a:extLst>
              <a:ext uri="{FF2B5EF4-FFF2-40B4-BE49-F238E27FC236}">
                <a16:creationId xmlns:a16="http://schemas.microsoft.com/office/drawing/2014/main" id="{F866A9D7-6F2A-4AD3-99F1-74A520F8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80123" y="732184"/>
            <a:ext cx="1891781" cy="18917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143</Words>
  <Application>Microsoft Office PowerPoint</Application>
  <PresentationFormat>On-screen Show (16:9)</PresentationFormat>
  <Paragraphs>63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Proxima Nova</vt:lpstr>
      <vt:lpstr>Calibri</vt:lpstr>
      <vt:lpstr>Arial</vt:lpstr>
      <vt:lpstr>Simple Light</vt:lpstr>
      <vt:lpstr>PowerPoint Presentation</vt:lpstr>
      <vt:lpstr>PowerPoint Presentation</vt:lpstr>
      <vt:lpstr>Agenda</vt:lpstr>
      <vt:lpstr>Recap: What the learner have learnt in the week</vt:lpstr>
      <vt:lpstr>ML:  Definition</vt:lpstr>
      <vt:lpstr>ML: Types </vt:lpstr>
      <vt:lpstr>Flip Classroom:</vt:lpstr>
      <vt:lpstr>Personalized Career Track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Pragya Gaur</dc:creator>
  <cp:lastModifiedBy>Mahendra Singh Chouhan</cp:lastModifiedBy>
  <cp:revision>131</cp:revision>
  <dcterms:created xsi:type="dcterms:W3CDTF">2020-06-23T08:29:18Z</dcterms:created>
  <dcterms:modified xsi:type="dcterms:W3CDTF">2020-09-30T16:59:28Z</dcterms:modified>
</cp:coreProperties>
</file>