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  <p:sldMasterId id="2147483664" r:id="rId2"/>
  </p:sldMasterIdLst>
  <p:notesMasterIdLst>
    <p:notesMasterId r:id="rId13"/>
  </p:notesMasterIdLst>
  <p:sldIdLst>
    <p:sldId id="325" r:id="rId3"/>
    <p:sldId id="257" r:id="rId4"/>
    <p:sldId id="327" r:id="rId5"/>
    <p:sldId id="260" r:id="rId6"/>
    <p:sldId id="331" r:id="rId7"/>
    <p:sldId id="262" r:id="rId8"/>
    <p:sldId id="276" r:id="rId9"/>
    <p:sldId id="323" r:id="rId10"/>
    <p:sldId id="324" r:id="rId11"/>
    <p:sldId id="328" r:id="rId12"/>
  </p:sldIdLst>
  <p:sldSz cx="9144000" cy="5143500" type="screen16x9"/>
  <p:notesSz cx="6858000" cy="9144000"/>
  <p:embeddedFontLst>
    <p:embeddedFont>
      <p:font typeface="Proxima Nova" panose="020B0604020202020204" charset="0"/>
      <p:regular r:id="rId14"/>
      <p:bold r:id="rId15"/>
      <p:italic r:id="rId16"/>
      <p:boldItalic r:id="rId17"/>
    </p:embeddedFont>
    <p:embeddedFont>
      <p:font typeface="Agency FB" panose="020B0503020202020204" pitchFamily="34" charset="0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rbel" panose="020B0503020204020204" pitchFamily="34" charset="0"/>
      <p:regular r:id="rId24"/>
      <p:bold r:id="rId25"/>
      <p:italic r:id="rId26"/>
      <p:boldItalic r:id="rId27"/>
    </p:embeddedFont>
    <p:embeddedFont>
      <p:font typeface="Wingdings 2" panose="05020102010507070707" pitchFamily="18" charset="2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3979" autoAdjust="0"/>
  </p:normalViewPr>
  <p:slideViewPr>
    <p:cSldViewPr snapToGrid="0">
      <p:cViewPr varScale="1">
        <p:scale>
          <a:sx n="86" d="100"/>
          <a:sy n="86" d="100"/>
        </p:scale>
        <p:origin x="760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9.png"/><Relationship Id="rId6" Type="http://schemas.openxmlformats.org/officeDocument/2006/relationships/image" Target="../media/image15.svg"/><Relationship Id="rId5" Type="http://schemas.openxmlformats.org/officeDocument/2006/relationships/image" Target="../media/image11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9.png"/><Relationship Id="rId6" Type="http://schemas.openxmlformats.org/officeDocument/2006/relationships/image" Target="../media/image15.svg"/><Relationship Id="rId5" Type="http://schemas.openxmlformats.org/officeDocument/2006/relationships/image" Target="../media/image11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3F01F-9EB0-4C14-8D3E-2F76872B084E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868782-A37E-40A6-964A-F6B880BD7787}">
      <dgm:prSet phldrT="[Text]"/>
      <dgm:spPr/>
      <dgm:t>
        <a:bodyPr/>
        <a:lstStyle/>
        <a:p>
          <a:r>
            <a:rPr lang="en-IN" dirty="0" smtClean="0"/>
            <a:t>Quick Recap – (15 </a:t>
          </a:r>
          <a:r>
            <a:rPr lang="en-IN" dirty="0" err="1" smtClean="0"/>
            <a:t>mins</a:t>
          </a:r>
          <a:r>
            <a:rPr lang="en-IN" dirty="0" smtClean="0"/>
            <a:t>)</a:t>
          </a:r>
          <a:endParaRPr lang="en-US" dirty="0"/>
        </a:p>
      </dgm:t>
    </dgm:pt>
    <dgm:pt modelId="{CDAD82E1-EC56-406C-AB8C-8D94CE193070}" type="parTrans" cxnId="{79FFDD73-55ED-497A-B35A-7D54DCD79F48}">
      <dgm:prSet/>
      <dgm:spPr/>
      <dgm:t>
        <a:bodyPr/>
        <a:lstStyle/>
        <a:p>
          <a:endParaRPr lang="en-US"/>
        </a:p>
      </dgm:t>
    </dgm:pt>
    <dgm:pt modelId="{32F1659A-899C-4925-BE1A-FFA2F14FFE23}" type="sibTrans" cxnId="{79FFDD73-55ED-497A-B35A-7D54DCD79F48}">
      <dgm:prSet/>
      <dgm:spPr/>
      <dgm:t>
        <a:bodyPr/>
        <a:lstStyle/>
        <a:p>
          <a:endParaRPr lang="en-US"/>
        </a:p>
      </dgm:t>
    </dgm:pt>
    <dgm:pt modelId="{0628B173-C0E7-43E4-9CB0-7E90F6258F7A}">
      <dgm:prSet phldrT="[Text]"/>
      <dgm:spPr/>
      <dgm:t>
        <a:bodyPr/>
        <a:lstStyle/>
        <a:p>
          <a:r>
            <a:rPr lang="en-IN" dirty="0" smtClean="0"/>
            <a:t>Focused Teaching – (50 </a:t>
          </a:r>
          <a:r>
            <a:rPr lang="en-IN" dirty="0" err="1" smtClean="0"/>
            <a:t>mins</a:t>
          </a:r>
          <a:r>
            <a:rPr lang="en-IN" dirty="0" smtClean="0"/>
            <a:t>)</a:t>
          </a:r>
          <a:endParaRPr lang="en-US" dirty="0"/>
        </a:p>
      </dgm:t>
    </dgm:pt>
    <dgm:pt modelId="{4D3D56FD-9AD9-49D1-A775-20D2BF5AD980}" type="parTrans" cxnId="{147479DD-E6B2-4DAB-B5F0-3FC0184DC73C}">
      <dgm:prSet/>
      <dgm:spPr/>
      <dgm:t>
        <a:bodyPr/>
        <a:lstStyle/>
        <a:p>
          <a:endParaRPr lang="en-US"/>
        </a:p>
      </dgm:t>
    </dgm:pt>
    <dgm:pt modelId="{1DA3BD06-A4FF-4C8A-9614-4EC4783ECF74}" type="sibTrans" cxnId="{147479DD-E6B2-4DAB-B5F0-3FC0184DC73C}">
      <dgm:prSet/>
      <dgm:spPr/>
      <dgm:t>
        <a:bodyPr/>
        <a:lstStyle/>
        <a:p>
          <a:endParaRPr lang="en-US"/>
        </a:p>
      </dgm:t>
    </dgm:pt>
    <dgm:pt modelId="{6D9BE2FE-E40C-47EC-A57D-44914277BBF4}">
      <dgm:prSet/>
      <dgm:spPr/>
      <dgm:t>
        <a:bodyPr/>
        <a:lstStyle/>
        <a:p>
          <a:r>
            <a:rPr lang="en-IN" dirty="0" smtClean="0"/>
            <a:t>Last 2 weeks </a:t>
          </a:r>
          <a:endParaRPr lang="en-IN" dirty="0"/>
        </a:p>
      </dgm:t>
    </dgm:pt>
    <dgm:pt modelId="{96CD5968-3B6F-4E17-9E29-314E10848509}" type="parTrans" cxnId="{503C5A4F-CFAC-4928-A04C-26D451F1FEE5}">
      <dgm:prSet/>
      <dgm:spPr/>
      <dgm:t>
        <a:bodyPr/>
        <a:lstStyle/>
        <a:p>
          <a:endParaRPr lang="en-US"/>
        </a:p>
      </dgm:t>
    </dgm:pt>
    <dgm:pt modelId="{D3BE1C95-2561-4E40-AA99-B055954FEB68}" type="sibTrans" cxnId="{503C5A4F-CFAC-4928-A04C-26D451F1FEE5}">
      <dgm:prSet/>
      <dgm:spPr/>
      <dgm:t>
        <a:bodyPr/>
        <a:lstStyle/>
        <a:p>
          <a:endParaRPr lang="en-US"/>
        </a:p>
      </dgm:t>
    </dgm:pt>
    <dgm:pt modelId="{3937FB2B-3F1A-4403-879C-5E9FF9CB2B8B}">
      <dgm:prSet/>
      <dgm:spPr/>
      <dgm:t>
        <a:bodyPr/>
        <a:lstStyle/>
        <a:p>
          <a:r>
            <a:rPr lang="en-IN" dirty="0" smtClean="0"/>
            <a:t>Deep-Dive: Clustering/K-Mean </a:t>
          </a:r>
          <a:endParaRPr lang="en-IN" dirty="0"/>
        </a:p>
      </dgm:t>
    </dgm:pt>
    <dgm:pt modelId="{4F48710B-1D7A-4473-BA30-4687A2197276}" type="parTrans" cxnId="{A02C3632-A9B4-4FF0-A9D4-F02A953299DC}">
      <dgm:prSet/>
      <dgm:spPr/>
      <dgm:t>
        <a:bodyPr/>
        <a:lstStyle/>
        <a:p>
          <a:endParaRPr lang="en-US"/>
        </a:p>
      </dgm:t>
    </dgm:pt>
    <dgm:pt modelId="{07186977-26E2-46F1-AD5B-7B3E5D708457}" type="sibTrans" cxnId="{A02C3632-A9B4-4FF0-A9D4-F02A953299DC}">
      <dgm:prSet/>
      <dgm:spPr/>
      <dgm:t>
        <a:bodyPr/>
        <a:lstStyle/>
        <a:p>
          <a:endParaRPr lang="en-US"/>
        </a:p>
      </dgm:t>
    </dgm:pt>
    <dgm:pt modelId="{10296C95-9ED4-4AFF-A6A7-BDAD31313D94}">
      <dgm:prSet/>
      <dgm:spPr/>
      <dgm:t>
        <a:bodyPr/>
        <a:lstStyle/>
        <a:p>
          <a:r>
            <a:rPr lang="en-IN" dirty="0" smtClean="0"/>
            <a:t>Review - Notebooks</a:t>
          </a:r>
          <a:endParaRPr lang="en-IN" dirty="0"/>
        </a:p>
      </dgm:t>
    </dgm:pt>
    <dgm:pt modelId="{0F058B94-5D33-44BE-9D12-7634AE00588C}" type="parTrans" cxnId="{6BC39BB9-5BE8-4853-AA57-C26BB115643C}">
      <dgm:prSet/>
      <dgm:spPr/>
      <dgm:t>
        <a:bodyPr/>
        <a:lstStyle/>
        <a:p>
          <a:endParaRPr lang="en-US"/>
        </a:p>
      </dgm:t>
    </dgm:pt>
    <dgm:pt modelId="{D723580A-543A-469D-9E76-D60C0E2C605B}" type="sibTrans" cxnId="{6BC39BB9-5BE8-4853-AA57-C26BB115643C}">
      <dgm:prSet/>
      <dgm:spPr/>
      <dgm:t>
        <a:bodyPr/>
        <a:lstStyle/>
        <a:p>
          <a:endParaRPr lang="en-US"/>
        </a:p>
      </dgm:t>
    </dgm:pt>
    <dgm:pt modelId="{B0396569-0976-4023-BB3F-63FF6D66B13E}">
      <dgm:prSet/>
      <dgm:spPr/>
      <dgm:t>
        <a:bodyPr/>
        <a:lstStyle/>
        <a:p>
          <a:r>
            <a:rPr lang="en-IN" dirty="0" smtClean="0"/>
            <a:t>Doubt resolution –(25 </a:t>
          </a:r>
          <a:r>
            <a:rPr lang="en-IN" dirty="0" err="1" smtClean="0"/>
            <a:t>mins</a:t>
          </a:r>
          <a:r>
            <a:rPr lang="en-IN" dirty="0" smtClean="0"/>
            <a:t>)</a:t>
          </a:r>
          <a:endParaRPr lang="en-IN" dirty="0"/>
        </a:p>
      </dgm:t>
    </dgm:pt>
    <dgm:pt modelId="{CE5CFB8F-DE04-411C-B06D-F38FA6C659C8}" type="parTrans" cxnId="{C26A3ACF-B545-4285-84D9-8F095853993C}">
      <dgm:prSet/>
      <dgm:spPr/>
      <dgm:t>
        <a:bodyPr/>
        <a:lstStyle/>
        <a:p>
          <a:endParaRPr lang="en-US"/>
        </a:p>
      </dgm:t>
    </dgm:pt>
    <dgm:pt modelId="{5233CB51-18C4-44C0-8C5B-A5069E15E249}" type="sibTrans" cxnId="{C26A3ACF-B545-4285-84D9-8F095853993C}">
      <dgm:prSet/>
      <dgm:spPr/>
      <dgm:t>
        <a:bodyPr/>
        <a:lstStyle/>
        <a:p>
          <a:endParaRPr lang="en-US"/>
        </a:p>
      </dgm:t>
    </dgm:pt>
    <dgm:pt modelId="{568BE6C4-ADC9-4F86-8A10-CD17090B3464}" type="pres">
      <dgm:prSet presAssocID="{78A3F01F-9EB0-4C14-8D3E-2F76872B084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4BE979-1389-420A-95AE-806D96F6CB99}" type="pres">
      <dgm:prSet presAssocID="{78A3F01F-9EB0-4C14-8D3E-2F76872B084E}" presName="dummyMaxCanvas" presStyleCnt="0">
        <dgm:presLayoutVars/>
      </dgm:prSet>
      <dgm:spPr/>
    </dgm:pt>
    <dgm:pt modelId="{C32C0D88-79C1-4549-A049-C99A7904B1D4}" type="pres">
      <dgm:prSet presAssocID="{78A3F01F-9EB0-4C14-8D3E-2F76872B084E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9B9BD-C2D8-407E-9ECB-EA65E487F50A}" type="pres">
      <dgm:prSet presAssocID="{78A3F01F-9EB0-4C14-8D3E-2F76872B084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DD71E-3DE6-4042-A5E4-8A11EA388189}" type="pres">
      <dgm:prSet presAssocID="{78A3F01F-9EB0-4C14-8D3E-2F76872B084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5FDA8-7D6D-4EEF-B6FA-1C0CEB1764BA}" type="pres">
      <dgm:prSet presAssocID="{78A3F01F-9EB0-4C14-8D3E-2F76872B084E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526AF-6B00-48BA-A86C-544E99505CA0}" type="pres">
      <dgm:prSet presAssocID="{78A3F01F-9EB0-4C14-8D3E-2F76872B084E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C34A5-6965-4BB4-A07E-A46E80475946}" type="pres">
      <dgm:prSet presAssocID="{78A3F01F-9EB0-4C14-8D3E-2F76872B084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9B388-AC0B-45B0-8426-9E8E45530C5B}" type="pres">
      <dgm:prSet presAssocID="{78A3F01F-9EB0-4C14-8D3E-2F76872B084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F4CBD-301B-49CA-B240-B048B145DE09}" type="pres">
      <dgm:prSet presAssocID="{78A3F01F-9EB0-4C14-8D3E-2F76872B084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E69D6F-BEB9-411A-ADE4-106EA0FEE913}" type="presOf" srcId="{3937FB2B-3F1A-4403-879C-5E9FF9CB2B8B}" destId="{C109B9BD-C2D8-407E-9ECB-EA65E487F50A}" srcOrd="0" destOrd="1" presId="urn:microsoft.com/office/officeart/2005/8/layout/vProcess5"/>
    <dgm:cxn modelId="{E6D1BE60-EAC0-4CEC-A3A4-A926036CDE49}" type="presOf" srcId="{1DA3BD06-A4FF-4C8A-9614-4EC4783ECF74}" destId="{9BA526AF-6B00-48BA-A86C-544E99505CA0}" srcOrd="0" destOrd="0" presId="urn:microsoft.com/office/officeart/2005/8/layout/vProcess5"/>
    <dgm:cxn modelId="{7E0B8F5C-F7AA-48C5-89AD-477454A9090A}" type="presOf" srcId="{6D9BE2FE-E40C-47EC-A57D-44914277BBF4}" destId="{C32C0D88-79C1-4549-A049-C99A7904B1D4}" srcOrd="0" destOrd="1" presId="urn:microsoft.com/office/officeart/2005/8/layout/vProcess5"/>
    <dgm:cxn modelId="{F154DD6B-4847-45CE-B1CC-52145EFFB112}" type="presOf" srcId="{10296C95-9ED4-4AFF-A6A7-BDAD31313D94}" destId="{FA4F4CBD-301B-49CA-B240-B048B145DE09}" srcOrd="1" destOrd="1" presId="urn:microsoft.com/office/officeart/2005/8/layout/vProcess5"/>
    <dgm:cxn modelId="{79FECE4B-482A-4E1E-92EF-1120A86E1504}" type="presOf" srcId="{6D9BE2FE-E40C-47EC-A57D-44914277BBF4}" destId="{04FC34A5-6965-4BB4-A07E-A46E80475946}" srcOrd="1" destOrd="1" presId="urn:microsoft.com/office/officeart/2005/8/layout/vProcess5"/>
    <dgm:cxn modelId="{656CE345-ED28-4434-9F67-A9ADBFAB66AF}" type="presOf" srcId="{02868782-A37E-40A6-964A-F6B880BD7787}" destId="{C32C0D88-79C1-4549-A049-C99A7904B1D4}" srcOrd="0" destOrd="0" presId="urn:microsoft.com/office/officeart/2005/8/layout/vProcess5"/>
    <dgm:cxn modelId="{6BC39BB9-5BE8-4853-AA57-C26BB115643C}" srcId="{B0396569-0976-4023-BB3F-63FF6D66B13E}" destId="{10296C95-9ED4-4AFF-A6A7-BDAD31313D94}" srcOrd="0" destOrd="0" parTransId="{0F058B94-5D33-44BE-9D12-7634AE00588C}" sibTransId="{D723580A-543A-469D-9E76-D60C0E2C605B}"/>
    <dgm:cxn modelId="{503C5A4F-CFAC-4928-A04C-26D451F1FEE5}" srcId="{02868782-A37E-40A6-964A-F6B880BD7787}" destId="{6D9BE2FE-E40C-47EC-A57D-44914277BBF4}" srcOrd="0" destOrd="0" parTransId="{96CD5968-3B6F-4E17-9E29-314E10848509}" sibTransId="{D3BE1C95-2561-4E40-AA99-B055954FEB68}"/>
    <dgm:cxn modelId="{EFE3B359-ADC9-4F27-B651-F97F62B9DEEC}" type="presOf" srcId="{0628B173-C0E7-43E4-9CB0-7E90F6258F7A}" destId="{FDA9B388-AC0B-45B0-8426-9E8E45530C5B}" srcOrd="1" destOrd="0" presId="urn:microsoft.com/office/officeart/2005/8/layout/vProcess5"/>
    <dgm:cxn modelId="{DA95F368-5C43-4F3A-B851-9C9E091C965C}" type="presOf" srcId="{10296C95-9ED4-4AFF-A6A7-BDAD31313D94}" destId="{95FDD71E-3DE6-4042-A5E4-8A11EA388189}" srcOrd="0" destOrd="1" presId="urn:microsoft.com/office/officeart/2005/8/layout/vProcess5"/>
    <dgm:cxn modelId="{E323D05D-3E6E-49B6-8B87-2891534A3533}" type="presOf" srcId="{02868782-A37E-40A6-964A-F6B880BD7787}" destId="{04FC34A5-6965-4BB4-A07E-A46E80475946}" srcOrd="1" destOrd="0" presId="urn:microsoft.com/office/officeart/2005/8/layout/vProcess5"/>
    <dgm:cxn modelId="{147479DD-E6B2-4DAB-B5F0-3FC0184DC73C}" srcId="{78A3F01F-9EB0-4C14-8D3E-2F76872B084E}" destId="{0628B173-C0E7-43E4-9CB0-7E90F6258F7A}" srcOrd="1" destOrd="0" parTransId="{4D3D56FD-9AD9-49D1-A775-20D2BF5AD980}" sibTransId="{1DA3BD06-A4FF-4C8A-9614-4EC4783ECF74}"/>
    <dgm:cxn modelId="{79FFDD73-55ED-497A-B35A-7D54DCD79F48}" srcId="{78A3F01F-9EB0-4C14-8D3E-2F76872B084E}" destId="{02868782-A37E-40A6-964A-F6B880BD7787}" srcOrd="0" destOrd="0" parTransId="{CDAD82E1-EC56-406C-AB8C-8D94CE193070}" sibTransId="{32F1659A-899C-4925-BE1A-FFA2F14FFE23}"/>
    <dgm:cxn modelId="{538A0595-F0C9-46D2-9D3C-EFA74494688B}" type="presOf" srcId="{32F1659A-899C-4925-BE1A-FFA2F14FFE23}" destId="{98E5FDA8-7D6D-4EEF-B6FA-1C0CEB1764BA}" srcOrd="0" destOrd="0" presId="urn:microsoft.com/office/officeart/2005/8/layout/vProcess5"/>
    <dgm:cxn modelId="{9A86E84A-C881-486D-8E51-CB0FF55B4567}" type="presOf" srcId="{78A3F01F-9EB0-4C14-8D3E-2F76872B084E}" destId="{568BE6C4-ADC9-4F86-8A10-CD17090B3464}" srcOrd="0" destOrd="0" presId="urn:microsoft.com/office/officeart/2005/8/layout/vProcess5"/>
    <dgm:cxn modelId="{C9EF032D-5B9A-4B2E-889A-D3BCB14EAF86}" type="presOf" srcId="{B0396569-0976-4023-BB3F-63FF6D66B13E}" destId="{FA4F4CBD-301B-49CA-B240-B048B145DE09}" srcOrd="1" destOrd="0" presId="urn:microsoft.com/office/officeart/2005/8/layout/vProcess5"/>
    <dgm:cxn modelId="{5DC82EF2-A185-45FA-BA40-402923C8F320}" type="presOf" srcId="{0628B173-C0E7-43E4-9CB0-7E90F6258F7A}" destId="{C109B9BD-C2D8-407E-9ECB-EA65E487F50A}" srcOrd="0" destOrd="0" presId="urn:microsoft.com/office/officeart/2005/8/layout/vProcess5"/>
    <dgm:cxn modelId="{C26A3ACF-B545-4285-84D9-8F095853993C}" srcId="{78A3F01F-9EB0-4C14-8D3E-2F76872B084E}" destId="{B0396569-0976-4023-BB3F-63FF6D66B13E}" srcOrd="2" destOrd="0" parTransId="{CE5CFB8F-DE04-411C-B06D-F38FA6C659C8}" sibTransId="{5233CB51-18C4-44C0-8C5B-A5069E15E249}"/>
    <dgm:cxn modelId="{4629BC7A-21EC-4628-8946-5462BD8A42E9}" type="presOf" srcId="{3937FB2B-3F1A-4403-879C-5E9FF9CB2B8B}" destId="{FDA9B388-AC0B-45B0-8426-9E8E45530C5B}" srcOrd="1" destOrd="1" presId="urn:microsoft.com/office/officeart/2005/8/layout/vProcess5"/>
    <dgm:cxn modelId="{862EBE3F-9F62-4B97-A871-5B09FA03E9F7}" type="presOf" srcId="{B0396569-0976-4023-BB3F-63FF6D66B13E}" destId="{95FDD71E-3DE6-4042-A5E4-8A11EA388189}" srcOrd="0" destOrd="0" presId="urn:microsoft.com/office/officeart/2005/8/layout/vProcess5"/>
    <dgm:cxn modelId="{A02C3632-A9B4-4FF0-A9D4-F02A953299DC}" srcId="{0628B173-C0E7-43E4-9CB0-7E90F6258F7A}" destId="{3937FB2B-3F1A-4403-879C-5E9FF9CB2B8B}" srcOrd="0" destOrd="0" parTransId="{4F48710B-1D7A-4473-BA30-4687A2197276}" sibTransId="{07186977-26E2-46F1-AD5B-7B3E5D708457}"/>
    <dgm:cxn modelId="{6924BE3A-560A-4EC4-8BD0-B2AC92E15218}" type="presParOf" srcId="{568BE6C4-ADC9-4F86-8A10-CD17090B3464}" destId="{924BE979-1389-420A-95AE-806D96F6CB99}" srcOrd="0" destOrd="0" presId="urn:microsoft.com/office/officeart/2005/8/layout/vProcess5"/>
    <dgm:cxn modelId="{2366509B-A829-4B33-AA00-E1639E53EFFB}" type="presParOf" srcId="{568BE6C4-ADC9-4F86-8A10-CD17090B3464}" destId="{C32C0D88-79C1-4549-A049-C99A7904B1D4}" srcOrd="1" destOrd="0" presId="urn:microsoft.com/office/officeart/2005/8/layout/vProcess5"/>
    <dgm:cxn modelId="{A492E4B6-A60E-4232-94B7-380A8A3A9D2D}" type="presParOf" srcId="{568BE6C4-ADC9-4F86-8A10-CD17090B3464}" destId="{C109B9BD-C2D8-407E-9ECB-EA65E487F50A}" srcOrd="2" destOrd="0" presId="urn:microsoft.com/office/officeart/2005/8/layout/vProcess5"/>
    <dgm:cxn modelId="{4CE21210-A14A-44EA-A878-E1064D52C95D}" type="presParOf" srcId="{568BE6C4-ADC9-4F86-8A10-CD17090B3464}" destId="{95FDD71E-3DE6-4042-A5E4-8A11EA388189}" srcOrd="3" destOrd="0" presId="urn:microsoft.com/office/officeart/2005/8/layout/vProcess5"/>
    <dgm:cxn modelId="{60BE92B2-A4F6-409A-BC7C-CE96777E1F90}" type="presParOf" srcId="{568BE6C4-ADC9-4F86-8A10-CD17090B3464}" destId="{98E5FDA8-7D6D-4EEF-B6FA-1C0CEB1764BA}" srcOrd="4" destOrd="0" presId="urn:microsoft.com/office/officeart/2005/8/layout/vProcess5"/>
    <dgm:cxn modelId="{A88BA775-685D-4FB7-B4B6-E7D52B5DCA23}" type="presParOf" srcId="{568BE6C4-ADC9-4F86-8A10-CD17090B3464}" destId="{9BA526AF-6B00-48BA-A86C-544E99505CA0}" srcOrd="5" destOrd="0" presId="urn:microsoft.com/office/officeart/2005/8/layout/vProcess5"/>
    <dgm:cxn modelId="{41FFCE56-683F-475B-8B23-7282B8AEEF5F}" type="presParOf" srcId="{568BE6C4-ADC9-4F86-8A10-CD17090B3464}" destId="{04FC34A5-6965-4BB4-A07E-A46E80475946}" srcOrd="6" destOrd="0" presId="urn:microsoft.com/office/officeart/2005/8/layout/vProcess5"/>
    <dgm:cxn modelId="{3602CF57-C25B-406F-B077-66ED934AFBD7}" type="presParOf" srcId="{568BE6C4-ADC9-4F86-8A10-CD17090B3464}" destId="{FDA9B388-AC0B-45B0-8426-9E8E45530C5B}" srcOrd="7" destOrd="0" presId="urn:microsoft.com/office/officeart/2005/8/layout/vProcess5"/>
    <dgm:cxn modelId="{861DCD18-B1E9-4052-80FF-C6A5D8F2076A}" type="presParOf" srcId="{568BE6C4-ADC9-4F86-8A10-CD17090B3464}" destId="{FA4F4CBD-301B-49CA-B240-B048B145DE0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104303-E311-4C80-AB75-02E7151675B3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0227B8-3957-480E-8F7D-B793D3DE979B}">
      <dgm:prSet phldrT="[Text]"/>
      <dgm:spPr/>
      <dgm:t>
        <a:bodyPr/>
        <a:lstStyle/>
        <a:p>
          <a:r>
            <a:rPr lang="en-IN" dirty="0" smtClean="0"/>
            <a:t>ML Techniques</a:t>
          </a:r>
          <a:endParaRPr lang="en-US" dirty="0"/>
        </a:p>
      </dgm:t>
    </dgm:pt>
    <dgm:pt modelId="{4EF8473F-165A-47DF-8A13-618761EF7FE2}" type="parTrans" cxnId="{A23C4824-000E-4629-8B40-3F001173F5F0}">
      <dgm:prSet/>
      <dgm:spPr/>
      <dgm:t>
        <a:bodyPr/>
        <a:lstStyle/>
        <a:p>
          <a:endParaRPr lang="en-US"/>
        </a:p>
      </dgm:t>
    </dgm:pt>
    <dgm:pt modelId="{9F10039D-8D99-4543-9DC2-8F301D0A1DBC}" type="sibTrans" cxnId="{A23C4824-000E-4629-8B40-3F001173F5F0}">
      <dgm:prSet/>
      <dgm:spPr/>
      <dgm:t>
        <a:bodyPr/>
        <a:lstStyle/>
        <a:p>
          <a:endParaRPr lang="en-US"/>
        </a:p>
      </dgm:t>
    </dgm:pt>
    <dgm:pt modelId="{BDC72500-7360-4298-A0D0-4BE7773EFD69}">
      <dgm:prSet phldrT="[Text]"/>
      <dgm:spPr/>
      <dgm:t>
        <a:bodyPr/>
        <a:lstStyle/>
        <a:p>
          <a:r>
            <a:rPr lang="en-IN" dirty="0" smtClean="0"/>
            <a:t>Supervised Learning</a:t>
          </a:r>
          <a:endParaRPr lang="en-US" dirty="0"/>
        </a:p>
      </dgm:t>
    </dgm:pt>
    <dgm:pt modelId="{3B5B6178-9B55-4EC0-8F35-6C11EFD7FA28}" type="parTrans" cxnId="{764EEF05-89C5-4219-8B97-6ACF0ADB7373}">
      <dgm:prSet/>
      <dgm:spPr/>
      <dgm:t>
        <a:bodyPr/>
        <a:lstStyle/>
        <a:p>
          <a:endParaRPr lang="en-US"/>
        </a:p>
      </dgm:t>
    </dgm:pt>
    <dgm:pt modelId="{0D7AAF24-8B36-4E2C-930F-CD7CEAEA313F}" type="sibTrans" cxnId="{764EEF05-89C5-4219-8B97-6ACF0ADB7373}">
      <dgm:prSet/>
      <dgm:spPr/>
      <dgm:t>
        <a:bodyPr/>
        <a:lstStyle/>
        <a:p>
          <a:endParaRPr lang="en-US"/>
        </a:p>
      </dgm:t>
    </dgm:pt>
    <dgm:pt modelId="{569E5B9D-7FD2-4F4A-87BB-ACC602CD4E45}">
      <dgm:prSet phldrT="[Text]"/>
      <dgm:spPr/>
      <dgm:t>
        <a:bodyPr/>
        <a:lstStyle/>
        <a:p>
          <a:r>
            <a:rPr lang="en-IN" dirty="0" smtClean="0"/>
            <a:t>Clustering</a:t>
          </a:r>
          <a:endParaRPr lang="en-US" dirty="0"/>
        </a:p>
      </dgm:t>
    </dgm:pt>
    <dgm:pt modelId="{F9CEFD37-56BA-4F17-8A59-2DC217A1B0BB}" type="parTrans" cxnId="{57CE9747-6915-43ED-8576-27FB263EC7A1}">
      <dgm:prSet/>
      <dgm:spPr/>
      <dgm:t>
        <a:bodyPr/>
        <a:lstStyle/>
        <a:p>
          <a:endParaRPr lang="en-US"/>
        </a:p>
      </dgm:t>
    </dgm:pt>
    <dgm:pt modelId="{F9F42E5F-FBAB-4B19-8A89-55AF7597242C}" type="sibTrans" cxnId="{57CE9747-6915-43ED-8576-27FB263EC7A1}">
      <dgm:prSet/>
      <dgm:spPr/>
      <dgm:t>
        <a:bodyPr/>
        <a:lstStyle/>
        <a:p>
          <a:endParaRPr lang="en-US"/>
        </a:p>
      </dgm:t>
    </dgm:pt>
    <dgm:pt modelId="{532436DE-59F5-4E0E-B806-8F4FF4D5390A}">
      <dgm:prSet phldrT="[Text]"/>
      <dgm:spPr/>
      <dgm:t>
        <a:bodyPr/>
        <a:lstStyle/>
        <a:p>
          <a:r>
            <a:rPr lang="en-IN" dirty="0" err="1" smtClean="0"/>
            <a:t>Kmean</a:t>
          </a:r>
          <a:endParaRPr lang="en-US" dirty="0"/>
        </a:p>
      </dgm:t>
    </dgm:pt>
    <dgm:pt modelId="{C561E0D2-0CAC-4C09-9B61-D19C9349E746}" type="parTrans" cxnId="{101DAC99-698C-472D-B79E-791BB3DFADCC}">
      <dgm:prSet/>
      <dgm:spPr/>
      <dgm:t>
        <a:bodyPr/>
        <a:lstStyle/>
        <a:p>
          <a:endParaRPr lang="en-US"/>
        </a:p>
      </dgm:t>
    </dgm:pt>
    <dgm:pt modelId="{BCBD4406-9B5D-4312-B3D2-FB49FA82928C}" type="sibTrans" cxnId="{101DAC99-698C-472D-B79E-791BB3DFADCC}">
      <dgm:prSet/>
      <dgm:spPr/>
      <dgm:t>
        <a:bodyPr/>
        <a:lstStyle/>
        <a:p>
          <a:endParaRPr lang="en-US"/>
        </a:p>
      </dgm:t>
    </dgm:pt>
    <dgm:pt modelId="{489E05DD-FB7B-4894-8445-6BEB3EE73AA5}">
      <dgm:prSet phldrT="[Text]"/>
      <dgm:spPr/>
      <dgm:t>
        <a:bodyPr/>
        <a:lstStyle/>
        <a:p>
          <a:r>
            <a:rPr lang="en-IN" dirty="0" smtClean="0"/>
            <a:t>Model Optimization</a:t>
          </a:r>
          <a:endParaRPr lang="en-US" dirty="0"/>
        </a:p>
      </dgm:t>
    </dgm:pt>
    <dgm:pt modelId="{09F0BB23-AA22-43DC-ABD9-8AE979D7B926}" type="parTrans" cxnId="{1CCC39BE-3198-46EA-8183-389F73A78B51}">
      <dgm:prSet/>
      <dgm:spPr/>
      <dgm:t>
        <a:bodyPr/>
        <a:lstStyle/>
        <a:p>
          <a:endParaRPr lang="en-US"/>
        </a:p>
      </dgm:t>
    </dgm:pt>
    <dgm:pt modelId="{B8801746-F42B-43A2-8099-B90F2EDF7B07}" type="sibTrans" cxnId="{1CCC39BE-3198-46EA-8183-389F73A78B51}">
      <dgm:prSet/>
      <dgm:spPr/>
      <dgm:t>
        <a:bodyPr/>
        <a:lstStyle/>
        <a:p>
          <a:endParaRPr lang="en-US"/>
        </a:p>
      </dgm:t>
    </dgm:pt>
    <dgm:pt modelId="{D89C824B-7DB4-4B40-A04A-9C6D5D8F149B}">
      <dgm:prSet phldrT="[Text]"/>
      <dgm:spPr/>
      <dgm:t>
        <a:bodyPr/>
        <a:lstStyle/>
        <a:p>
          <a:r>
            <a:rPr lang="en-IN" dirty="0" smtClean="0"/>
            <a:t>Elbow method</a:t>
          </a:r>
          <a:endParaRPr lang="en-US" dirty="0"/>
        </a:p>
      </dgm:t>
    </dgm:pt>
    <dgm:pt modelId="{74217035-D9FB-4C6C-B61D-38BB65EBB707}" type="parTrans" cxnId="{B004D14B-6B1B-4848-9F68-C58E3E768CCC}">
      <dgm:prSet/>
      <dgm:spPr/>
      <dgm:t>
        <a:bodyPr/>
        <a:lstStyle/>
        <a:p>
          <a:endParaRPr lang="en-US"/>
        </a:p>
      </dgm:t>
    </dgm:pt>
    <dgm:pt modelId="{74C298BA-FB1E-462F-9FE6-C0FA69D62537}" type="sibTrans" cxnId="{B004D14B-6B1B-4848-9F68-C58E3E768CCC}">
      <dgm:prSet/>
      <dgm:spPr/>
      <dgm:t>
        <a:bodyPr/>
        <a:lstStyle/>
        <a:p>
          <a:endParaRPr lang="en-US"/>
        </a:p>
      </dgm:t>
    </dgm:pt>
    <dgm:pt modelId="{C2649E1B-0A6C-453D-9B2F-FFA84569D935}">
      <dgm:prSet/>
      <dgm:spPr/>
      <dgm:t>
        <a:bodyPr/>
        <a:lstStyle/>
        <a:p>
          <a:r>
            <a:rPr lang="en-IN" dirty="0" smtClean="0"/>
            <a:t>Unsupervised Learning</a:t>
          </a:r>
          <a:endParaRPr lang="en-IN" dirty="0"/>
        </a:p>
      </dgm:t>
    </dgm:pt>
    <dgm:pt modelId="{9F45CDEC-2EA3-4307-885C-BAB37C1284C6}" type="parTrans" cxnId="{BC89B49A-3C27-43F9-A306-8B331AC05A9B}">
      <dgm:prSet/>
      <dgm:spPr/>
      <dgm:t>
        <a:bodyPr/>
        <a:lstStyle/>
        <a:p>
          <a:endParaRPr lang="en-US"/>
        </a:p>
      </dgm:t>
    </dgm:pt>
    <dgm:pt modelId="{5083CADD-92BA-48F1-8A4E-DE7888C02E20}" type="sibTrans" cxnId="{BC89B49A-3C27-43F9-A306-8B331AC05A9B}">
      <dgm:prSet/>
      <dgm:spPr/>
      <dgm:t>
        <a:bodyPr/>
        <a:lstStyle/>
        <a:p>
          <a:endParaRPr lang="en-US"/>
        </a:p>
      </dgm:t>
    </dgm:pt>
    <dgm:pt modelId="{B91EDC4C-948D-4384-B648-E8242876BAEF}" type="pres">
      <dgm:prSet presAssocID="{F3104303-E311-4C80-AB75-02E7151675B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4648-1826-4CC1-8705-05E2C71C25B0}" type="pres">
      <dgm:prSet presAssocID="{D80227B8-3957-480E-8F7D-B793D3DE979B}" presName="composite" presStyleCnt="0"/>
      <dgm:spPr/>
    </dgm:pt>
    <dgm:pt modelId="{313D0A00-EA89-47B5-B5FD-5FCAC47FC883}" type="pres">
      <dgm:prSet presAssocID="{D80227B8-3957-480E-8F7D-B793D3DE979B}" presName="imagSh" presStyleLbl="bgImgPlace1" presStyleIdx="0" presStyleCnt="3" custScaleX="83670" custScaleY="85126" custLinFactNeighborX="16353" custLinFactNeighborY="-3552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05F2AEE-4839-42B1-B95A-B73F0476EB11}" type="pres">
      <dgm:prSet presAssocID="{D80227B8-3957-480E-8F7D-B793D3DE979B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6DA709-0A1D-4A5C-88AF-426921812F21}" type="pres">
      <dgm:prSet presAssocID="{9F10039D-8D99-4543-9DC2-8F301D0A1DBC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A968C79-7B79-4FEE-9017-A392EF4BBC7B}" type="pres">
      <dgm:prSet presAssocID="{9F10039D-8D99-4543-9DC2-8F301D0A1DBC}" presName="connTx" presStyleLbl="sibTrans2D1" presStyleIdx="0" presStyleCnt="2"/>
      <dgm:spPr/>
      <dgm:t>
        <a:bodyPr/>
        <a:lstStyle/>
        <a:p>
          <a:endParaRPr lang="en-US"/>
        </a:p>
      </dgm:t>
    </dgm:pt>
    <dgm:pt modelId="{7F24AA8C-5763-4245-93B5-77BFC4AE7916}" type="pres">
      <dgm:prSet presAssocID="{569E5B9D-7FD2-4F4A-87BB-ACC602CD4E45}" presName="composite" presStyleCnt="0"/>
      <dgm:spPr/>
    </dgm:pt>
    <dgm:pt modelId="{058D58F8-E631-40F5-8EA8-0736CA35F178}" type="pres">
      <dgm:prSet presAssocID="{569E5B9D-7FD2-4F4A-87BB-ACC602CD4E45}" presName="imagSh" presStyleLbl="bgImgPlace1" presStyleIdx="1" presStyleCnt="3" custLinFactNeighborX="10138" custLinFactNeighborY="-3781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E598747-8A02-43BE-8ADD-B449880D6D1E}" type="pres">
      <dgm:prSet presAssocID="{569E5B9D-7FD2-4F4A-87BB-ACC602CD4E45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6CC752-CFEF-4D4A-B8FB-A7A4A0CFC02B}" type="pres">
      <dgm:prSet presAssocID="{F9F42E5F-FBAB-4B19-8A89-55AF7597242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9BC4EB9-A1E4-4FAA-A564-CA866D2B1917}" type="pres">
      <dgm:prSet presAssocID="{F9F42E5F-FBAB-4B19-8A89-55AF7597242C}" presName="connTx" presStyleLbl="sibTrans2D1" presStyleIdx="1" presStyleCnt="2"/>
      <dgm:spPr/>
      <dgm:t>
        <a:bodyPr/>
        <a:lstStyle/>
        <a:p>
          <a:endParaRPr lang="en-US"/>
        </a:p>
      </dgm:t>
    </dgm:pt>
    <dgm:pt modelId="{AF7CEE27-D223-4F03-9772-148DCF5591AF}" type="pres">
      <dgm:prSet presAssocID="{489E05DD-FB7B-4894-8445-6BEB3EE73AA5}" presName="composite" presStyleCnt="0"/>
      <dgm:spPr/>
    </dgm:pt>
    <dgm:pt modelId="{2D0EA8B5-A3EF-43C4-9D24-3D015F8E1167}" type="pres">
      <dgm:prSet presAssocID="{489E05DD-FB7B-4894-8445-6BEB3EE73AA5}" presName="imagSh" presStyleLbl="bgImgPlace1" presStyleIdx="2" presStyleCnt="3" custScaleX="60734" custScaleY="69268" custLinFactNeighborX="19460" custLinFactNeighborY="-3659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40A3FDD-D320-4123-ABE0-71CFE5A62CE3}" type="pres">
      <dgm:prSet presAssocID="{489E05DD-FB7B-4894-8445-6BEB3EE73AA5}" presName="tx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9611D1-AE35-4E34-8201-853BFD67C42E}" type="presOf" srcId="{D80227B8-3957-480E-8F7D-B793D3DE979B}" destId="{405F2AEE-4839-42B1-B95A-B73F0476EB11}" srcOrd="0" destOrd="0" presId="urn:microsoft.com/office/officeart/2005/8/layout/hProcess10"/>
    <dgm:cxn modelId="{4901FD3B-092F-4DC6-8B80-9A9C724E285E}" type="presOf" srcId="{BDC72500-7360-4298-A0D0-4BE7773EFD69}" destId="{405F2AEE-4839-42B1-B95A-B73F0476EB11}" srcOrd="0" destOrd="1" presId="urn:microsoft.com/office/officeart/2005/8/layout/hProcess10"/>
    <dgm:cxn modelId="{EF734200-D50C-4C2A-B0E1-5F4C6029610B}" type="presOf" srcId="{F3104303-E311-4C80-AB75-02E7151675B3}" destId="{B91EDC4C-948D-4384-B648-E8242876BAEF}" srcOrd="0" destOrd="0" presId="urn:microsoft.com/office/officeart/2005/8/layout/hProcess10"/>
    <dgm:cxn modelId="{522497DD-1669-4EF6-8A13-44FC042C8EE6}" type="presOf" srcId="{F9F42E5F-FBAB-4B19-8A89-55AF7597242C}" destId="{B76CC752-CFEF-4D4A-B8FB-A7A4A0CFC02B}" srcOrd="0" destOrd="0" presId="urn:microsoft.com/office/officeart/2005/8/layout/hProcess10"/>
    <dgm:cxn modelId="{101DAC99-698C-472D-B79E-791BB3DFADCC}" srcId="{569E5B9D-7FD2-4F4A-87BB-ACC602CD4E45}" destId="{532436DE-59F5-4E0E-B806-8F4FF4D5390A}" srcOrd="0" destOrd="0" parTransId="{C561E0D2-0CAC-4C09-9B61-D19C9349E746}" sibTransId="{BCBD4406-9B5D-4312-B3D2-FB49FA82928C}"/>
    <dgm:cxn modelId="{764EEF05-89C5-4219-8B97-6ACF0ADB7373}" srcId="{D80227B8-3957-480E-8F7D-B793D3DE979B}" destId="{BDC72500-7360-4298-A0D0-4BE7773EFD69}" srcOrd="0" destOrd="0" parTransId="{3B5B6178-9B55-4EC0-8F35-6C11EFD7FA28}" sibTransId="{0D7AAF24-8B36-4E2C-930F-CD7CEAEA313F}"/>
    <dgm:cxn modelId="{246DA49A-A3B9-4BB0-8A79-8E3B55E41569}" type="presOf" srcId="{F9F42E5F-FBAB-4B19-8A89-55AF7597242C}" destId="{E9BC4EB9-A1E4-4FAA-A564-CA866D2B1917}" srcOrd="1" destOrd="0" presId="urn:microsoft.com/office/officeart/2005/8/layout/hProcess10"/>
    <dgm:cxn modelId="{CAEADE71-0D85-449E-A061-B3C3ECC1DAD1}" type="presOf" srcId="{489E05DD-FB7B-4894-8445-6BEB3EE73AA5}" destId="{440A3FDD-D320-4123-ABE0-71CFE5A62CE3}" srcOrd="0" destOrd="0" presId="urn:microsoft.com/office/officeart/2005/8/layout/hProcess10"/>
    <dgm:cxn modelId="{1CCC39BE-3198-46EA-8183-389F73A78B51}" srcId="{F3104303-E311-4C80-AB75-02E7151675B3}" destId="{489E05DD-FB7B-4894-8445-6BEB3EE73AA5}" srcOrd="2" destOrd="0" parTransId="{09F0BB23-AA22-43DC-ABD9-8AE979D7B926}" sibTransId="{B8801746-F42B-43A2-8099-B90F2EDF7B07}"/>
    <dgm:cxn modelId="{753C9E85-314C-4021-A785-85DC85B2281B}" type="presOf" srcId="{C2649E1B-0A6C-453D-9B2F-FFA84569D935}" destId="{405F2AEE-4839-42B1-B95A-B73F0476EB11}" srcOrd="0" destOrd="2" presId="urn:microsoft.com/office/officeart/2005/8/layout/hProcess10"/>
    <dgm:cxn modelId="{3F0A1E77-89E1-4F96-87DD-1471834DC2C3}" type="presOf" srcId="{532436DE-59F5-4E0E-B806-8F4FF4D5390A}" destId="{BE598747-8A02-43BE-8ADD-B449880D6D1E}" srcOrd="0" destOrd="1" presId="urn:microsoft.com/office/officeart/2005/8/layout/hProcess10"/>
    <dgm:cxn modelId="{94D20FE3-10D7-43DA-B2AE-D9F203C1EFED}" type="presOf" srcId="{569E5B9D-7FD2-4F4A-87BB-ACC602CD4E45}" destId="{BE598747-8A02-43BE-8ADD-B449880D6D1E}" srcOrd="0" destOrd="0" presId="urn:microsoft.com/office/officeart/2005/8/layout/hProcess10"/>
    <dgm:cxn modelId="{57CE9747-6915-43ED-8576-27FB263EC7A1}" srcId="{F3104303-E311-4C80-AB75-02E7151675B3}" destId="{569E5B9D-7FD2-4F4A-87BB-ACC602CD4E45}" srcOrd="1" destOrd="0" parTransId="{F9CEFD37-56BA-4F17-8A59-2DC217A1B0BB}" sibTransId="{F9F42E5F-FBAB-4B19-8A89-55AF7597242C}"/>
    <dgm:cxn modelId="{B004D14B-6B1B-4848-9F68-C58E3E768CCC}" srcId="{489E05DD-FB7B-4894-8445-6BEB3EE73AA5}" destId="{D89C824B-7DB4-4B40-A04A-9C6D5D8F149B}" srcOrd="0" destOrd="0" parTransId="{74217035-D9FB-4C6C-B61D-38BB65EBB707}" sibTransId="{74C298BA-FB1E-462F-9FE6-C0FA69D62537}"/>
    <dgm:cxn modelId="{4B5E5176-AF7A-4399-A219-3D5F48066111}" type="presOf" srcId="{9F10039D-8D99-4543-9DC2-8F301D0A1DBC}" destId="{0F6DA709-0A1D-4A5C-88AF-426921812F21}" srcOrd="0" destOrd="0" presId="urn:microsoft.com/office/officeart/2005/8/layout/hProcess10"/>
    <dgm:cxn modelId="{A23C4824-000E-4629-8B40-3F001173F5F0}" srcId="{F3104303-E311-4C80-AB75-02E7151675B3}" destId="{D80227B8-3957-480E-8F7D-B793D3DE979B}" srcOrd="0" destOrd="0" parTransId="{4EF8473F-165A-47DF-8A13-618761EF7FE2}" sibTransId="{9F10039D-8D99-4543-9DC2-8F301D0A1DBC}"/>
    <dgm:cxn modelId="{71BEF950-9598-47CF-A103-2649E25CB7E3}" type="presOf" srcId="{D89C824B-7DB4-4B40-A04A-9C6D5D8F149B}" destId="{440A3FDD-D320-4123-ABE0-71CFE5A62CE3}" srcOrd="0" destOrd="1" presId="urn:microsoft.com/office/officeart/2005/8/layout/hProcess10"/>
    <dgm:cxn modelId="{BC89B49A-3C27-43F9-A306-8B331AC05A9B}" srcId="{D80227B8-3957-480E-8F7D-B793D3DE979B}" destId="{C2649E1B-0A6C-453D-9B2F-FFA84569D935}" srcOrd="1" destOrd="0" parTransId="{9F45CDEC-2EA3-4307-885C-BAB37C1284C6}" sibTransId="{5083CADD-92BA-48F1-8A4E-DE7888C02E20}"/>
    <dgm:cxn modelId="{384FD57F-66A0-4DDE-9655-DCEC6BBB60A4}" type="presOf" srcId="{9F10039D-8D99-4543-9DC2-8F301D0A1DBC}" destId="{8A968C79-7B79-4FEE-9017-A392EF4BBC7B}" srcOrd="1" destOrd="0" presId="urn:microsoft.com/office/officeart/2005/8/layout/hProcess10"/>
    <dgm:cxn modelId="{BC86C1BF-8D8F-46A8-A98E-ED4A85815ABB}" type="presParOf" srcId="{B91EDC4C-948D-4384-B648-E8242876BAEF}" destId="{C4404648-1826-4CC1-8705-05E2C71C25B0}" srcOrd="0" destOrd="0" presId="urn:microsoft.com/office/officeart/2005/8/layout/hProcess10"/>
    <dgm:cxn modelId="{C220BD0D-5F22-4D8E-8C7C-0F59B441B909}" type="presParOf" srcId="{C4404648-1826-4CC1-8705-05E2C71C25B0}" destId="{313D0A00-EA89-47B5-B5FD-5FCAC47FC883}" srcOrd="0" destOrd="0" presId="urn:microsoft.com/office/officeart/2005/8/layout/hProcess10"/>
    <dgm:cxn modelId="{22E197AE-93FA-4739-80B0-BAFC290464D1}" type="presParOf" srcId="{C4404648-1826-4CC1-8705-05E2C71C25B0}" destId="{405F2AEE-4839-42B1-B95A-B73F0476EB11}" srcOrd="1" destOrd="0" presId="urn:microsoft.com/office/officeart/2005/8/layout/hProcess10"/>
    <dgm:cxn modelId="{C352D0AD-8A5C-4B75-A03B-94D068087F28}" type="presParOf" srcId="{B91EDC4C-948D-4384-B648-E8242876BAEF}" destId="{0F6DA709-0A1D-4A5C-88AF-426921812F21}" srcOrd="1" destOrd="0" presId="urn:microsoft.com/office/officeart/2005/8/layout/hProcess10"/>
    <dgm:cxn modelId="{C93CF655-0168-46A4-B2C0-7B84D300E806}" type="presParOf" srcId="{0F6DA709-0A1D-4A5C-88AF-426921812F21}" destId="{8A968C79-7B79-4FEE-9017-A392EF4BBC7B}" srcOrd="0" destOrd="0" presId="urn:microsoft.com/office/officeart/2005/8/layout/hProcess10"/>
    <dgm:cxn modelId="{00C217AF-B847-4964-90A0-4014E41D8412}" type="presParOf" srcId="{B91EDC4C-948D-4384-B648-E8242876BAEF}" destId="{7F24AA8C-5763-4245-93B5-77BFC4AE7916}" srcOrd="2" destOrd="0" presId="urn:microsoft.com/office/officeart/2005/8/layout/hProcess10"/>
    <dgm:cxn modelId="{062BC4DB-9454-4E41-B569-800C9803DB6C}" type="presParOf" srcId="{7F24AA8C-5763-4245-93B5-77BFC4AE7916}" destId="{058D58F8-E631-40F5-8EA8-0736CA35F178}" srcOrd="0" destOrd="0" presId="urn:microsoft.com/office/officeart/2005/8/layout/hProcess10"/>
    <dgm:cxn modelId="{9C6082F0-DAED-421A-B547-7461E6E19107}" type="presParOf" srcId="{7F24AA8C-5763-4245-93B5-77BFC4AE7916}" destId="{BE598747-8A02-43BE-8ADD-B449880D6D1E}" srcOrd="1" destOrd="0" presId="urn:microsoft.com/office/officeart/2005/8/layout/hProcess10"/>
    <dgm:cxn modelId="{9EF3C8D3-3688-4A00-BB92-8351B4418083}" type="presParOf" srcId="{B91EDC4C-948D-4384-B648-E8242876BAEF}" destId="{B76CC752-CFEF-4D4A-B8FB-A7A4A0CFC02B}" srcOrd="3" destOrd="0" presId="urn:microsoft.com/office/officeart/2005/8/layout/hProcess10"/>
    <dgm:cxn modelId="{08BFCC55-0287-46DB-9AB7-6FCFAF5D9C98}" type="presParOf" srcId="{B76CC752-CFEF-4D4A-B8FB-A7A4A0CFC02B}" destId="{E9BC4EB9-A1E4-4FAA-A564-CA866D2B1917}" srcOrd="0" destOrd="0" presId="urn:microsoft.com/office/officeart/2005/8/layout/hProcess10"/>
    <dgm:cxn modelId="{FAB4776A-A8A7-44C8-AC03-31040AA98133}" type="presParOf" srcId="{B91EDC4C-948D-4384-B648-E8242876BAEF}" destId="{AF7CEE27-D223-4F03-9772-148DCF5591AF}" srcOrd="4" destOrd="0" presId="urn:microsoft.com/office/officeart/2005/8/layout/hProcess10"/>
    <dgm:cxn modelId="{859B10D6-07FE-4B6A-8095-994B4BD438B0}" type="presParOf" srcId="{AF7CEE27-D223-4F03-9772-148DCF5591AF}" destId="{2D0EA8B5-A3EF-43C4-9D24-3D015F8E1167}" srcOrd="0" destOrd="0" presId="urn:microsoft.com/office/officeart/2005/8/layout/hProcess10"/>
    <dgm:cxn modelId="{D6BB4487-399B-42C8-BD91-6E537B509387}" type="presParOf" srcId="{AF7CEE27-D223-4F03-9772-148DCF5591AF}" destId="{440A3FDD-D320-4123-ABE0-71CFE5A62CE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4762D8-605C-4417-B9D4-8EC5B984817F}" type="doc">
      <dgm:prSet loTypeId="urn:microsoft.com/office/officeart/2018/2/layout/IconVerticalSolidList" loCatId="icon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54AA1C8-DDB8-48A8-A1BC-CFA1E16F0C9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 smtClean="0"/>
            <a:t>Introduction</a:t>
          </a:r>
          <a:endParaRPr lang="en-IN" dirty="0"/>
        </a:p>
      </dgm:t>
    </dgm:pt>
    <dgm:pt modelId="{5138EA39-393C-489A-89B4-FDB9C41961FD}" type="parTrans" cxnId="{FC2CFDE7-7599-4A20-B991-160B2AC2AAF7}">
      <dgm:prSet/>
      <dgm:spPr/>
      <dgm:t>
        <a:bodyPr/>
        <a:lstStyle/>
        <a:p>
          <a:endParaRPr lang="en-IN"/>
        </a:p>
      </dgm:t>
    </dgm:pt>
    <dgm:pt modelId="{60727015-0CDF-4387-9DAD-C95DCA15DC5C}" type="sibTrans" cxnId="{FC2CFDE7-7599-4A20-B991-160B2AC2AAF7}">
      <dgm:prSet/>
      <dgm:spPr/>
      <dgm:t>
        <a:bodyPr/>
        <a:lstStyle/>
        <a:p>
          <a:endParaRPr lang="en-IN"/>
        </a:p>
      </dgm:t>
    </dgm:pt>
    <dgm:pt modelId="{284AA7F8-273A-44BB-860B-2A5CF2CD53E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 smtClean="0"/>
            <a:t>Applications</a:t>
          </a:r>
          <a:endParaRPr lang="en-IN" dirty="0"/>
        </a:p>
      </dgm:t>
    </dgm:pt>
    <dgm:pt modelId="{603A3296-4823-4345-AA3D-FCC0A4666CEE}" type="parTrans" cxnId="{A2E4737A-6F27-48EC-A75D-B4942EB8ECB0}">
      <dgm:prSet/>
      <dgm:spPr/>
      <dgm:t>
        <a:bodyPr/>
        <a:lstStyle/>
        <a:p>
          <a:endParaRPr lang="en-IN"/>
        </a:p>
      </dgm:t>
    </dgm:pt>
    <dgm:pt modelId="{7DCD9DCD-37AC-4399-859B-D2BE69498C5B}" type="sibTrans" cxnId="{A2E4737A-6F27-48EC-A75D-B4942EB8ECB0}">
      <dgm:prSet/>
      <dgm:spPr/>
      <dgm:t>
        <a:bodyPr/>
        <a:lstStyle/>
        <a:p>
          <a:endParaRPr lang="en-IN"/>
        </a:p>
      </dgm:t>
    </dgm:pt>
    <dgm:pt modelId="{09E98E58-A398-4C78-BA46-1790EE1DE39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 smtClean="0"/>
            <a:t>Choosing K value</a:t>
          </a:r>
          <a:endParaRPr lang="en-IN" dirty="0"/>
        </a:p>
      </dgm:t>
    </dgm:pt>
    <dgm:pt modelId="{EC8A25E2-9316-4E57-8913-78935171A098}" type="sibTrans" cxnId="{9CB65EAA-54F9-4674-87B0-0D110F7126E4}">
      <dgm:prSet/>
      <dgm:spPr/>
      <dgm:t>
        <a:bodyPr/>
        <a:lstStyle/>
        <a:p>
          <a:endParaRPr lang="en-IN"/>
        </a:p>
      </dgm:t>
    </dgm:pt>
    <dgm:pt modelId="{9B8203FC-8C10-45D3-8D66-F0DFAF4BBBB3}" type="parTrans" cxnId="{9CB65EAA-54F9-4674-87B0-0D110F7126E4}">
      <dgm:prSet/>
      <dgm:spPr/>
      <dgm:t>
        <a:bodyPr/>
        <a:lstStyle/>
        <a:p>
          <a:endParaRPr lang="en-IN"/>
        </a:p>
      </dgm:t>
    </dgm:pt>
    <dgm:pt modelId="{9FDA85F3-8101-442A-ADF5-8814313A0BF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 smtClean="0"/>
            <a:t>Coding</a:t>
          </a:r>
          <a:endParaRPr lang="en-IN" dirty="0"/>
        </a:p>
      </dgm:t>
    </dgm:pt>
    <dgm:pt modelId="{70376780-47AE-45DC-A2B1-DD3A89424EED}" type="sibTrans" cxnId="{A8E6E33C-E542-4F92-A225-2D31F9D0970B}">
      <dgm:prSet/>
      <dgm:spPr/>
      <dgm:t>
        <a:bodyPr/>
        <a:lstStyle/>
        <a:p>
          <a:endParaRPr lang="en-IN"/>
        </a:p>
      </dgm:t>
    </dgm:pt>
    <dgm:pt modelId="{6DB4BB02-1A80-4FD0-809F-A5BC9EF3DD01}" type="parTrans" cxnId="{A8E6E33C-E542-4F92-A225-2D31F9D0970B}">
      <dgm:prSet/>
      <dgm:spPr/>
      <dgm:t>
        <a:bodyPr/>
        <a:lstStyle/>
        <a:p>
          <a:endParaRPr lang="en-IN"/>
        </a:p>
      </dgm:t>
    </dgm:pt>
    <dgm:pt modelId="{8326ADA5-C619-46F5-9CC5-BF8946BDBD6E}" type="pres">
      <dgm:prSet presAssocID="{6A4762D8-605C-4417-B9D4-8EC5B984817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5A9D16-A6E2-429A-8D93-E1B42A67ED29}" type="pres">
      <dgm:prSet presAssocID="{354AA1C8-DDB8-48A8-A1BC-CFA1E16F0C9E}" presName="compNode" presStyleCnt="0"/>
      <dgm:spPr/>
    </dgm:pt>
    <dgm:pt modelId="{49FA1B58-F4DF-4CE5-85A3-2E2E9567E95A}" type="pres">
      <dgm:prSet presAssocID="{354AA1C8-DDB8-48A8-A1BC-CFA1E16F0C9E}" presName="bgRect" presStyleLbl="bgShp" presStyleIdx="0" presStyleCnt="4"/>
      <dgm:spPr/>
    </dgm:pt>
    <dgm:pt modelId="{E90D79F8-FE95-42C9-B4DD-59D73FCF16F6}" type="pres">
      <dgm:prSet presAssocID="{354AA1C8-DDB8-48A8-A1BC-CFA1E16F0C9E}" presName="iconRect" presStyleLbl="node1" presStyleIdx="0" presStyleCnt="4"/>
      <dgm:spPr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DA4F3350-4ED1-4B30-B586-BCD3AEC98BC5}" type="pres">
      <dgm:prSet presAssocID="{354AA1C8-DDB8-48A8-A1BC-CFA1E16F0C9E}" presName="spaceRect" presStyleCnt="0"/>
      <dgm:spPr/>
    </dgm:pt>
    <dgm:pt modelId="{FFE39007-0861-448E-B3B6-F2ACBCF44D3C}" type="pres">
      <dgm:prSet presAssocID="{354AA1C8-DDB8-48A8-A1BC-CFA1E16F0C9E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719A3EE-E388-485F-A702-C77DACC6AF3F}" type="pres">
      <dgm:prSet presAssocID="{60727015-0CDF-4387-9DAD-C95DCA15DC5C}" presName="sibTrans" presStyleCnt="0"/>
      <dgm:spPr/>
    </dgm:pt>
    <dgm:pt modelId="{9050B5A8-DF53-4EE5-ADB4-E84B59C4688D}" type="pres">
      <dgm:prSet presAssocID="{284AA7F8-273A-44BB-860B-2A5CF2CD53E7}" presName="compNode" presStyleCnt="0"/>
      <dgm:spPr/>
    </dgm:pt>
    <dgm:pt modelId="{BC94A5E2-3157-4DFE-AF2E-0A23E3527034}" type="pres">
      <dgm:prSet presAssocID="{284AA7F8-273A-44BB-860B-2A5CF2CD53E7}" presName="bgRect" presStyleLbl="bgShp" presStyleIdx="1" presStyleCnt="4" custLinFactNeighborX="95"/>
      <dgm:spPr/>
    </dgm:pt>
    <dgm:pt modelId="{AAE8CEF8-6B6D-442E-A907-7499FE0DDB94}" type="pres">
      <dgm:prSet presAssocID="{284AA7F8-273A-44BB-860B-2A5CF2CD53E7}" presName="iconRect" presStyleLbl="node1" presStyleIdx="1" presStyleCnt="4"/>
      <dgm:spPr>
        <a:blipFill>
          <a:blip xmlns:r="http://schemas.openxmlformats.org/officeDocument/2006/relationships" r:embed="rId3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Artificial Intelligence"/>
        </a:ext>
      </dgm:extLst>
    </dgm:pt>
    <dgm:pt modelId="{558DBB92-6C52-4E20-9ADB-CF063B2BB953}" type="pres">
      <dgm:prSet presAssocID="{284AA7F8-273A-44BB-860B-2A5CF2CD53E7}" presName="spaceRect" presStyleCnt="0"/>
      <dgm:spPr/>
    </dgm:pt>
    <dgm:pt modelId="{2FDA6E0E-243E-4FB2-A522-53797803E991}" type="pres">
      <dgm:prSet presAssocID="{284AA7F8-273A-44BB-860B-2A5CF2CD53E7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5076F1B-04D6-41F1-9279-D50116D52E68}" type="pres">
      <dgm:prSet presAssocID="{7DCD9DCD-37AC-4399-859B-D2BE69498C5B}" presName="sibTrans" presStyleCnt="0"/>
      <dgm:spPr/>
    </dgm:pt>
    <dgm:pt modelId="{C1E49E86-6C7F-48A3-A937-8468757BB664}" type="pres">
      <dgm:prSet presAssocID="{09E98E58-A398-4C78-BA46-1790EE1DE391}" presName="compNode" presStyleCnt="0"/>
      <dgm:spPr/>
    </dgm:pt>
    <dgm:pt modelId="{6E136437-029F-499B-AA62-F6127DAE9320}" type="pres">
      <dgm:prSet presAssocID="{09E98E58-A398-4C78-BA46-1790EE1DE391}" presName="bgRect" presStyleLbl="bgShp" presStyleIdx="2" presStyleCnt="4"/>
      <dgm:spPr/>
    </dgm:pt>
    <dgm:pt modelId="{22232BCC-C287-40E5-9A27-2BDC106F7C76}" type="pres">
      <dgm:prSet presAssocID="{09E98E58-A398-4C78-BA46-1790EE1DE391}" presName="iconRect" presStyleLbl="node1" presStyleIdx="2" presStyleCnt="4"/>
      <dgm:spPr>
        <a:blipFill>
          <a:blip xmlns:r="http://schemas.openxmlformats.org/officeDocument/2006/relationships" r:embed="rId5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3B1A7A3-1916-48F4-B81F-DCF443E80B09}" type="pres">
      <dgm:prSet presAssocID="{09E98E58-A398-4C78-BA46-1790EE1DE391}" presName="spaceRect" presStyleCnt="0"/>
      <dgm:spPr/>
    </dgm:pt>
    <dgm:pt modelId="{50A9E826-B606-4586-8860-ED791533B450}" type="pres">
      <dgm:prSet presAssocID="{09E98E58-A398-4C78-BA46-1790EE1DE391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3915F5B-BCD4-4CEB-9D20-2D092C1BD894}" type="pres">
      <dgm:prSet presAssocID="{EC8A25E2-9316-4E57-8913-78935171A098}" presName="sibTrans" presStyleCnt="0"/>
      <dgm:spPr/>
    </dgm:pt>
    <dgm:pt modelId="{5D4957F7-D19E-4D2D-911A-C4D81EBB15CD}" type="pres">
      <dgm:prSet presAssocID="{9FDA85F3-8101-442A-ADF5-8814313A0BFF}" presName="compNode" presStyleCnt="0"/>
      <dgm:spPr/>
    </dgm:pt>
    <dgm:pt modelId="{081ECFE6-579C-4AA6-AED9-932CA38C4002}" type="pres">
      <dgm:prSet presAssocID="{9FDA85F3-8101-442A-ADF5-8814313A0BFF}" presName="bgRect" presStyleLbl="bgShp" presStyleIdx="3" presStyleCnt="4"/>
      <dgm:spPr/>
    </dgm:pt>
    <dgm:pt modelId="{0D9B4125-5DA4-48BE-AADD-726927514AF4}" type="pres">
      <dgm:prSet presAssocID="{9FDA85F3-8101-442A-ADF5-8814313A0BFF}" presName="iconRect" presStyleLbl="node1" presStyleIdx="3" presStyleCnt="4"/>
      <dgm:spPr>
        <a:blipFill>
          <a:blip xmlns:r="http://schemas.openxmlformats.org/officeDocument/2006/relationships" r:embed="rId7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A20810A5-48C3-46E4-AEEB-5688542F8825}" type="pres">
      <dgm:prSet presAssocID="{9FDA85F3-8101-442A-ADF5-8814313A0BFF}" presName="spaceRect" presStyleCnt="0"/>
      <dgm:spPr/>
    </dgm:pt>
    <dgm:pt modelId="{60AAF979-CBDA-4D98-AAA9-05AAF3A08191}" type="pres">
      <dgm:prSet presAssocID="{9FDA85F3-8101-442A-ADF5-8814313A0BFF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F25130A-B087-4AC3-8FD3-93FEC6D92F78}" type="presOf" srcId="{354AA1C8-DDB8-48A8-A1BC-CFA1E16F0C9E}" destId="{FFE39007-0861-448E-B3B6-F2ACBCF44D3C}" srcOrd="0" destOrd="0" presId="urn:microsoft.com/office/officeart/2018/2/layout/IconVerticalSolidList"/>
    <dgm:cxn modelId="{5206157C-9EC8-40C9-8456-B594A97410FF}" type="presOf" srcId="{6A4762D8-605C-4417-B9D4-8EC5B984817F}" destId="{8326ADA5-C619-46F5-9CC5-BF8946BDBD6E}" srcOrd="0" destOrd="0" presId="urn:microsoft.com/office/officeart/2018/2/layout/IconVerticalSolidList"/>
    <dgm:cxn modelId="{36D88AC5-D510-41D0-8AF7-D3582FDEA9E4}" type="presOf" srcId="{9FDA85F3-8101-442A-ADF5-8814313A0BFF}" destId="{60AAF979-CBDA-4D98-AAA9-05AAF3A08191}" srcOrd="0" destOrd="0" presId="urn:microsoft.com/office/officeart/2018/2/layout/IconVerticalSolidList"/>
    <dgm:cxn modelId="{9CB65EAA-54F9-4674-87B0-0D110F7126E4}" srcId="{6A4762D8-605C-4417-B9D4-8EC5B984817F}" destId="{09E98E58-A398-4C78-BA46-1790EE1DE391}" srcOrd="2" destOrd="0" parTransId="{9B8203FC-8C10-45D3-8D66-F0DFAF4BBBB3}" sibTransId="{EC8A25E2-9316-4E57-8913-78935171A098}"/>
    <dgm:cxn modelId="{F99912C0-238A-461F-A54D-ED997310D889}" type="presOf" srcId="{284AA7F8-273A-44BB-860B-2A5CF2CD53E7}" destId="{2FDA6E0E-243E-4FB2-A522-53797803E991}" srcOrd="0" destOrd="0" presId="urn:microsoft.com/office/officeart/2018/2/layout/IconVerticalSolidList"/>
    <dgm:cxn modelId="{A2E4737A-6F27-48EC-A75D-B4942EB8ECB0}" srcId="{6A4762D8-605C-4417-B9D4-8EC5B984817F}" destId="{284AA7F8-273A-44BB-860B-2A5CF2CD53E7}" srcOrd="1" destOrd="0" parTransId="{603A3296-4823-4345-AA3D-FCC0A4666CEE}" sibTransId="{7DCD9DCD-37AC-4399-859B-D2BE69498C5B}"/>
    <dgm:cxn modelId="{FC2CFDE7-7599-4A20-B991-160B2AC2AAF7}" srcId="{6A4762D8-605C-4417-B9D4-8EC5B984817F}" destId="{354AA1C8-DDB8-48A8-A1BC-CFA1E16F0C9E}" srcOrd="0" destOrd="0" parTransId="{5138EA39-393C-489A-89B4-FDB9C41961FD}" sibTransId="{60727015-0CDF-4387-9DAD-C95DCA15DC5C}"/>
    <dgm:cxn modelId="{A4E7B185-2812-4F3A-8F2E-7DB569255710}" type="presOf" srcId="{09E98E58-A398-4C78-BA46-1790EE1DE391}" destId="{50A9E826-B606-4586-8860-ED791533B450}" srcOrd="0" destOrd="0" presId="urn:microsoft.com/office/officeart/2018/2/layout/IconVerticalSolidList"/>
    <dgm:cxn modelId="{A8E6E33C-E542-4F92-A225-2D31F9D0970B}" srcId="{6A4762D8-605C-4417-B9D4-8EC5B984817F}" destId="{9FDA85F3-8101-442A-ADF5-8814313A0BFF}" srcOrd="3" destOrd="0" parTransId="{6DB4BB02-1A80-4FD0-809F-A5BC9EF3DD01}" sibTransId="{70376780-47AE-45DC-A2B1-DD3A89424EED}"/>
    <dgm:cxn modelId="{EBF19FA3-6EDF-462B-AE83-699AC29EA009}" type="presParOf" srcId="{8326ADA5-C619-46F5-9CC5-BF8946BDBD6E}" destId="{DD5A9D16-A6E2-429A-8D93-E1B42A67ED29}" srcOrd="0" destOrd="0" presId="urn:microsoft.com/office/officeart/2018/2/layout/IconVerticalSolidList"/>
    <dgm:cxn modelId="{199C286A-120F-4B58-8EFE-61C3DD6FB5EE}" type="presParOf" srcId="{DD5A9D16-A6E2-429A-8D93-E1B42A67ED29}" destId="{49FA1B58-F4DF-4CE5-85A3-2E2E9567E95A}" srcOrd="0" destOrd="0" presId="urn:microsoft.com/office/officeart/2018/2/layout/IconVerticalSolidList"/>
    <dgm:cxn modelId="{B0B70E7A-BF6C-4A8C-BE8D-D3DFFE244E43}" type="presParOf" srcId="{DD5A9D16-A6E2-429A-8D93-E1B42A67ED29}" destId="{E90D79F8-FE95-42C9-B4DD-59D73FCF16F6}" srcOrd="1" destOrd="0" presId="urn:microsoft.com/office/officeart/2018/2/layout/IconVerticalSolidList"/>
    <dgm:cxn modelId="{A8BEB436-392C-4A61-B31C-8324EE66D30D}" type="presParOf" srcId="{DD5A9D16-A6E2-429A-8D93-E1B42A67ED29}" destId="{DA4F3350-4ED1-4B30-B586-BCD3AEC98BC5}" srcOrd="2" destOrd="0" presId="urn:microsoft.com/office/officeart/2018/2/layout/IconVerticalSolidList"/>
    <dgm:cxn modelId="{272B91EA-6135-4DA8-A1E2-083157D163B3}" type="presParOf" srcId="{DD5A9D16-A6E2-429A-8D93-E1B42A67ED29}" destId="{FFE39007-0861-448E-B3B6-F2ACBCF44D3C}" srcOrd="3" destOrd="0" presId="urn:microsoft.com/office/officeart/2018/2/layout/IconVerticalSolidList"/>
    <dgm:cxn modelId="{309E3897-9AB4-4508-B7D3-5FB79401A8F2}" type="presParOf" srcId="{8326ADA5-C619-46F5-9CC5-BF8946BDBD6E}" destId="{5719A3EE-E388-485F-A702-C77DACC6AF3F}" srcOrd="1" destOrd="0" presId="urn:microsoft.com/office/officeart/2018/2/layout/IconVerticalSolidList"/>
    <dgm:cxn modelId="{AFA9EA4C-5038-4D0A-A610-DF149E3F7E7C}" type="presParOf" srcId="{8326ADA5-C619-46F5-9CC5-BF8946BDBD6E}" destId="{9050B5A8-DF53-4EE5-ADB4-E84B59C4688D}" srcOrd="2" destOrd="0" presId="urn:microsoft.com/office/officeart/2018/2/layout/IconVerticalSolidList"/>
    <dgm:cxn modelId="{615D8FDC-E629-42ED-8351-E43C2CDAE12B}" type="presParOf" srcId="{9050B5A8-DF53-4EE5-ADB4-E84B59C4688D}" destId="{BC94A5E2-3157-4DFE-AF2E-0A23E3527034}" srcOrd="0" destOrd="0" presId="urn:microsoft.com/office/officeart/2018/2/layout/IconVerticalSolidList"/>
    <dgm:cxn modelId="{B14EC28A-CD75-4BBD-BE86-641BD2629B42}" type="presParOf" srcId="{9050B5A8-DF53-4EE5-ADB4-E84B59C4688D}" destId="{AAE8CEF8-6B6D-442E-A907-7499FE0DDB94}" srcOrd="1" destOrd="0" presId="urn:microsoft.com/office/officeart/2018/2/layout/IconVerticalSolidList"/>
    <dgm:cxn modelId="{C88D5524-D13C-4A39-8FC6-47E2138EED8E}" type="presParOf" srcId="{9050B5A8-DF53-4EE5-ADB4-E84B59C4688D}" destId="{558DBB92-6C52-4E20-9ADB-CF063B2BB953}" srcOrd="2" destOrd="0" presId="urn:microsoft.com/office/officeart/2018/2/layout/IconVerticalSolidList"/>
    <dgm:cxn modelId="{6947BDB0-C7FB-4B49-8D6E-572F0BABFFFC}" type="presParOf" srcId="{9050B5A8-DF53-4EE5-ADB4-E84B59C4688D}" destId="{2FDA6E0E-243E-4FB2-A522-53797803E991}" srcOrd="3" destOrd="0" presId="urn:microsoft.com/office/officeart/2018/2/layout/IconVerticalSolidList"/>
    <dgm:cxn modelId="{4CA6B6C7-A8DC-40DB-A3E1-1BE9F9BF6027}" type="presParOf" srcId="{8326ADA5-C619-46F5-9CC5-BF8946BDBD6E}" destId="{F5076F1B-04D6-41F1-9279-D50116D52E68}" srcOrd="3" destOrd="0" presId="urn:microsoft.com/office/officeart/2018/2/layout/IconVerticalSolidList"/>
    <dgm:cxn modelId="{375A2EB7-5C3A-4B96-80CA-3ECFD82FE884}" type="presParOf" srcId="{8326ADA5-C619-46F5-9CC5-BF8946BDBD6E}" destId="{C1E49E86-6C7F-48A3-A937-8468757BB664}" srcOrd="4" destOrd="0" presId="urn:microsoft.com/office/officeart/2018/2/layout/IconVerticalSolidList"/>
    <dgm:cxn modelId="{1B2566CC-9E53-446B-BA2D-5A94183CE218}" type="presParOf" srcId="{C1E49E86-6C7F-48A3-A937-8468757BB664}" destId="{6E136437-029F-499B-AA62-F6127DAE9320}" srcOrd="0" destOrd="0" presId="urn:microsoft.com/office/officeart/2018/2/layout/IconVerticalSolidList"/>
    <dgm:cxn modelId="{9637F446-E0C2-4B98-B539-44408EAEC977}" type="presParOf" srcId="{C1E49E86-6C7F-48A3-A937-8468757BB664}" destId="{22232BCC-C287-40E5-9A27-2BDC106F7C76}" srcOrd="1" destOrd="0" presId="urn:microsoft.com/office/officeart/2018/2/layout/IconVerticalSolidList"/>
    <dgm:cxn modelId="{11F5C82A-67AC-4800-A3E8-11866C1FD80B}" type="presParOf" srcId="{C1E49E86-6C7F-48A3-A937-8468757BB664}" destId="{03B1A7A3-1916-48F4-B81F-DCF443E80B09}" srcOrd="2" destOrd="0" presId="urn:microsoft.com/office/officeart/2018/2/layout/IconVerticalSolidList"/>
    <dgm:cxn modelId="{55F85290-BFF8-4118-B550-234060D084BF}" type="presParOf" srcId="{C1E49E86-6C7F-48A3-A937-8468757BB664}" destId="{50A9E826-B606-4586-8860-ED791533B450}" srcOrd="3" destOrd="0" presId="urn:microsoft.com/office/officeart/2018/2/layout/IconVerticalSolidList"/>
    <dgm:cxn modelId="{67F6E332-29EA-4C5F-B712-610BDF3BE866}" type="presParOf" srcId="{8326ADA5-C619-46F5-9CC5-BF8946BDBD6E}" destId="{E3915F5B-BCD4-4CEB-9D20-2D092C1BD894}" srcOrd="5" destOrd="0" presId="urn:microsoft.com/office/officeart/2018/2/layout/IconVerticalSolidList"/>
    <dgm:cxn modelId="{7DC7F968-00B5-4DC3-A8D5-8AE55796D043}" type="presParOf" srcId="{8326ADA5-C619-46F5-9CC5-BF8946BDBD6E}" destId="{5D4957F7-D19E-4D2D-911A-C4D81EBB15CD}" srcOrd="6" destOrd="0" presId="urn:microsoft.com/office/officeart/2018/2/layout/IconVerticalSolidList"/>
    <dgm:cxn modelId="{1731EEBC-31A9-462F-AFB3-8BB7206490AA}" type="presParOf" srcId="{5D4957F7-D19E-4D2D-911A-C4D81EBB15CD}" destId="{081ECFE6-579C-4AA6-AED9-932CA38C4002}" srcOrd="0" destOrd="0" presId="urn:microsoft.com/office/officeart/2018/2/layout/IconVerticalSolidList"/>
    <dgm:cxn modelId="{6AA9B6CC-D9F6-448C-B34A-14F53B0E4B66}" type="presParOf" srcId="{5D4957F7-D19E-4D2D-911A-C4D81EBB15CD}" destId="{0D9B4125-5DA4-48BE-AADD-726927514AF4}" srcOrd="1" destOrd="0" presId="urn:microsoft.com/office/officeart/2018/2/layout/IconVerticalSolidList"/>
    <dgm:cxn modelId="{38595FF3-2F04-47C3-A5EF-5A045B68F037}" type="presParOf" srcId="{5D4957F7-D19E-4D2D-911A-C4D81EBB15CD}" destId="{A20810A5-48C3-46E4-AEEB-5688542F8825}" srcOrd="2" destOrd="0" presId="urn:microsoft.com/office/officeart/2018/2/layout/IconVerticalSolidList"/>
    <dgm:cxn modelId="{86C9C25B-B87B-473C-BC74-363416E7ED1F}" type="presParOf" srcId="{5D4957F7-D19E-4D2D-911A-C4D81EBB15CD}" destId="{60AAF979-CBDA-4D98-AAA9-05AAF3A081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5D07E2-1DB7-455D-A573-28A54DD3A340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AEBE496-6B43-4C3B-984A-FDDFC4F6669E}">
      <dgm:prSet phldrT="[Text]"/>
      <dgm:spPr/>
      <dgm:t>
        <a:bodyPr/>
        <a:lstStyle/>
        <a:p>
          <a:r>
            <a:rPr lang="en-IN" b="0" i="0" smtClean="0"/>
            <a:t>Image segmentation</a:t>
          </a:r>
          <a:endParaRPr lang="en-US"/>
        </a:p>
      </dgm:t>
    </dgm:pt>
    <dgm:pt modelId="{04B13E70-2B4F-42F2-98D9-2651A8A0658B}" type="parTrans" cxnId="{8521CF6D-6F4B-41A8-9F7A-443357167D99}">
      <dgm:prSet/>
      <dgm:spPr/>
      <dgm:t>
        <a:bodyPr/>
        <a:lstStyle/>
        <a:p>
          <a:endParaRPr lang="en-US"/>
        </a:p>
      </dgm:t>
    </dgm:pt>
    <dgm:pt modelId="{622C195D-3F1F-4149-89DB-7F7D7BF760C6}" type="sibTrans" cxnId="{8521CF6D-6F4B-41A8-9F7A-443357167D99}">
      <dgm:prSet/>
      <dgm:spPr/>
      <dgm:t>
        <a:bodyPr/>
        <a:lstStyle/>
        <a:p>
          <a:endParaRPr lang="en-US"/>
        </a:p>
      </dgm:t>
    </dgm:pt>
    <dgm:pt modelId="{5A5D5ACF-3B49-498A-B3A9-98B93B39BDBB}">
      <dgm:prSet/>
      <dgm:spPr/>
      <dgm:t>
        <a:bodyPr/>
        <a:lstStyle/>
        <a:p>
          <a:r>
            <a:rPr lang="en-IN" b="0" i="0" smtClean="0"/>
            <a:t>Customer segmentation</a:t>
          </a:r>
          <a:endParaRPr lang="en-IN" b="0" i="0"/>
        </a:p>
      </dgm:t>
    </dgm:pt>
    <dgm:pt modelId="{80045438-1920-4405-BE8F-70DFF7E07F9B}" type="parTrans" cxnId="{09F217BC-7446-410E-BB9E-0E4FD85FB226}">
      <dgm:prSet/>
      <dgm:spPr/>
      <dgm:t>
        <a:bodyPr/>
        <a:lstStyle/>
        <a:p>
          <a:endParaRPr lang="en-US"/>
        </a:p>
      </dgm:t>
    </dgm:pt>
    <dgm:pt modelId="{4B019E49-3DE0-49E5-AFB5-77226204E2D8}" type="sibTrans" cxnId="{09F217BC-7446-410E-BB9E-0E4FD85FB226}">
      <dgm:prSet/>
      <dgm:spPr/>
      <dgm:t>
        <a:bodyPr/>
        <a:lstStyle/>
        <a:p>
          <a:endParaRPr lang="en-US"/>
        </a:p>
      </dgm:t>
    </dgm:pt>
    <dgm:pt modelId="{479DA121-2E2C-4497-BD33-538ACB4ABE6A}">
      <dgm:prSet/>
      <dgm:spPr/>
      <dgm:t>
        <a:bodyPr/>
        <a:lstStyle/>
        <a:p>
          <a:r>
            <a:rPr lang="en-IN" b="0" i="0" dirty="0" smtClean="0"/>
            <a:t>Species clustering</a:t>
          </a:r>
          <a:endParaRPr lang="en-IN" b="0" i="0" dirty="0"/>
        </a:p>
      </dgm:t>
    </dgm:pt>
    <dgm:pt modelId="{66C052DE-C561-4701-BC27-2F00412A8EFA}" type="parTrans" cxnId="{35E6BCAA-890A-4E75-98B1-45915A3E068D}">
      <dgm:prSet/>
      <dgm:spPr/>
      <dgm:t>
        <a:bodyPr/>
        <a:lstStyle/>
        <a:p>
          <a:endParaRPr lang="en-US"/>
        </a:p>
      </dgm:t>
    </dgm:pt>
    <dgm:pt modelId="{EB169BFE-E4E6-48BA-868F-63414C10033C}" type="sibTrans" cxnId="{35E6BCAA-890A-4E75-98B1-45915A3E068D}">
      <dgm:prSet/>
      <dgm:spPr/>
      <dgm:t>
        <a:bodyPr/>
        <a:lstStyle/>
        <a:p>
          <a:endParaRPr lang="en-US"/>
        </a:p>
      </dgm:t>
    </dgm:pt>
    <dgm:pt modelId="{452D7729-CC75-42FB-919D-D9107AB829AC}">
      <dgm:prSet/>
      <dgm:spPr/>
      <dgm:t>
        <a:bodyPr/>
        <a:lstStyle/>
        <a:p>
          <a:r>
            <a:rPr lang="en-IN" b="0" i="0" smtClean="0"/>
            <a:t>Anomaly detection</a:t>
          </a:r>
          <a:endParaRPr lang="en-IN" b="0" i="0"/>
        </a:p>
      </dgm:t>
    </dgm:pt>
    <dgm:pt modelId="{E89AE60C-F8D8-4CE3-AD32-DF774EB6E235}" type="parTrans" cxnId="{F971C967-7864-4D9C-818D-245831E29B14}">
      <dgm:prSet/>
      <dgm:spPr/>
      <dgm:t>
        <a:bodyPr/>
        <a:lstStyle/>
        <a:p>
          <a:endParaRPr lang="en-US"/>
        </a:p>
      </dgm:t>
    </dgm:pt>
    <dgm:pt modelId="{703FA00D-6446-4423-A613-B002FC42EF7B}" type="sibTrans" cxnId="{F971C967-7864-4D9C-818D-245831E29B14}">
      <dgm:prSet/>
      <dgm:spPr/>
      <dgm:t>
        <a:bodyPr/>
        <a:lstStyle/>
        <a:p>
          <a:endParaRPr lang="en-US"/>
        </a:p>
      </dgm:t>
    </dgm:pt>
    <dgm:pt modelId="{B2C59D34-3418-4ABA-8AA4-035643DD9E45}">
      <dgm:prSet/>
      <dgm:spPr/>
      <dgm:t>
        <a:bodyPr/>
        <a:lstStyle/>
        <a:p>
          <a:r>
            <a:rPr lang="en-IN" b="0" i="0" smtClean="0"/>
            <a:t>Clustering languages</a:t>
          </a:r>
          <a:endParaRPr lang="en-IN" b="0" i="0"/>
        </a:p>
      </dgm:t>
    </dgm:pt>
    <dgm:pt modelId="{6BCA4811-AFEA-4FEC-9E57-6857A3F139B7}" type="parTrans" cxnId="{7C92F6E9-209A-4AB2-8661-F10EF82088A1}">
      <dgm:prSet/>
      <dgm:spPr/>
      <dgm:t>
        <a:bodyPr/>
        <a:lstStyle/>
        <a:p>
          <a:endParaRPr lang="en-US"/>
        </a:p>
      </dgm:t>
    </dgm:pt>
    <dgm:pt modelId="{0396B990-EACE-47BC-AFED-D83ABB0E204C}" type="sibTrans" cxnId="{7C92F6E9-209A-4AB2-8661-F10EF82088A1}">
      <dgm:prSet/>
      <dgm:spPr/>
      <dgm:t>
        <a:bodyPr/>
        <a:lstStyle/>
        <a:p>
          <a:endParaRPr lang="en-US"/>
        </a:p>
      </dgm:t>
    </dgm:pt>
    <dgm:pt modelId="{26A1E45F-2C6D-4D29-AF59-7FC9B8462906}" type="pres">
      <dgm:prSet presAssocID="{2D5D07E2-1DB7-455D-A573-28A54DD3A34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59586E-1048-40F4-AAB5-B5C057B1E0E1}" type="pres">
      <dgm:prSet presAssocID="{1AEBE496-6B43-4C3B-984A-FDDFC4F6669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F55161-F262-40C0-86FF-A3F8F1E6BF86}" type="pres">
      <dgm:prSet presAssocID="{622C195D-3F1F-4149-89DB-7F7D7BF760C6}" presName="sibTrans" presStyleCnt="0"/>
      <dgm:spPr/>
    </dgm:pt>
    <dgm:pt modelId="{25E9ABF9-41DE-429F-8B62-6158A80F19EB}" type="pres">
      <dgm:prSet presAssocID="{5A5D5ACF-3B49-498A-B3A9-98B93B39BDB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3F04E-6F1E-4EFE-BEBC-B6604D18F0C0}" type="pres">
      <dgm:prSet presAssocID="{4B019E49-3DE0-49E5-AFB5-77226204E2D8}" presName="sibTrans" presStyleCnt="0"/>
      <dgm:spPr/>
    </dgm:pt>
    <dgm:pt modelId="{60BBAF7B-5CEB-4BDC-9AD0-0BC22C900B28}" type="pres">
      <dgm:prSet presAssocID="{479DA121-2E2C-4497-BD33-538ACB4ABE6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E7A28E-413F-4268-B7A1-A0135AA5EC6B}" type="pres">
      <dgm:prSet presAssocID="{EB169BFE-E4E6-48BA-868F-63414C10033C}" presName="sibTrans" presStyleCnt="0"/>
      <dgm:spPr/>
    </dgm:pt>
    <dgm:pt modelId="{E9033ECB-5233-4662-82EF-EC8DE196532E}" type="pres">
      <dgm:prSet presAssocID="{452D7729-CC75-42FB-919D-D9107AB829A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DE4C85-C44E-4447-B414-6B8F45DB3D48}" type="pres">
      <dgm:prSet presAssocID="{703FA00D-6446-4423-A613-B002FC42EF7B}" presName="sibTrans" presStyleCnt="0"/>
      <dgm:spPr/>
    </dgm:pt>
    <dgm:pt modelId="{173E4A18-C776-4A12-A979-4D8592FAB54D}" type="pres">
      <dgm:prSet presAssocID="{B2C59D34-3418-4ABA-8AA4-035643DD9E4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92F6E9-209A-4AB2-8661-F10EF82088A1}" srcId="{2D5D07E2-1DB7-455D-A573-28A54DD3A340}" destId="{B2C59D34-3418-4ABA-8AA4-035643DD9E45}" srcOrd="4" destOrd="0" parTransId="{6BCA4811-AFEA-4FEC-9E57-6857A3F139B7}" sibTransId="{0396B990-EACE-47BC-AFED-D83ABB0E204C}"/>
    <dgm:cxn modelId="{F971C967-7864-4D9C-818D-245831E29B14}" srcId="{2D5D07E2-1DB7-455D-A573-28A54DD3A340}" destId="{452D7729-CC75-42FB-919D-D9107AB829AC}" srcOrd="3" destOrd="0" parTransId="{E89AE60C-F8D8-4CE3-AD32-DF774EB6E235}" sibTransId="{703FA00D-6446-4423-A613-B002FC42EF7B}"/>
    <dgm:cxn modelId="{8521CF6D-6F4B-41A8-9F7A-443357167D99}" srcId="{2D5D07E2-1DB7-455D-A573-28A54DD3A340}" destId="{1AEBE496-6B43-4C3B-984A-FDDFC4F6669E}" srcOrd="0" destOrd="0" parTransId="{04B13E70-2B4F-42F2-98D9-2651A8A0658B}" sibTransId="{622C195D-3F1F-4149-89DB-7F7D7BF760C6}"/>
    <dgm:cxn modelId="{35E6BCAA-890A-4E75-98B1-45915A3E068D}" srcId="{2D5D07E2-1DB7-455D-A573-28A54DD3A340}" destId="{479DA121-2E2C-4497-BD33-538ACB4ABE6A}" srcOrd="2" destOrd="0" parTransId="{66C052DE-C561-4701-BC27-2F00412A8EFA}" sibTransId="{EB169BFE-E4E6-48BA-868F-63414C10033C}"/>
    <dgm:cxn modelId="{B2F99137-3646-464A-A0FF-2B413F8E0580}" type="presOf" srcId="{5A5D5ACF-3B49-498A-B3A9-98B93B39BDBB}" destId="{25E9ABF9-41DE-429F-8B62-6158A80F19EB}" srcOrd="0" destOrd="0" presId="urn:microsoft.com/office/officeart/2005/8/layout/default"/>
    <dgm:cxn modelId="{0AFF73D7-CDD7-4CB3-B118-C86EED57D28E}" type="presOf" srcId="{1AEBE496-6B43-4C3B-984A-FDDFC4F6669E}" destId="{7B59586E-1048-40F4-AAB5-B5C057B1E0E1}" srcOrd="0" destOrd="0" presId="urn:microsoft.com/office/officeart/2005/8/layout/default"/>
    <dgm:cxn modelId="{09F217BC-7446-410E-BB9E-0E4FD85FB226}" srcId="{2D5D07E2-1DB7-455D-A573-28A54DD3A340}" destId="{5A5D5ACF-3B49-498A-B3A9-98B93B39BDBB}" srcOrd="1" destOrd="0" parTransId="{80045438-1920-4405-BE8F-70DFF7E07F9B}" sibTransId="{4B019E49-3DE0-49E5-AFB5-77226204E2D8}"/>
    <dgm:cxn modelId="{A2C028AE-7155-4C76-BCFB-11227E594240}" type="presOf" srcId="{452D7729-CC75-42FB-919D-D9107AB829AC}" destId="{E9033ECB-5233-4662-82EF-EC8DE196532E}" srcOrd="0" destOrd="0" presId="urn:microsoft.com/office/officeart/2005/8/layout/default"/>
    <dgm:cxn modelId="{D8654C6A-FAEF-4EE9-A63A-4D95C39CCEC5}" type="presOf" srcId="{479DA121-2E2C-4497-BD33-538ACB4ABE6A}" destId="{60BBAF7B-5CEB-4BDC-9AD0-0BC22C900B28}" srcOrd="0" destOrd="0" presId="urn:microsoft.com/office/officeart/2005/8/layout/default"/>
    <dgm:cxn modelId="{2B0AF674-C7DA-4AB3-8C33-4DB889E1C64F}" type="presOf" srcId="{B2C59D34-3418-4ABA-8AA4-035643DD9E45}" destId="{173E4A18-C776-4A12-A979-4D8592FAB54D}" srcOrd="0" destOrd="0" presId="urn:microsoft.com/office/officeart/2005/8/layout/default"/>
    <dgm:cxn modelId="{A29CA3C4-7450-4B31-AC1D-3CF43C77338E}" type="presOf" srcId="{2D5D07E2-1DB7-455D-A573-28A54DD3A340}" destId="{26A1E45F-2C6D-4D29-AF59-7FC9B8462906}" srcOrd="0" destOrd="0" presId="urn:microsoft.com/office/officeart/2005/8/layout/default"/>
    <dgm:cxn modelId="{B022F7DD-8F94-4582-83F5-5DC9602398C5}" type="presParOf" srcId="{26A1E45F-2C6D-4D29-AF59-7FC9B8462906}" destId="{7B59586E-1048-40F4-AAB5-B5C057B1E0E1}" srcOrd="0" destOrd="0" presId="urn:microsoft.com/office/officeart/2005/8/layout/default"/>
    <dgm:cxn modelId="{46A78582-4F94-4E16-B5C7-A1F8CD8DEB2A}" type="presParOf" srcId="{26A1E45F-2C6D-4D29-AF59-7FC9B8462906}" destId="{F9F55161-F262-40C0-86FF-A3F8F1E6BF86}" srcOrd="1" destOrd="0" presId="urn:microsoft.com/office/officeart/2005/8/layout/default"/>
    <dgm:cxn modelId="{4FC91893-295B-41C1-B377-8CC572555F7B}" type="presParOf" srcId="{26A1E45F-2C6D-4D29-AF59-7FC9B8462906}" destId="{25E9ABF9-41DE-429F-8B62-6158A80F19EB}" srcOrd="2" destOrd="0" presId="urn:microsoft.com/office/officeart/2005/8/layout/default"/>
    <dgm:cxn modelId="{D5563747-7827-40AE-BEE5-9E3EA4D44C67}" type="presParOf" srcId="{26A1E45F-2C6D-4D29-AF59-7FC9B8462906}" destId="{9893F04E-6F1E-4EFE-BEBC-B6604D18F0C0}" srcOrd="3" destOrd="0" presId="urn:microsoft.com/office/officeart/2005/8/layout/default"/>
    <dgm:cxn modelId="{DD677F56-7401-4B19-B411-9E638509E451}" type="presParOf" srcId="{26A1E45F-2C6D-4D29-AF59-7FC9B8462906}" destId="{60BBAF7B-5CEB-4BDC-9AD0-0BC22C900B28}" srcOrd="4" destOrd="0" presId="urn:microsoft.com/office/officeart/2005/8/layout/default"/>
    <dgm:cxn modelId="{6BDDA68E-680C-4428-9CA9-D67D670BE383}" type="presParOf" srcId="{26A1E45F-2C6D-4D29-AF59-7FC9B8462906}" destId="{FFE7A28E-413F-4268-B7A1-A0135AA5EC6B}" srcOrd="5" destOrd="0" presId="urn:microsoft.com/office/officeart/2005/8/layout/default"/>
    <dgm:cxn modelId="{8760F3F7-912A-4D22-BA8B-4A1CEF2B09EE}" type="presParOf" srcId="{26A1E45F-2C6D-4D29-AF59-7FC9B8462906}" destId="{E9033ECB-5233-4662-82EF-EC8DE196532E}" srcOrd="6" destOrd="0" presId="urn:microsoft.com/office/officeart/2005/8/layout/default"/>
    <dgm:cxn modelId="{B6A2108C-1A72-48D5-B1E3-39FCBBDCB1CF}" type="presParOf" srcId="{26A1E45F-2C6D-4D29-AF59-7FC9B8462906}" destId="{72DE4C85-C44E-4447-B414-6B8F45DB3D48}" srcOrd="7" destOrd="0" presId="urn:microsoft.com/office/officeart/2005/8/layout/default"/>
    <dgm:cxn modelId="{88734EF4-04E6-40F6-8456-6539A5F8E70A}" type="presParOf" srcId="{26A1E45F-2C6D-4D29-AF59-7FC9B8462906}" destId="{173E4A18-C776-4A12-A979-4D8592FAB54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C0D88-79C1-4549-A049-C99A7904B1D4}">
      <dsp:nvSpPr>
        <dsp:cNvPr id="0" name=""/>
        <dsp:cNvSpPr/>
      </dsp:nvSpPr>
      <dsp:spPr>
        <a:xfrm>
          <a:off x="0" y="0"/>
          <a:ext cx="5634990" cy="12192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Quick Recap – (15 </a:t>
          </a:r>
          <a:r>
            <a:rPr lang="en-IN" sz="2400" kern="1200" dirty="0" err="1" smtClean="0"/>
            <a:t>mins</a:t>
          </a:r>
          <a:r>
            <a:rPr lang="en-IN" sz="2400" kern="1200" dirty="0" smtClean="0"/>
            <a:t>)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/>
            <a:t>Last 2 weeks </a:t>
          </a:r>
          <a:endParaRPr lang="en-IN" sz="1900" kern="1200" dirty="0"/>
        </a:p>
      </dsp:txBody>
      <dsp:txXfrm>
        <a:off x="35709" y="35709"/>
        <a:ext cx="4319378" cy="1147782"/>
      </dsp:txXfrm>
    </dsp:sp>
    <dsp:sp modelId="{C109B9BD-C2D8-407E-9ECB-EA65E487F50A}">
      <dsp:nvSpPr>
        <dsp:cNvPr id="0" name=""/>
        <dsp:cNvSpPr/>
      </dsp:nvSpPr>
      <dsp:spPr>
        <a:xfrm>
          <a:off x="497204" y="1422399"/>
          <a:ext cx="5634990" cy="1219200"/>
        </a:xfrm>
        <a:prstGeom prst="roundRect">
          <a:avLst>
            <a:gd name="adj" fmla="val 10000"/>
          </a:avLst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Focused Teaching – (50 </a:t>
          </a:r>
          <a:r>
            <a:rPr lang="en-IN" sz="2400" kern="1200" dirty="0" err="1" smtClean="0"/>
            <a:t>mins</a:t>
          </a:r>
          <a:r>
            <a:rPr lang="en-IN" sz="2400" kern="1200" dirty="0" smtClean="0"/>
            <a:t>)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/>
            <a:t>Deep-Dive: Clustering/K-Mean </a:t>
          </a:r>
          <a:endParaRPr lang="en-IN" sz="1900" kern="1200" dirty="0"/>
        </a:p>
      </dsp:txBody>
      <dsp:txXfrm>
        <a:off x="532913" y="1458108"/>
        <a:ext cx="4273887" cy="1147782"/>
      </dsp:txXfrm>
    </dsp:sp>
    <dsp:sp modelId="{95FDD71E-3DE6-4042-A5E4-8A11EA388189}">
      <dsp:nvSpPr>
        <dsp:cNvPr id="0" name=""/>
        <dsp:cNvSpPr/>
      </dsp:nvSpPr>
      <dsp:spPr>
        <a:xfrm>
          <a:off x="994409" y="2844799"/>
          <a:ext cx="5634990" cy="1219200"/>
        </a:xfrm>
        <a:prstGeom prst="roundRect">
          <a:avLst>
            <a:gd name="adj" fmla="val 10000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Doubt resolution –(25 </a:t>
          </a:r>
          <a:r>
            <a:rPr lang="en-IN" sz="2400" kern="1200" dirty="0" err="1" smtClean="0"/>
            <a:t>mins</a:t>
          </a:r>
          <a:r>
            <a:rPr lang="en-IN" sz="2400" kern="1200" dirty="0" smtClean="0"/>
            <a:t>)</a:t>
          </a:r>
          <a:endParaRPr lang="en-IN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/>
            <a:t>Review - Notebooks</a:t>
          </a:r>
          <a:endParaRPr lang="en-IN" sz="1900" kern="1200" dirty="0"/>
        </a:p>
      </dsp:txBody>
      <dsp:txXfrm>
        <a:off x="1030118" y="2880508"/>
        <a:ext cx="4273887" cy="1147782"/>
      </dsp:txXfrm>
    </dsp:sp>
    <dsp:sp modelId="{98E5FDA8-7D6D-4EEF-B6FA-1C0CEB1764BA}">
      <dsp:nvSpPr>
        <dsp:cNvPr id="0" name=""/>
        <dsp:cNvSpPr/>
      </dsp:nvSpPr>
      <dsp:spPr>
        <a:xfrm>
          <a:off x="484251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020818" y="924560"/>
        <a:ext cx="435864" cy="596341"/>
      </dsp:txXfrm>
    </dsp:sp>
    <dsp:sp modelId="{9BA526AF-6B00-48BA-A86C-544E99505CA0}">
      <dsp:nvSpPr>
        <dsp:cNvPr id="0" name=""/>
        <dsp:cNvSpPr/>
      </dsp:nvSpPr>
      <dsp:spPr>
        <a:xfrm>
          <a:off x="5339714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10641928"/>
            <a:satOff val="89138"/>
            <a:lumOff val="485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-10641928"/>
              <a:satOff val="89138"/>
              <a:lumOff val="4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518022" y="2338832"/>
        <a:ext cx="435864" cy="596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D0A00-EA89-47B5-B5FD-5FCAC47FC883}">
      <dsp:nvSpPr>
        <dsp:cNvPr id="0" name=""/>
        <dsp:cNvSpPr/>
      </dsp:nvSpPr>
      <dsp:spPr>
        <a:xfrm>
          <a:off x="300258" y="1389"/>
          <a:ext cx="1519640" cy="154608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F2AEE-4839-42B1-B95A-B73F0476EB11}">
      <dsp:nvSpPr>
        <dsp:cNvPr id="0" name=""/>
        <dsp:cNvSpPr/>
      </dsp:nvSpPr>
      <dsp:spPr>
        <a:xfrm>
          <a:off x="150620" y="1601217"/>
          <a:ext cx="1816231" cy="181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ML Techniques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Supervised Learning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Unsupervised Learning</a:t>
          </a:r>
          <a:endParaRPr lang="en-IN" sz="1600" kern="1200" dirty="0"/>
        </a:p>
      </dsp:txBody>
      <dsp:txXfrm>
        <a:off x="203816" y="1654413"/>
        <a:ext cx="1709839" cy="1709839"/>
      </dsp:txXfrm>
    </dsp:sp>
    <dsp:sp modelId="{0F6DA709-0A1D-4A5C-88AF-426921812F21}">
      <dsp:nvSpPr>
        <dsp:cNvPr id="0" name=""/>
        <dsp:cNvSpPr/>
      </dsp:nvSpPr>
      <dsp:spPr>
        <a:xfrm rot="169889">
          <a:off x="2181920" y="620678"/>
          <a:ext cx="362684" cy="436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181986" y="705274"/>
        <a:ext cx="253879" cy="261849"/>
      </dsp:txXfrm>
    </dsp:sp>
    <dsp:sp modelId="{058D58F8-E631-40F5-8EA8-0736CA35F178}">
      <dsp:nvSpPr>
        <dsp:cNvPr id="0" name=""/>
        <dsp:cNvSpPr/>
      </dsp:nvSpPr>
      <dsp:spPr>
        <a:xfrm>
          <a:off x="2854876" y="0"/>
          <a:ext cx="1816231" cy="18162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98747-8A02-43BE-8ADD-B449880D6D1E}">
      <dsp:nvSpPr>
        <dsp:cNvPr id="0" name=""/>
        <dsp:cNvSpPr/>
      </dsp:nvSpPr>
      <dsp:spPr>
        <a:xfrm>
          <a:off x="2966412" y="1668753"/>
          <a:ext cx="1816231" cy="181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Clustering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err="1" smtClean="0"/>
            <a:t>Kmean</a:t>
          </a:r>
          <a:endParaRPr lang="en-US" sz="1600" kern="1200" dirty="0"/>
        </a:p>
      </dsp:txBody>
      <dsp:txXfrm>
        <a:off x="3019608" y="1721949"/>
        <a:ext cx="1709839" cy="1709839"/>
      </dsp:txXfrm>
    </dsp:sp>
    <dsp:sp modelId="{B76CC752-CFEF-4D4A-B8FB-A7A4A0CFC02B}">
      <dsp:nvSpPr>
        <dsp:cNvPr id="0" name=""/>
        <dsp:cNvSpPr/>
      </dsp:nvSpPr>
      <dsp:spPr>
        <a:xfrm rot="21312910">
          <a:off x="5100780" y="559850"/>
          <a:ext cx="431930" cy="436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101006" y="652537"/>
        <a:ext cx="302351" cy="261849"/>
      </dsp:txXfrm>
    </dsp:sp>
    <dsp:sp modelId="{2D0EA8B5-A3EF-43C4-9D24-3D015F8E1167}">
      <dsp:nvSpPr>
        <dsp:cNvPr id="0" name=""/>
        <dsp:cNvSpPr/>
      </dsp:nvSpPr>
      <dsp:spPr>
        <a:xfrm>
          <a:off x="5900892" y="53960"/>
          <a:ext cx="1103069" cy="12580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A3FDD-D320-4123-ABE0-71CFE5A62CE3}">
      <dsp:nvSpPr>
        <dsp:cNvPr id="0" name=""/>
        <dsp:cNvSpPr/>
      </dsp:nvSpPr>
      <dsp:spPr>
        <a:xfrm>
          <a:off x="5486539" y="1529212"/>
          <a:ext cx="1816231" cy="181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Model Optimization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Elbow method</a:t>
          </a:r>
          <a:endParaRPr lang="en-US" sz="1600" kern="1200" dirty="0"/>
        </a:p>
      </dsp:txBody>
      <dsp:txXfrm>
        <a:off x="5539735" y="1582408"/>
        <a:ext cx="1709839" cy="17098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A1B58-F4DF-4CE5-85A3-2E2E9567E95A}">
      <dsp:nvSpPr>
        <dsp:cNvPr id="0" name=""/>
        <dsp:cNvSpPr/>
      </dsp:nvSpPr>
      <dsp:spPr>
        <a:xfrm>
          <a:off x="0" y="1417"/>
          <a:ext cx="8520600" cy="7186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90D79F8-FE95-42C9-B4DD-59D73FCF16F6}">
      <dsp:nvSpPr>
        <dsp:cNvPr id="0" name=""/>
        <dsp:cNvSpPr/>
      </dsp:nvSpPr>
      <dsp:spPr>
        <a:xfrm>
          <a:off x="217390" y="163113"/>
          <a:ext cx="395254" cy="39525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FE39007-0861-448E-B3B6-F2ACBCF44D3C}">
      <dsp:nvSpPr>
        <dsp:cNvPr id="0" name=""/>
        <dsp:cNvSpPr/>
      </dsp:nvSpPr>
      <dsp:spPr>
        <a:xfrm>
          <a:off x="830035" y="1417"/>
          <a:ext cx="7690564" cy="718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57" tIns="76057" rIns="76057" bIns="76057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Introduction</a:t>
          </a:r>
          <a:endParaRPr lang="en-IN" sz="2200" kern="1200" dirty="0"/>
        </a:p>
      </dsp:txBody>
      <dsp:txXfrm>
        <a:off x="830035" y="1417"/>
        <a:ext cx="7690564" cy="718645"/>
      </dsp:txXfrm>
    </dsp:sp>
    <dsp:sp modelId="{BC94A5E2-3157-4DFE-AF2E-0A23E3527034}">
      <dsp:nvSpPr>
        <dsp:cNvPr id="0" name=""/>
        <dsp:cNvSpPr/>
      </dsp:nvSpPr>
      <dsp:spPr>
        <a:xfrm>
          <a:off x="0" y="899724"/>
          <a:ext cx="8520600" cy="7186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AE8CEF8-6B6D-442E-A907-7499FE0DDB94}">
      <dsp:nvSpPr>
        <dsp:cNvPr id="0" name=""/>
        <dsp:cNvSpPr/>
      </dsp:nvSpPr>
      <dsp:spPr>
        <a:xfrm>
          <a:off x="217390" y="1061419"/>
          <a:ext cx="395254" cy="395254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FDA6E0E-243E-4FB2-A522-53797803E991}">
      <dsp:nvSpPr>
        <dsp:cNvPr id="0" name=""/>
        <dsp:cNvSpPr/>
      </dsp:nvSpPr>
      <dsp:spPr>
        <a:xfrm>
          <a:off x="830035" y="899724"/>
          <a:ext cx="7690564" cy="718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57" tIns="76057" rIns="76057" bIns="76057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Applications</a:t>
          </a:r>
          <a:endParaRPr lang="en-IN" sz="2200" kern="1200" dirty="0"/>
        </a:p>
      </dsp:txBody>
      <dsp:txXfrm>
        <a:off x="830035" y="899724"/>
        <a:ext cx="7690564" cy="718645"/>
      </dsp:txXfrm>
    </dsp:sp>
    <dsp:sp modelId="{6E136437-029F-499B-AA62-F6127DAE9320}">
      <dsp:nvSpPr>
        <dsp:cNvPr id="0" name=""/>
        <dsp:cNvSpPr/>
      </dsp:nvSpPr>
      <dsp:spPr>
        <a:xfrm>
          <a:off x="0" y="1798030"/>
          <a:ext cx="8520600" cy="7186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2232BCC-C287-40E5-9A27-2BDC106F7C76}">
      <dsp:nvSpPr>
        <dsp:cNvPr id="0" name=""/>
        <dsp:cNvSpPr/>
      </dsp:nvSpPr>
      <dsp:spPr>
        <a:xfrm>
          <a:off x="217390" y="1959725"/>
          <a:ext cx="395254" cy="395254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0A9E826-B606-4586-8860-ED791533B450}">
      <dsp:nvSpPr>
        <dsp:cNvPr id="0" name=""/>
        <dsp:cNvSpPr/>
      </dsp:nvSpPr>
      <dsp:spPr>
        <a:xfrm>
          <a:off x="830035" y="1798030"/>
          <a:ext cx="7690564" cy="718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57" tIns="76057" rIns="76057" bIns="76057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Choosing K value</a:t>
          </a:r>
          <a:endParaRPr lang="en-IN" sz="2200" kern="1200" dirty="0"/>
        </a:p>
      </dsp:txBody>
      <dsp:txXfrm>
        <a:off x="830035" y="1798030"/>
        <a:ext cx="7690564" cy="718645"/>
      </dsp:txXfrm>
    </dsp:sp>
    <dsp:sp modelId="{081ECFE6-579C-4AA6-AED9-932CA38C4002}">
      <dsp:nvSpPr>
        <dsp:cNvPr id="0" name=""/>
        <dsp:cNvSpPr/>
      </dsp:nvSpPr>
      <dsp:spPr>
        <a:xfrm>
          <a:off x="0" y="2696336"/>
          <a:ext cx="8520600" cy="7186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D9B4125-5DA4-48BE-AADD-726927514AF4}">
      <dsp:nvSpPr>
        <dsp:cNvPr id="0" name=""/>
        <dsp:cNvSpPr/>
      </dsp:nvSpPr>
      <dsp:spPr>
        <a:xfrm>
          <a:off x="217390" y="2858032"/>
          <a:ext cx="395254" cy="395254"/>
        </a:xfrm>
        <a:prstGeom prst="rect">
          <a:avLst/>
        </a:prstGeom>
        <a:blipFill>
          <a:blip xmlns:r="http://schemas.openxmlformats.org/officeDocument/2006/relationships" r:embed="rId7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AAF979-CBDA-4D98-AAA9-05AAF3A08191}">
      <dsp:nvSpPr>
        <dsp:cNvPr id="0" name=""/>
        <dsp:cNvSpPr/>
      </dsp:nvSpPr>
      <dsp:spPr>
        <a:xfrm>
          <a:off x="830035" y="2696336"/>
          <a:ext cx="7690564" cy="718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57" tIns="76057" rIns="76057" bIns="76057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Coding</a:t>
          </a:r>
          <a:endParaRPr lang="en-IN" sz="2200" kern="1200" dirty="0"/>
        </a:p>
      </dsp:txBody>
      <dsp:txXfrm>
        <a:off x="830035" y="2696336"/>
        <a:ext cx="7690564" cy="7186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9586E-1048-40F4-AAB5-B5C057B1E0E1}">
      <dsp:nvSpPr>
        <dsp:cNvPr id="0" name=""/>
        <dsp:cNvSpPr/>
      </dsp:nvSpPr>
      <dsp:spPr>
        <a:xfrm>
          <a:off x="916483" y="1984"/>
          <a:ext cx="2030015" cy="12180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0" i="0" kern="1200" smtClean="0"/>
            <a:t>Image segmentation</a:t>
          </a:r>
          <a:endParaRPr lang="en-US" sz="2400" kern="1200"/>
        </a:p>
      </dsp:txBody>
      <dsp:txXfrm>
        <a:off x="916483" y="1984"/>
        <a:ext cx="2030015" cy="1218009"/>
      </dsp:txXfrm>
    </dsp:sp>
    <dsp:sp modelId="{25E9ABF9-41DE-429F-8B62-6158A80F19EB}">
      <dsp:nvSpPr>
        <dsp:cNvPr id="0" name=""/>
        <dsp:cNvSpPr/>
      </dsp:nvSpPr>
      <dsp:spPr>
        <a:xfrm>
          <a:off x="3149500" y="1984"/>
          <a:ext cx="2030015" cy="1218009"/>
        </a:xfrm>
        <a:prstGeom prst="rect">
          <a:avLst/>
        </a:prstGeom>
        <a:solidFill>
          <a:schemeClr val="accent3">
            <a:hueOff val="-2495830"/>
            <a:satOff val="21154"/>
            <a:lumOff val="21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0" i="0" kern="1200" smtClean="0"/>
            <a:t>Customer segmentation</a:t>
          </a:r>
          <a:endParaRPr lang="en-IN" sz="2400" b="0" i="0" kern="1200"/>
        </a:p>
      </dsp:txBody>
      <dsp:txXfrm>
        <a:off x="3149500" y="1984"/>
        <a:ext cx="2030015" cy="1218009"/>
      </dsp:txXfrm>
    </dsp:sp>
    <dsp:sp modelId="{60BBAF7B-5CEB-4BDC-9AD0-0BC22C900B28}">
      <dsp:nvSpPr>
        <dsp:cNvPr id="0" name=""/>
        <dsp:cNvSpPr/>
      </dsp:nvSpPr>
      <dsp:spPr>
        <a:xfrm>
          <a:off x="916483" y="1422995"/>
          <a:ext cx="2030015" cy="1218009"/>
        </a:xfrm>
        <a:prstGeom prst="rect">
          <a:avLst/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0" i="0" kern="1200" dirty="0" smtClean="0"/>
            <a:t>Species clustering</a:t>
          </a:r>
          <a:endParaRPr lang="en-IN" sz="2400" b="0" i="0" kern="1200" dirty="0"/>
        </a:p>
      </dsp:txBody>
      <dsp:txXfrm>
        <a:off x="916483" y="1422995"/>
        <a:ext cx="2030015" cy="1218009"/>
      </dsp:txXfrm>
    </dsp:sp>
    <dsp:sp modelId="{E9033ECB-5233-4662-82EF-EC8DE196532E}">
      <dsp:nvSpPr>
        <dsp:cNvPr id="0" name=""/>
        <dsp:cNvSpPr/>
      </dsp:nvSpPr>
      <dsp:spPr>
        <a:xfrm>
          <a:off x="3149500" y="1422995"/>
          <a:ext cx="2030015" cy="1218009"/>
        </a:xfrm>
        <a:prstGeom prst="rect">
          <a:avLst/>
        </a:prstGeom>
        <a:solidFill>
          <a:schemeClr val="accent3">
            <a:hueOff val="-7487489"/>
            <a:satOff val="63461"/>
            <a:lumOff val="63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0" i="0" kern="1200" smtClean="0"/>
            <a:t>Anomaly detection</a:t>
          </a:r>
          <a:endParaRPr lang="en-IN" sz="2400" b="0" i="0" kern="1200"/>
        </a:p>
      </dsp:txBody>
      <dsp:txXfrm>
        <a:off x="3149500" y="1422995"/>
        <a:ext cx="2030015" cy="1218009"/>
      </dsp:txXfrm>
    </dsp:sp>
    <dsp:sp modelId="{173E4A18-C776-4A12-A979-4D8592FAB54D}">
      <dsp:nvSpPr>
        <dsp:cNvPr id="0" name=""/>
        <dsp:cNvSpPr/>
      </dsp:nvSpPr>
      <dsp:spPr>
        <a:xfrm>
          <a:off x="2032992" y="2844006"/>
          <a:ext cx="2030015" cy="1218009"/>
        </a:xfrm>
        <a:prstGeom prst="rect">
          <a:avLst/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0" i="0" kern="1200" smtClean="0"/>
            <a:t>Clustering languages</a:t>
          </a:r>
          <a:endParaRPr lang="en-IN" sz="2400" b="0" i="0" kern="1200"/>
        </a:p>
      </dsp:txBody>
      <dsp:txXfrm>
        <a:off x="2032992" y="2844006"/>
        <a:ext cx="2030015" cy="1218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a97104d7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a97104d7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3576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a97104d7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8a97104d7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1091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a97104d7b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a97104d7b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Explain Business context with above examples and your own industry experience</a:t>
            </a:r>
          </a:p>
          <a:p>
            <a:r>
              <a:rPr lang="en-IN" dirty="0"/>
              <a:t>More details needed for business users, but other groups also need to understand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568704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sz="1400" dirty="0">
                <a:latin typeface="Proxima Nova" panose="020B0604020202020204" charset="0"/>
              </a:rPr>
              <a:t>Things to consider (Ideal vs. Real): Especially relevant for Tech background who have little experience in statistics.</a:t>
            </a:r>
          </a:p>
          <a:p>
            <a:pPr lvl="1">
              <a:spcBef>
                <a:spcPts val="600"/>
              </a:spcBef>
            </a:pPr>
            <a:r>
              <a:rPr lang="en-IN" sz="1400" dirty="0">
                <a:latin typeface="Proxima Nova" panose="020B0604020202020204" charset="0"/>
              </a:rPr>
              <a:t>Specification bias-  Error in using right dependent and independent variables</a:t>
            </a:r>
          </a:p>
          <a:p>
            <a:pPr lvl="1">
              <a:spcBef>
                <a:spcPts val="600"/>
              </a:spcBef>
            </a:pPr>
            <a:r>
              <a:rPr lang="en-IN" sz="1400" dirty="0">
                <a:latin typeface="Proxima Nova" panose="020B0604020202020204" charset="0"/>
              </a:rPr>
              <a:t>Normality-  Check for normal distribution to avoid bias</a:t>
            </a:r>
          </a:p>
          <a:p>
            <a:pPr lvl="1">
              <a:spcBef>
                <a:spcPts val="600"/>
              </a:spcBef>
            </a:pPr>
            <a:r>
              <a:rPr lang="en-IN" sz="1400" dirty="0">
                <a:latin typeface="Proxima Nova" panose="020B0604020202020204" charset="0"/>
              </a:rPr>
              <a:t>Multicollinearity- Variables must be independent of each other. Check correlation matrix</a:t>
            </a:r>
          </a:p>
          <a:p>
            <a:pPr lvl="1">
              <a:spcBef>
                <a:spcPts val="600"/>
              </a:spcBef>
            </a:pPr>
            <a:r>
              <a:rPr lang="en-IN" sz="1400" dirty="0">
                <a:latin typeface="Proxima Nova" panose="020B0604020202020204" charset="0"/>
              </a:rPr>
              <a:t>Autocorrelation- Autocorrelated dependent also results in autocorrelated error.</a:t>
            </a:r>
          </a:p>
          <a:p>
            <a:pPr lvl="1">
              <a:spcBef>
                <a:spcPts val="600"/>
              </a:spcBef>
            </a:pPr>
            <a:r>
              <a:rPr lang="en-IN" sz="1400" dirty="0">
                <a:latin typeface="Proxima Nova" panose="020B0604020202020204" charset="0"/>
              </a:rPr>
              <a:t>Heteroscedasticity- Check for homogeneity of data to reduce variance of output.</a:t>
            </a:r>
          </a:p>
          <a:p>
            <a:pPr lvl="1">
              <a:spcBef>
                <a:spcPts val="600"/>
              </a:spcBef>
            </a:pPr>
            <a:r>
              <a:rPr lang="en-IN" sz="1400" dirty="0">
                <a:latin typeface="Proxima Nova" panose="020B0604020202020204" charset="0"/>
              </a:rPr>
              <a:t>Observation count- Allow sufficient degrees of freedom and sample sufficiency.</a:t>
            </a:r>
          </a:p>
          <a:p>
            <a:pPr lvl="1">
              <a:spcBef>
                <a:spcPts val="600"/>
              </a:spcBef>
            </a:pPr>
            <a:r>
              <a:rPr lang="en-IN" sz="1400" dirty="0">
                <a:latin typeface="Proxima Nova" panose="020B0604020202020204" charset="0"/>
              </a:rPr>
              <a:t>Model quality options must be compared to each other to explain utility.</a:t>
            </a:r>
          </a:p>
          <a:p>
            <a:pPr marL="615950" lvl="1" indent="0">
              <a:spcBef>
                <a:spcPts val="600"/>
              </a:spcBef>
              <a:buNone/>
            </a:pPr>
            <a:r>
              <a:rPr lang="en-IN" sz="1400" dirty="0">
                <a:latin typeface="Proxima Nova" panose="020B0604020202020204" charset="0"/>
              </a:rPr>
              <a:t>Some explanation on ML iterative mechanism will be helpful. </a:t>
            </a:r>
          </a:p>
        </p:txBody>
      </p:sp>
    </p:spTree>
    <p:extLst>
      <p:ext uri="{BB962C8B-B14F-4D97-AF65-F5344CB8AC3E}">
        <p14:creationId xmlns:p14="http://schemas.microsoft.com/office/powerpoint/2010/main" val="4266053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Show your own outputs in coding and explain each outcome carefully.</a:t>
            </a:r>
          </a:p>
        </p:txBody>
      </p:sp>
    </p:spTree>
    <p:extLst>
      <p:ext uri="{BB962C8B-B14F-4D97-AF65-F5344CB8AC3E}">
        <p14:creationId xmlns:p14="http://schemas.microsoft.com/office/powerpoint/2010/main" val="2176487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3922" y="571887"/>
            <a:ext cx="2057399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 userDrawn="1">
  <p:cSld name="Title, picture and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>
            <a:spLocks noGrp="1"/>
          </p:cNvSpPr>
          <p:nvPr>
            <p:ph type="pic" idx="2"/>
          </p:nvPr>
        </p:nvSpPr>
        <p:spPr>
          <a:xfrm>
            <a:off x="622275" y="841714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375250" y="841714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7" name="Google Shape;67;p15">
            <a:extLst>
              <a:ext uri="{FF2B5EF4-FFF2-40B4-BE49-F238E27FC236}">
                <a16:creationId xmlns:a16="http://schemas.microsoft.com/office/drawing/2014/main" id="{C424CE0D-7742-47B4-AFCE-B0FD87435D3A}"/>
              </a:ext>
            </a:extLst>
          </p:cNvPr>
          <p:cNvSpPr/>
          <p:nvPr userDrawn="1"/>
        </p:nvSpPr>
        <p:spPr>
          <a:xfrm>
            <a:off x="0" y="-22485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68;p15">
            <a:extLst>
              <a:ext uri="{FF2B5EF4-FFF2-40B4-BE49-F238E27FC236}">
                <a16:creationId xmlns:a16="http://schemas.microsoft.com/office/drawing/2014/main" id="{602678B4-BA25-4BA7-9081-0815CB4D34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6226528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pic>
        <p:nvPicPr>
          <p:cNvPr id="10" name="Google Shape;69;p15">
            <a:extLst>
              <a:ext uri="{FF2B5EF4-FFF2-40B4-BE49-F238E27FC236}">
                <a16:creationId xmlns:a16="http://schemas.microsoft.com/office/drawing/2014/main" id="{1ACD81E3-6A11-429A-8883-409EE543846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19507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6679" y="768651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0" y="-37475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6226528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19507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22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sz="1050" b="1" dirty="0">
                <a:solidFill>
                  <a:sysClr val="windowText" lastClr="000000"/>
                </a:solidFill>
              </a:rPr>
              <a:t>Trainer Profile: </a:t>
            </a:r>
          </a:p>
          <a:p>
            <a:r>
              <a:rPr lang="en-IN" sz="1050" dirty="0" err="1">
                <a:solidFill>
                  <a:sysClr val="windowText" lastClr="000000"/>
                </a:solidFill>
              </a:rPr>
              <a:t>Pragya</a:t>
            </a:r>
            <a:r>
              <a:rPr lang="en-IN" sz="1050" dirty="0">
                <a:solidFill>
                  <a:sysClr val="windowText" lastClr="000000"/>
                </a:solidFill>
              </a:rPr>
              <a:t> Gaur</a:t>
            </a:r>
          </a:p>
          <a:p>
            <a:r>
              <a:rPr lang="en-IN" sz="1050" dirty="0">
                <a:solidFill>
                  <a:sysClr val="windowText" lastClr="000000"/>
                </a:solidFill>
              </a:rPr>
              <a:t>10+ </a:t>
            </a:r>
            <a:r>
              <a:rPr lang="en-IN" sz="1050" dirty="0" err="1">
                <a:solidFill>
                  <a:sysClr val="windowText" lastClr="000000"/>
                </a:solidFill>
              </a:rPr>
              <a:t>yrs</a:t>
            </a:r>
            <a:r>
              <a:rPr lang="en-IN" sz="1050" dirty="0">
                <a:solidFill>
                  <a:sysClr val="windowText" lastClr="000000"/>
                </a:solidFill>
              </a:rPr>
              <a:t> experience</a:t>
            </a:r>
            <a:r>
              <a:rPr lang="en-IN" sz="1050" baseline="0" dirty="0">
                <a:solidFill>
                  <a:sysClr val="windowText" lastClr="000000"/>
                </a:solidFill>
              </a:rPr>
              <a:t> in analytics for CPG business </a:t>
            </a:r>
            <a:endParaRPr lang="en-IN" sz="1050" dirty="0">
              <a:solidFill>
                <a:sysClr val="windowText" lastClr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</p:spPr>
        <p:txBody>
          <a:bodyPr anchor="b">
            <a:normAutofit/>
          </a:bodyPr>
          <a:lstStyle>
            <a:lvl1pPr algn="l">
              <a:defRPr sz="4425" spc="-75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CAF996-2A7D-4FA8-91B7-9ED391E5508C}"/>
              </a:ext>
            </a:extLst>
          </p:cNvPr>
          <p:cNvGrpSpPr/>
          <p:nvPr userDrawn="1"/>
        </p:nvGrpSpPr>
        <p:grpSpPr>
          <a:xfrm>
            <a:off x="6950011" y="3738905"/>
            <a:ext cx="2193989" cy="696435"/>
            <a:chOff x="8989221" y="124308"/>
            <a:chExt cx="3050381" cy="694680"/>
          </a:xfrm>
        </p:grpSpPr>
        <p:sp>
          <p:nvSpPr>
            <p:cNvPr id="16" name="TextBox 12">
              <a:extLst>
                <a:ext uri="{FF2B5EF4-FFF2-40B4-BE49-F238E27FC236}">
                  <a16:creationId xmlns:a16="http://schemas.microsoft.com/office/drawing/2014/main" id="{72D0B9E5-CD63-43BF-8E18-1A35331E82E5}"/>
                </a:ext>
              </a:extLst>
            </p:cNvPr>
            <p:cNvSpPr txBox="1"/>
            <p:nvPr userDrawn="1"/>
          </p:nvSpPr>
          <p:spPr>
            <a:xfrm>
              <a:off x="8989221" y="124308"/>
              <a:ext cx="3050381" cy="64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400" dirty="0" err="1">
                  <a:solidFill>
                    <a:schemeClr val="accent3">
                      <a:lumMod val="50000"/>
                    </a:schemeClr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Agency FB" panose="020B0503020202020204" pitchFamily="34" charset="0"/>
                  <a:ea typeface="DotumChe" panose="020B0609000101010101" pitchFamily="49" charset="-127"/>
                </a:rPr>
                <a:t>EmpeirosTalents</a:t>
              </a:r>
              <a:endParaRPr lang="en-IN" sz="2400" dirty="0">
                <a:solidFill>
                  <a:schemeClr val="accent3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gency FB" panose="020B0503020202020204" pitchFamily="34" charset="0"/>
                <a:ea typeface="DotumChe" panose="020B0609000101010101" pitchFamily="49" charset="-127"/>
              </a:endParaRPr>
            </a:p>
            <a:p>
              <a:pPr algn="ctr"/>
              <a:r>
                <a:rPr lang="en-IN" sz="1200" baseline="0" dirty="0">
                  <a:solidFill>
                    <a:schemeClr val="tx1"/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Agency FB" panose="020B0503020202020204" pitchFamily="34" charset="0"/>
                  <a:ea typeface="DotumChe" panose="020B0609000101010101" pitchFamily="49" charset="-127"/>
                </a:rPr>
                <a:t>Grow Relevance...Stay Adapted</a:t>
              </a:r>
              <a:endParaRPr lang="en-IN" sz="1200" dirty="0">
                <a:solidFill>
                  <a:schemeClr val="tx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gency FB" panose="020B0503020202020204" pitchFamily="34" charset="0"/>
                <a:ea typeface="DotumChe" panose="020B0609000101010101" pitchFamily="49" charset="-127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691EA65-9C52-4F5B-B10B-70F65F68555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449040" y="677712"/>
              <a:ext cx="2259362" cy="141276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3904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15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9033" y="973836"/>
            <a:ext cx="6188302" cy="2441448"/>
          </a:xfrm>
        </p:spPr>
        <p:txBody>
          <a:bodyPr anchor="b">
            <a:normAutofit/>
          </a:bodyPr>
          <a:lstStyle>
            <a:lvl1pPr>
              <a:defRPr sz="4425" b="0" spc="-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9033" y="3504438"/>
            <a:ext cx="6202018" cy="685800"/>
          </a:xfrm>
        </p:spPr>
        <p:txBody>
          <a:bodyPr anchor="t">
            <a:normAutofit/>
          </a:bodyPr>
          <a:lstStyle>
            <a:lvl1pPr marL="0" indent="0">
              <a:buNone/>
              <a:defRPr sz="165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75BCC4F-511A-4167-B80E-0547BD68511F}"/>
              </a:ext>
            </a:extLst>
          </p:cNvPr>
          <p:cNvSpPr txBox="1">
            <a:spLocks/>
          </p:cNvSpPr>
          <p:nvPr userDrawn="1"/>
        </p:nvSpPr>
        <p:spPr>
          <a:xfrm>
            <a:off x="122600" y="846307"/>
            <a:ext cx="1688807" cy="34508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549386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11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767690"/>
            <a:ext cx="2606040" cy="6057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767690"/>
            <a:ext cx="2606040" cy="60987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552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1391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8A9FE7-F43F-49D5-8229-7D653F17A876}"/>
              </a:ext>
            </a:extLst>
          </p:cNvPr>
          <p:cNvGrpSpPr/>
          <p:nvPr userDrawn="1"/>
        </p:nvGrpSpPr>
        <p:grpSpPr>
          <a:xfrm>
            <a:off x="7012057" y="24692"/>
            <a:ext cx="2131943" cy="696435"/>
            <a:chOff x="8989221" y="124308"/>
            <a:chExt cx="3050381" cy="694680"/>
          </a:xfrm>
        </p:grpSpPr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66D2611E-515D-4981-8A64-ECA7EF8D865D}"/>
                </a:ext>
              </a:extLst>
            </p:cNvPr>
            <p:cNvSpPr txBox="1"/>
            <p:nvPr userDrawn="1"/>
          </p:nvSpPr>
          <p:spPr>
            <a:xfrm>
              <a:off x="8989221" y="124308"/>
              <a:ext cx="3050381" cy="64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400" dirty="0" err="1">
                  <a:solidFill>
                    <a:schemeClr val="accent3">
                      <a:lumMod val="50000"/>
                    </a:schemeClr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Agency FB" panose="020B0503020202020204" pitchFamily="34" charset="0"/>
                  <a:ea typeface="DotumChe" panose="020B0609000101010101" pitchFamily="49" charset="-127"/>
                </a:rPr>
                <a:t>EmpeirosTalents</a:t>
              </a:r>
              <a:endParaRPr lang="en-IN" sz="2400" dirty="0">
                <a:solidFill>
                  <a:schemeClr val="accent3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gency FB" panose="020B0503020202020204" pitchFamily="34" charset="0"/>
                <a:ea typeface="DotumChe" panose="020B0609000101010101" pitchFamily="49" charset="-127"/>
              </a:endParaRPr>
            </a:p>
            <a:p>
              <a:pPr algn="ctr"/>
              <a:r>
                <a:rPr lang="en-IN" sz="1200" baseline="0" dirty="0">
                  <a:solidFill>
                    <a:schemeClr val="tx1"/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Agency FB" panose="020B0503020202020204" pitchFamily="34" charset="0"/>
                  <a:ea typeface="DotumChe" panose="020B0609000101010101" pitchFamily="49" charset="-127"/>
                </a:rPr>
                <a:t>Grow Relevance...Stay Adapted</a:t>
              </a:r>
              <a:endParaRPr lang="en-IN" sz="1200" dirty="0">
                <a:solidFill>
                  <a:schemeClr val="tx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gency FB" panose="020B0503020202020204" pitchFamily="34" charset="0"/>
                <a:ea typeface="DotumChe" panose="020B0609000101010101" pitchFamily="49" charset="-127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7AEE546-3E12-4C55-905C-ACB71F73AB44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449040" y="677712"/>
              <a:ext cx="2259362" cy="141276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67055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651510"/>
            <a:ext cx="548640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20632"/>
            <a:ext cx="2125980" cy="174149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553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73" y="857250"/>
            <a:ext cx="1872830" cy="178308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93450" y="769049"/>
            <a:ext cx="6086423" cy="3998214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73" y="2619756"/>
            <a:ext cx="1872830" cy="174193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4767263"/>
            <a:ext cx="4433638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566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3834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742950"/>
            <a:ext cx="2114550" cy="3714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651510"/>
            <a:ext cx="5486400" cy="384048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19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69214"/>
            <a:ext cx="2057400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842878"/>
            <a:ext cx="1688807" cy="3450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861898" y="652372"/>
            <a:ext cx="288036" cy="399821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1944" y="648081"/>
            <a:ext cx="6256408" cy="391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CAF996-2A7D-4FA8-91B7-9ED391E5508C}"/>
              </a:ext>
            </a:extLst>
          </p:cNvPr>
          <p:cNvGrpSpPr/>
          <p:nvPr userDrawn="1"/>
        </p:nvGrpSpPr>
        <p:grpSpPr>
          <a:xfrm>
            <a:off x="7012057" y="24692"/>
            <a:ext cx="2131943" cy="696435"/>
            <a:chOff x="8989221" y="124308"/>
            <a:chExt cx="3050381" cy="694680"/>
          </a:xfrm>
        </p:grpSpPr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72D0B9E5-CD63-43BF-8E18-1A35331E82E5}"/>
                </a:ext>
              </a:extLst>
            </p:cNvPr>
            <p:cNvSpPr txBox="1"/>
            <p:nvPr userDrawn="1"/>
          </p:nvSpPr>
          <p:spPr>
            <a:xfrm>
              <a:off x="8989221" y="124308"/>
              <a:ext cx="3050381" cy="64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400" dirty="0" err="1">
                  <a:solidFill>
                    <a:schemeClr val="accent3">
                      <a:lumMod val="50000"/>
                    </a:schemeClr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Agency FB" panose="020B0503020202020204" pitchFamily="34" charset="0"/>
                  <a:ea typeface="DotumChe" panose="020B0609000101010101" pitchFamily="49" charset="-127"/>
                </a:rPr>
                <a:t>EmpeirosTalents</a:t>
              </a:r>
              <a:endParaRPr lang="en-IN" sz="2400" dirty="0">
                <a:solidFill>
                  <a:schemeClr val="accent3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gency FB" panose="020B0503020202020204" pitchFamily="34" charset="0"/>
                <a:ea typeface="DotumChe" panose="020B0609000101010101" pitchFamily="49" charset="-127"/>
              </a:endParaRPr>
            </a:p>
            <a:p>
              <a:pPr algn="ctr"/>
              <a:r>
                <a:rPr lang="en-IN" sz="1200" baseline="0" dirty="0">
                  <a:solidFill>
                    <a:schemeClr val="tx1"/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Agency FB" panose="020B0503020202020204" pitchFamily="34" charset="0"/>
                  <a:ea typeface="DotumChe" panose="020B0609000101010101" pitchFamily="49" charset="-127"/>
                </a:rPr>
                <a:t>Grow Relevance...Stay Adapted</a:t>
              </a:r>
              <a:endParaRPr lang="en-IN" sz="1200" dirty="0">
                <a:solidFill>
                  <a:schemeClr val="tx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gency FB" panose="020B0503020202020204" pitchFamily="34" charset="0"/>
                <a:ea typeface="DotumChe" panose="020B0609000101010101" pitchFamily="49" charset="-127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691EA65-9C52-4F5B-B10B-70F65F68555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449040" y="677712"/>
              <a:ext cx="2259362" cy="141276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006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763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6"/>
    </mc:Choice>
    <mc:Fallback xmlns="">
      <p:transition spd="slow" advTm="255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811BFF-A90A-434F-8695-AEA3D0C2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8" y="121966"/>
            <a:ext cx="6289861" cy="382500"/>
          </a:xfrm>
        </p:spPr>
        <p:txBody>
          <a:bodyPr/>
          <a:lstStyle/>
          <a:p>
            <a:r>
              <a:rPr lang="en" dirty="0">
                <a:latin typeface="+mj-lt"/>
              </a:rPr>
              <a:t>Focussed teaching: </a:t>
            </a:r>
            <a:r>
              <a:rPr lang="en-IN" dirty="0" smtClean="0">
                <a:latin typeface="+mj-lt"/>
              </a:rPr>
              <a:t>Let’s </a:t>
            </a:r>
            <a:r>
              <a:rPr lang="en-IN" dirty="0">
                <a:latin typeface="+mj-lt"/>
              </a:rPr>
              <a:t>Code Together</a:t>
            </a:r>
          </a:p>
        </p:txBody>
      </p:sp>
      <p:sp>
        <p:nvSpPr>
          <p:cNvPr id="2" name="Rectangle 1"/>
          <p:cNvSpPr/>
          <p:nvPr/>
        </p:nvSpPr>
        <p:spPr>
          <a:xfrm>
            <a:off x="1836234" y="2224787"/>
            <a:ext cx="523735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IN" sz="5200" i="1" dirty="0" smtClean="0">
                <a:solidFill>
                  <a:schemeClr val="dk1"/>
                </a:solidFill>
              </a:rPr>
              <a:t>Coding Time</a:t>
            </a:r>
          </a:p>
        </p:txBody>
      </p:sp>
    </p:spTree>
    <p:extLst>
      <p:ext uri="{BB962C8B-B14F-4D97-AF65-F5344CB8AC3E}">
        <p14:creationId xmlns:p14="http://schemas.microsoft.com/office/powerpoint/2010/main" val="360666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1067232" y="3040212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5200" i="1" dirty="0">
                <a:solidFill>
                  <a:schemeClr val="dk1"/>
                </a:solidFill>
              </a:rPr>
              <a:t>SGC Coaching: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en-IN" i="1" dirty="0">
                <a:solidFill>
                  <a:schemeClr val="dk1"/>
                </a:solidFill>
              </a:rPr>
              <a:t>Articulate your Journey | Activate Students’ Vigour| Accelerate Mutual Growth</a:t>
            </a:r>
          </a:p>
          <a:p>
            <a:pPr lvl="0" algn="ctr">
              <a:buClr>
                <a:schemeClr val="dk1"/>
              </a:buClr>
              <a:buSzPts val="1100"/>
            </a:pPr>
            <a:endParaRPr lang="en-US" sz="2400" i="1" dirty="0" smtClean="0">
              <a:solidFill>
                <a:schemeClr val="dk1"/>
              </a:solidFill>
            </a:endParaRPr>
          </a:p>
          <a:p>
            <a:pPr lvl="0" algn="ctr">
              <a:buClr>
                <a:schemeClr val="dk1"/>
              </a:buClr>
              <a:buSzPts val="1100"/>
            </a:pPr>
            <a:endParaRPr lang="en-IN" sz="2400" i="1" dirty="0">
              <a:solidFill>
                <a:schemeClr val="dk1"/>
              </a:solidFill>
            </a:endParaRPr>
          </a:p>
          <a:p>
            <a:pPr lvl="0" algn="ctr">
              <a:buClr>
                <a:schemeClr val="dk1"/>
              </a:buClr>
              <a:buSzPts val="1100"/>
            </a:pPr>
            <a:r>
              <a:rPr lang="en-IN" sz="2800" i="1" dirty="0" smtClean="0">
                <a:solidFill>
                  <a:schemeClr val="dk1"/>
                </a:solidFill>
              </a:rPr>
              <a:t>Session 7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en-US" sz="1800" i="1" dirty="0" smtClean="0">
                <a:solidFill>
                  <a:schemeClr val="dk1"/>
                </a:solidFill>
              </a:rPr>
              <a:t> Clustering</a:t>
            </a:r>
            <a:endParaRPr lang="en-US" sz="1800" i="1" dirty="0">
              <a:solidFill>
                <a:schemeClr val="dk1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1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216A98-5746-49A1-BFF0-750589E8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Agenda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34094451"/>
              </p:ext>
            </p:extLst>
          </p:nvPr>
        </p:nvGraphicFramePr>
        <p:xfrm>
          <a:off x="1600200" y="882650"/>
          <a:ext cx="6629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3588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6675" y="121975"/>
            <a:ext cx="6804316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+mj-lt"/>
              </a:rPr>
              <a:t>Recap: </a:t>
            </a:r>
            <a:r>
              <a:rPr lang="en" dirty="0">
                <a:latin typeface="+mj-lt"/>
              </a:rPr>
              <a:t>What the learner have learnt in the week</a:t>
            </a:r>
            <a:endParaRPr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DF8E88-4808-4905-9329-C4377A50F57F}"/>
              </a:ext>
            </a:extLst>
          </p:cNvPr>
          <p:cNvSpPr/>
          <p:nvPr/>
        </p:nvSpPr>
        <p:spPr>
          <a:xfrm>
            <a:off x="3293459" y="740290"/>
            <a:ext cx="32501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750"/>
              </a:spcBef>
              <a:spcAft>
                <a:spcPts val="1600"/>
              </a:spcAft>
            </a:pPr>
            <a:r>
              <a:rPr lang="en-IN" sz="1600" b="1" dirty="0"/>
              <a:t>Quick Glance at Key Learnings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6644521"/>
              </p:ext>
            </p:extLst>
          </p:nvPr>
        </p:nvGraphicFramePr>
        <p:xfrm>
          <a:off x="1126003" y="1251837"/>
          <a:ext cx="730602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13D0A00-EA89-47B5-B5FD-5FCAC47FC8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05F2AEE-4839-42B1-B95A-B73F0476EB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F6DA709-0A1D-4A5C-88AF-426921812F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8D58F8-E631-40F5-8EA8-0736CA35F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E598747-8A02-43BE-8ADD-B449880D6D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76CC752-CFEF-4D4A-B8FB-A7A4A0CFC0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D0EA8B5-A3EF-43C4-9D24-3D015F8E1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40A3FDD-D320-4123-ABE0-71CFE5A62C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6675" y="121975"/>
            <a:ext cx="6804316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+mj-lt"/>
              </a:rPr>
              <a:t>Meme: K-Mean</a:t>
            </a:r>
            <a:endParaRPr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566" y="645261"/>
            <a:ext cx="6170342" cy="436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6675" y="121975"/>
            <a:ext cx="7297930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Focussed teaching: </a:t>
            </a:r>
            <a:r>
              <a:rPr lang="en-IN" dirty="0">
                <a:latin typeface="+mj-lt"/>
              </a:rPr>
              <a:t>Deep-Dive </a:t>
            </a:r>
            <a:r>
              <a:rPr lang="en-IN" dirty="0" smtClean="0">
                <a:latin typeface="+mj-lt"/>
              </a:rPr>
              <a:t>of Clustering</a:t>
            </a:r>
            <a:endParaRPr dirty="0">
              <a:latin typeface="+mj-l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A44B91-E3E2-4F03-BB1E-C64FF1A622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0322310"/>
              </p:ext>
            </p:extLst>
          </p:nvPr>
        </p:nvGraphicFramePr>
        <p:xfrm>
          <a:off x="322905" y="933992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FA1B58-F4DF-4CE5-85A3-2E2E9567E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0D79F8-FE95-42C9-B4DD-59D73FCF16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E39007-0861-448E-B3B6-F2ACBCF44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E8CEF8-6B6D-442E-A907-7499FE0DD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C94A5E2-3157-4DFE-AF2E-0A23E35270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DA6E0E-243E-4FB2-A522-53797803E9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232BCC-C287-40E5-9A27-2BDC106F7C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136437-029F-499B-AA62-F6127DAE9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A9E826-B606-4586-8860-ED791533B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1ECFE6-579C-4AA6-AED9-932CA38C40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9B4125-5DA4-48BE-AADD-726927514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AAF979-CBDA-4D98-AAA9-05AAF3A08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8C7D-5530-4C64-9178-77A557AD6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55" y="83034"/>
            <a:ext cx="6937381" cy="416700"/>
          </a:xfrm>
        </p:spPr>
        <p:txBody>
          <a:bodyPr/>
          <a:lstStyle/>
          <a:p>
            <a:r>
              <a:rPr lang="en-IN" dirty="0" smtClean="0">
                <a:latin typeface="+mj-lt"/>
              </a:rPr>
              <a:t>Introduction</a:t>
            </a:r>
            <a:endParaRPr lang="en-IN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555" y="780586"/>
            <a:ext cx="83594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**K-Means clustering** is the most popular unsupervised learning algorithm. It is used when we have </a:t>
            </a:r>
            <a:r>
              <a:rPr lang="en-US" dirty="0" smtClean="0"/>
              <a:t>un-labelled </a:t>
            </a:r>
            <a:r>
              <a:rPr lang="en-US" dirty="0"/>
              <a:t>data which is data without defined categories or groups. The algorithm follows an easy or simple way to classify a given data set through a certain number of clusters, fixed </a:t>
            </a:r>
            <a:r>
              <a:rPr lang="en-US" dirty="0" smtClean="0"/>
              <a:t>apriority. </a:t>
            </a:r>
            <a:r>
              <a:rPr lang="en-US" dirty="0"/>
              <a:t>K-Means algorithm works iteratively to assign each data point to one of K groups based on the features that are provided. Data points are clustered based on feature similarity.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55" y="2183174"/>
            <a:ext cx="8307435" cy="287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5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4AED6-2DEE-4C5F-A463-F64D27FA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7136086" cy="382500"/>
          </a:xfrm>
        </p:spPr>
        <p:txBody>
          <a:bodyPr/>
          <a:lstStyle/>
          <a:p>
            <a:r>
              <a:rPr lang="en-IN" dirty="0" smtClean="0">
                <a:latin typeface="+mj-lt"/>
              </a:rPr>
              <a:t>Application</a:t>
            </a:r>
            <a:endParaRPr lang="en-IN" dirty="0">
              <a:latin typeface="+mj-lt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92627177"/>
              </p:ext>
            </p:extLst>
          </p:nvPr>
        </p:nvGraphicFramePr>
        <p:xfrm>
          <a:off x="1509132" y="82224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528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B59586E-1048-40F4-AAB5-B5C057B1E0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5E9ABF9-41DE-429F-8B62-6158A80F19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0BBAF7B-5CEB-4BDC-9AD0-0BC22C900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9033ECB-5233-4662-82EF-EC8DE19653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73E4A18-C776-4A12-A979-4D8592FAB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19CDAD-5DBE-4307-B417-6B380400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K Value</a:t>
            </a:r>
            <a:endParaRPr lang="en-IN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678" y="661638"/>
            <a:ext cx="85076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K-Means algorithm depends upon finding the number of clusters and data labels for a pre-defined value of K. To find the number of clusters in the data, we need to run the K-Means clustering algorithm for different values of K and compare the results. So, the performance of K-Means algorithm depends upon the value of K. We should choose the optimal value of K that gives us best performance. There are different techniques available to find the optimal value of K. The most common technique is the elbow method which is described below.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50" y="2203805"/>
            <a:ext cx="6930108" cy="287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5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0B1B0E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>
            <a:lumMod val="95000"/>
          </a:schemeClr>
        </a:solidFill>
      </a:spPr>
      <a:bodyPr wrap="square" rtlCol="0">
        <a:spAutoFit/>
      </a:bodyPr>
      <a:lstStyle>
        <a:defPPr algn="ctr">
          <a:defRPr sz="3200" dirty="0" err="1" smtClean="0">
            <a:solidFill>
              <a:schemeClr val="accent3">
                <a:lumMod val="50000"/>
              </a:schemeClr>
            </a:solidFill>
            <a:effectLst>
              <a:outerShdw blurRad="60007" dist="310007" dir="7680000" sy="30000" kx="1300200" algn="ctr" rotWithShape="0">
                <a:prstClr val="black">
                  <a:alpha val="32000"/>
                </a:prstClr>
              </a:outerShdw>
            </a:effectLst>
            <a:latin typeface="Agency FB" panose="020B0503020202020204" pitchFamily="34" charset="0"/>
            <a:ea typeface="DotumChe" panose="020B0609000101010101" pitchFamily="49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mperiosTalents_Business Training Template" id="{F9ADA2D0-0B4B-48A6-A398-E23F6B0F039A}" vid="{C3D9EC09-D0F1-41D6-BA6A-8DFB7CCB4427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448</Words>
  <Application>Microsoft Office PowerPoint</Application>
  <PresentationFormat>On-screen Show (16:9)</PresentationFormat>
  <Paragraphs>55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Proxima Nova</vt:lpstr>
      <vt:lpstr>Agency FB</vt:lpstr>
      <vt:lpstr>Calibri</vt:lpstr>
      <vt:lpstr>Corbel</vt:lpstr>
      <vt:lpstr>Arial</vt:lpstr>
      <vt:lpstr>Wingdings 2</vt:lpstr>
      <vt:lpstr>DotumChe</vt:lpstr>
      <vt:lpstr>Simple Light</vt:lpstr>
      <vt:lpstr>Frame</vt:lpstr>
      <vt:lpstr>PowerPoint Presentation</vt:lpstr>
      <vt:lpstr>PowerPoint Presentation</vt:lpstr>
      <vt:lpstr>Agenda</vt:lpstr>
      <vt:lpstr>Recap: What the learner have learnt in the week</vt:lpstr>
      <vt:lpstr>Meme: K-Mean</vt:lpstr>
      <vt:lpstr>Focussed teaching: Deep-Dive of Clustering</vt:lpstr>
      <vt:lpstr>Introduction</vt:lpstr>
      <vt:lpstr>Application</vt:lpstr>
      <vt:lpstr>K Value</vt:lpstr>
      <vt:lpstr>Focussed teaching: Let’s Code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Pragya Gaur</dc:creator>
  <cp:lastModifiedBy>Mahendra Singh Chouhan</cp:lastModifiedBy>
  <cp:revision>117</cp:revision>
  <dcterms:created xsi:type="dcterms:W3CDTF">2020-06-23T08:29:18Z</dcterms:created>
  <dcterms:modified xsi:type="dcterms:W3CDTF">2021-12-19T06:33:03Z</dcterms:modified>
</cp:coreProperties>
</file>