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4" r:id="rId2"/>
  </p:sldMasterIdLst>
  <p:notesMasterIdLst>
    <p:notesMasterId r:id="rId15"/>
  </p:notesMasterIdLst>
  <p:sldIdLst>
    <p:sldId id="325" r:id="rId3"/>
    <p:sldId id="257" r:id="rId4"/>
    <p:sldId id="327" r:id="rId5"/>
    <p:sldId id="260" r:id="rId6"/>
    <p:sldId id="331" r:id="rId7"/>
    <p:sldId id="262" r:id="rId8"/>
    <p:sldId id="276" r:id="rId9"/>
    <p:sldId id="323" r:id="rId10"/>
    <p:sldId id="324" r:id="rId11"/>
    <p:sldId id="328" r:id="rId12"/>
    <p:sldId id="330" r:id="rId13"/>
    <p:sldId id="26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gency FB" panose="020B0503020202020204" pitchFamily="34" charset="0"/>
      <p:regular r:id="rId20"/>
      <p:bold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76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– (50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/>
            <a:t>Deep-Dive: Simple/Multiple Linear Regression 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/>
            <a:t>Review - Notebooks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B0396569-0976-4023-BB3F-63FF6D66B13E}">
      <dgm:prSet/>
      <dgm:spPr/>
      <dgm:t>
        <a:bodyPr/>
        <a:lstStyle/>
        <a:p>
          <a:r>
            <a:rPr lang="en-IN" dirty="0" smtClean="0"/>
            <a:t>Doubt resolution –(25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IN" dirty="0"/>
        </a:p>
      </dgm:t>
    </dgm:pt>
    <dgm:pt modelId="{CE5CFB8F-DE04-411C-B06D-F38FA6C659C8}" type="parTrans" cxnId="{C26A3ACF-B545-4285-84D9-8F095853993C}">
      <dgm:prSet/>
      <dgm:spPr/>
      <dgm:t>
        <a:bodyPr/>
        <a:lstStyle/>
        <a:p>
          <a:endParaRPr lang="en-US"/>
        </a:p>
      </dgm:t>
    </dgm:pt>
    <dgm:pt modelId="{5233CB51-18C4-44C0-8C5B-A5069E15E249}" type="sibTrans" cxnId="{C26A3ACF-B545-4285-84D9-8F09585399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69D6F-BEB9-411A-ADE4-106EA0FEE913}" type="presOf" srcId="{3937FB2B-3F1A-4403-879C-5E9FF9CB2B8B}" destId="{C109B9BD-C2D8-407E-9ECB-EA65E487F50A}" srcOrd="0" destOrd="1" presId="urn:microsoft.com/office/officeart/2005/8/layout/vProcess5"/>
    <dgm:cxn modelId="{E6D1BE60-EAC0-4CEC-A3A4-A926036CDE49}" type="presOf" srcId="{1DA3BD06-A4FF-4C8A-9614-4EC4783ECF74}" destId="{9BA526AF-6B00-48BA-A86C-544E99505CA0}" srcOrd="0" destOrd="0" presId="urn:microsoft.com/office/officeart/2005/8/layout/vProcess5"/>
    <dgm:cxn modelId="{7E0B8F5C-F7AA-48C5-89AD-477454A9090A}" type="presOf" srcId="{6D9BE2FE-E40C-47EC-A57D-44914277BBF4}" destId="{C32C0D88-79C1-4549-A049-C99A7904B1D4}" srcOrd="0" destOrd="1" presId="urn:microsoft.com/office/officeart/2005/8/layout/vProcess5"/>
    <dgm:cxn modelId="{F154DD6B-4847-45CE-B1CC-52145EFFB112}" type="presOf" srcId="{10296C95-9ED4-4AFF-A6A7-BDAD31313D94}" destId="{FA4F4CBD-301B-49CA-B240-B048B145DE09}" srcOrd="1" destOrd="1" presId="urn:microsoft.com/office/officeart/2005/8/layout/vProcess5"/>
    <dgm:cxn modelId="{79FECE4B-482A-4E1E-92EF-1120A86E1504}" type="presOf" srcId="{6D9BE2FE-E40C-47EC-A57D-44914277BBF4}" destId="{04FC34A5-6965-4BB4-A07E-A46E80475946}" srcOrd="1" destOrd="1" presId="urn:microsoft.com/office/officeart/2005/8/layout/vProcess5"/>
    <dgm:cxn modelId="{656CE345-ED28-4434-9F67-A9ADBFAB66AF}" type="presOf" srcId="{02868782-A37E-40A6-964A-F6B880BD7787}" destId="{C32C0D88-79C1-4549-A049-C99A7904B1D4}" srcOrd="0" destOrd="0" presId="urn:microsoft.com/office/officeart/2005/8/layout/vProcess5"/>
    <dgm:cxn modelId="{6BC39BB9-5BE8-4853-AA57-C26BB115643C}" srcId="{B0396569-0976-4023-BB3F-63FF6D66B13E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EFE3B359-ADC9-4F27-B651-F97F62B9DEEC}" type="presOf" srcId="{0628B173-C0E7-43E4-9CB0-7E90F6258F7A}" destId="{FDA9B388-AC0B-45B0-8426-9E8E45530C5B}" srcOrd="1" destOrd="0" presId="urn:microsoft.com/office/officeart/2005/8/layout/vProcess5"/>
    <dgm:cxn modelId="{DA95F368-5C43-4F3A-B851-9C9E091C965C}" type="presOf" srcId="{10296C95-9ED4-4AFF-A6A7-BDAD31313D94}" destId="{95FDD71E-3DE6-4042-A5E4-8A11EA388189}" srcOrd="0" destOrd="1" presId="urn:microsoft.com/office/officeart/2005/8/layout/vProcess5"/>
    <dgm:cxn modelId="{E323D05D-3E6E-49B6-8B87-2891534A3533}" type="presOf" srcId="{02868782-A37E-40A6-964A-F6B880BD7787}" destId="{04FC34A5-6965-4BB4-A07E-A46E80475946}" srcOrd="1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538A0595-F0C9-46D2-9D3C-EFA74494688B}" type="presOf" srcId="{32F1659A-899C-4925-BE1A-FFA2F14FFE23}" destId="{98E5FDA8-7D6D-4EEF-B6FA-1C0CEB1764BA}" srcOrd="0" destOrd="0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C9EF032D-5B9A-4B2E-889A-D3BCB14EAF86}" type="presOf" srcId="{B0396569-0976-4023-BB3F-63FF6D66B13E}" destId="{FA4F4CBD-301B-49CA-B240-B048B145DE09}" srcOrd="1" destOrd="0" presId="urn:microsoft.com/office/officeart/2005/8/layout/vProcess5"/>
    <dgm:cxn modelId="{5DC82EF2-A185-45FA-BA40-402923C8F320}" type="presOf" srcId="{0628B173-C0E7-43E4-9CB0-7E90F6258F7A}" destId="{C109B9BD-C2D8-407E-9ECB-EA65E487F50A}" srcOrd="0" destOrd="0" presId="urn:microsoft.com/office/officeart/2005/8/layout/vProcess5"/>
    <dgm:cxn modelId="{C26A3ACF-B545-4285-84D9-8F095853993C}" srcId="{78A3F01F-9EB0-4C14-8D3E-2F76872B084E}" destId="{B0396569-0976-4023-BB3F-63FF6D66B13E}" srcOrd="2" destOrd="0" parTransId="{CE5CFB8F-DE04-411C-B06D-F38FA6C659C8}" sibTransId="{5233CB51-18C4-44C0-8C5B-A5069E15E249}"/>
    <dgm:cxn modelId="{4629BC7A-21EC-4628-8946-5462BD8A42E9}" type="presOf" srcId="{3937FB2B-3F1A-4403-879C-5E9FF9CB2B8B}" destId="{FDA9B388-AC0B-45B0-8426-9E8E45530C5B}" srcOrd="1" destOrd="1" presId="urn:microsoft.com/office/officeart/2005/8/layout/vProcess5"/>
    <dgm:cxn modelId="{862EBE3F-9F62-4B97-A871-5B09FA03E9F7}" type="presOf" srcId="{B0396569-0976-4023-BB3F-63FF6D66B13E}" destId="{95FDD71E-3DE6-4042-A5E4-8A11EA388189}" srcOrd="0" destOrd="0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2366509B-A829-4B33-AA00-E1639E53EFFB}" type="presParOf" srcId="{568BE6C4-ADC9-4F86-8A10-CD17090B3464}" destId="{C32C0D88-79C1-4549-A049-C99A7904B1D4}" srcOrd="1" destOrd="0" presId="urn:microsoft.com/office/officeart/2005/8/layout/vProcess5"/>
    <dgm:cxn modelId="{A492E4B6-A60E-4232-94B7-380A8A3A9D2D}" type="presParOf" srcId="{568BE6C4-ADC9-4F86-8A10-CD17090B3464}" destId="{C109B9BD-C2D8-407E-9ECB-EA65E487F50A}" srcOrd="2" destOrd="0" presId="urn:microsoft.com/office/officeart/2005/8/layout/vProcess5"/>
    <dgm:cxn modelId="{4CE21210-A14A-44EA-A878-E1064D52C95D}" type="presParOf" srcId="{568BE6C4-ADC9-4F86-8A10-CD17090B3464}" destId="{95FDD71E-3DE6-4042-A5E4-8A11EA388189}" srcOrd="3" destOrd="0" presId="urn:microsoft.com/office/officeart/2005/8/layout/vProcess5"/>
    <dgm:cxn modelId="{60BE92B2-A4F6-409A-BC7C-CE96777E1F90}" type="presParOf" srcId="{568BE6C4-ADC9-4F86-8A10-CD17090B3464}" destId="{98E5FDA8-7D6D-4EEF-B6FA-1C0CEB1764BA}" srcOrd="4" destOrd="0" presId="urn:microsoft.com/office/officeart/2005/8/layout/vProcess5"/>
    <dgm:cxn modelId="{A88BA775-685D-4FB7-B4B6-E7D52B5DCA23}" type="presParOf" srcId="{568BE6C4-ADC9-4F86-8A10-CD17090B3464}" destId="{9BA526AF-6B00-48BA-A86C-544E99505CA0}" srcOrd="5" destOrd="0" presId="urn:microsoft.com/office/officeart/2005/8/layout/vProcess5"/>
    <dgm:cxn modelId="{41FFCE56-683F-475B-8B23-7282B8AEEF5F}" type="presParOf" srcId="{568BE6C4-ADC9-4F86-8A10-CD17090B3464}" destId="{04FC34A5-6965-4BB4-A07E-A46E80475946}" srcOrd="6" destOrd="0" presId="urn:microsoft.com/office/officeart/2005/8/layout/vProcess5"/>
    <dgm:cxn modelId="{3602CF57-C25B-406F-B077-66ED934AFBD7}" type="presParOf" srcId="{568BE6C4-ADC9-4F86-8A10-CD17090B3464}" destId="{FDA9B388-AC0B-45B0-8426-9E8E45530C5B}" srcOrd="7" destOrd="0" presId="urn:microsoft.com/office/officeart/2005/8/layout/vProcess5"/>
    <dgm:cxn modelId="{861DCD18-B1E9-4052-80FF-C6A5D8F2076A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IN" dirty="0" smtClean="0"/>
            <a:t>ML Techniques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BDC72500-7360-4298-A0D0-4BE7773EFD69}">
      <dgm:prSet phldrT="[Text]"/>
      <dgm:spPr/>
      <dgm:t>
        <a:bodyPr/>
        <a:lstStyle/>
        <a:p>
          <a:r>
            <a:rPr lang="en-IN" dirty="0" smtClean="0"/>
            <a:t>Supervised Learning</a:t>
          </a:r>
          <a:endParaRPr lang="en-US" dirty="0"/>
        </a:p>
      </dgm:t>
    </dgm:pt>
    <dgm:pt modelId="{3B5B6178-9B55-4EC0-8F35-6C11EFD7FA28}" type="parTrans" cxnId="{764EEF05-89C5-4219-8B97-6ACF0ADB7373}">
      <dgm:prSet/>
      <dgm:spPr/>
      <dgm:t>
        <a:bodyPr/>
        <a:lstStyle/>
        <a:p>
          <a:endParaRPr lang="en-US"/>
        </a:p>
      </dgm:t>
    </dgm:pt>
    <dgm:pt modelId="{0D7AAF24-8B36-4E2C-930F-CD7CEAEA313F}" type="sibTrans" cxnId="{764EEF05-89C5-4219-8B97-6ACF0ADB7373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Regression methods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532436DE-59F5-4E0E-B806-8F4FF4D5390A}">
      <dgm:prSet phldrT="[Text]"/>
      <dgm:spPr/>
      <dgm:t>
        <a:bodyPr/>
        <a:lstStyle/>
        <a:p>
          <a:r>
            <a:rPr lang="en-IN" dirty="0" smtClean="0"/>
            <a:t>Simple/multiple</a:t>
          </a:r>
          <a:endParaRPr lang="en-US" dirty="0"/>
        </a:p>
      </dgm:t>
    </dgm:pt>
    <dgm:pt modelId="{C561E0D2-0CAC-4C09-9B61-D19C9349E746}" type="parTrans" cxnId="{101DAC99-698C-472D-B79E-791BB3DFADCC}">
      <dgm:prSet/>
      <dgm:spPr/>
      <dgm:t>
        <a:bodyPr/>
        <a:lstStyle/>
        <a:p>
          <a:endParaRPr lang="en-US"/>
        </a:p>
      </dgm:t>
    </dgm:pt>
    <dgm:pt modelId="{BCBD4406-9B5D-4312-B3D2-FB49FA82928C}" type="sibTrans" cxnId="{101DAC99-698C-472D-B79E-791BB3DFADCC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Model Optimization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Performance tuning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C2649E1B-0A6C-453D-9B2F-FFA84569D935}">
      <dgm:prSet/>
      <dgm:spPr/>
      <dgm:t>
        <a:bodyPr/>
        <a:lstStyle/>
        <a:p>
          <a:r>
            <a:rPr lang="en-IN" dirty="0" smtClean="0"/>
            <a:t>Unsupervised Learning</a:t>
          </a:r>
          <a:endParaRPr lang="en-IN" dirty="0"/>
        </a:p>
      </dgm:t>
    </dgm:pt>
    <dgm:pt modelId="{9F45CDEC-2EA3-4307-885C-BAB37C1284C6}" type="parTrans" cxnId="{BC89B49A-3C27-43F9-A306-8B331AC05A9B}">
      <dgm:prSet/>
      <dgm:spPr/>
      <dgm:t>
        <a:bodyPr/>
        <a:lstStyle/>
        <a:p>
          <a:endParaRPr lang="en-US"/>
        </a:p>
      </dgm:t>
    </dgm:pt>
    <dgm:pt modelId="{5083CADD-92BA-48F1-8A4E-DE7888C02E20}" type="sibTrans" cxnId="{BC89B49A-3C27-43F9-A306-8B331AC05A9B}">
      <dgm:prSet/>
      <dgm:spPr/>
      <dgm:t>
        <a:bodyPr/>
        <a:lstStyle/>
        <a:p>
          <a:endParaRPr lang="en-US"/>
        </a:p>
      </dgm:t>
    </dgm:pt>
    <dgm:pt modelId="{38502FA2-5D22-4138-9863-620A0AA4B094}">
      <dgm:prSet/>
      <dgm:spPr/>
      <dgm:t>
        <a:bodyPr/>
        <a:lstStyle/>
        <a:p>
          <a:r>
            <a:rPr lang="en-IN" dirty="0" smtClean="0"/>
            <a:t>Assumptions</a:t>
          </a:r>
          <a:endParaRPr lang="en-IN" dirty="0"/>
        </a:p>
      </dgm:t>
    </dgm:pt>
    <dgm:pt modelId="{5DFE6835-91D3-42EE-BA26-162E96579F6A}" type="parTrans" cxnId="{94AEE1EB-2309-405A-AA99-164A3F07AD26}">
      <dgm:prSet/>
      <dgm:spPr/>
      <dgm:t>
        <a:bodyPr/>
        <a:lstStyle/>
        <a:p>
          <a:endParaRPr lang="en-US"/>
        </a:p>
      </dgm:t>
    </dgm:pt>
    <dgm:pt modelId="{6BE3B7DA-8197-484D-9312-39D8E31134B7}" type="sibTrans" cxnId="{94AEE1EB-2309-405A-AA99-164A3F07AD26}">
      <dgm:prSet/>
      <dgm:spPr/>
      <dgm:t>
        <a:bodyPr/>
        <a:lstStyle/>
        <a:p>
          <a:endParaRPr lang="en-US"/>
        </a:p>
      </dgm:t>
    </dgm:pt>
    <dgm:pt modelId="{09999EC2-1D2C-4157-A0E0-CB1DAFBB134E}">
      <dgm:prSet/>
      <dgm:spPr/>
      <dgm:t>
        <a:bodyPr/>
        <a:lstStyle/>
        <a:p>
          <a:r>
            <a:rPr lang="en-IN" dirty="0" smtClean="0"/>
            <a:t>Application</a:t>
          </a:r>
          <a:endParaRPr lang="en-IN" dirty="0"/>
        </a:p>
      </dgm:t>
    </dgm:pt>
    <dgm:pt modelId="{68E07FF1-D876-481A-AB4E-2CFF0C9766EA}" type="parTrans" cxnId="{CCD7FADD-9863-42BC-9A8B-08C0ECF5F4B5}">
      <dgm:prSet/>
      <dgm:spPr/>
      <dgm:t>
        <a:bodyPr/>
        <a:lstStyle/>
        <a:p>
          <a:endParaRPr lang="en-US"/>
        </a:p>
      </dgm:t>
    </dgm:pt>
    <dgm:pt modelId="{B19C4F81-E5CC-46B6-92C7-1CBF4B354385}" type="sibTrans" cxnId="{CCD7FADD-9863-42BC-9A8B-08C0ECF5F4B5}">
      <dgm:prSet/>
      <dgm:spPr/>
      <dgm:t>
        <a:bodyPr/>
        <a:lstStyle/>
        <a:p>
          <a:endParaRPr lang="en-US"/>
        </a:p>
      </dgm:t>
    </dgm:pt>
    <dgm:pt modelId="{5D58D819-36B2-45A1-B81D-0C0744F237F1}">
      <dgm:prSet/>
      <dgm:spPr/>
      <dgm:t>
        <a:bodyPr/>
        <a:lstStyle/>
        <a:p>
          <a:r>
            <a:rPr lang="en-IN" dirty="0" smtClean="0"/>
            <a:t>Gradient Descent</a:t>
          </a:r>
          <a:endParaRPr lang="en-IN" dirty="0"/>
        </a:p>
      </dgm:t>
    </dgm:pt>
    <dgm:pt modelId="{D1570159-4271-4631-B52E-A8FCA23FE104}" type="parTrans" cxnId="{9804FD61-F4A7-4920-9979-4C6F633D5C60}">
      <dgm:prSet/>
      <dgm:spPr/>
      <dgm:t>
        <a:bodyPr/>
        <a:lstStyle/>
        <a:p>
          <a:endParaRPr lang="en-US"/>
        </a:p>
      </dgm:t>
    </dgm:pt>
    <dgm:pt modelId="{9E78AE97-0EE0-4DD8-90C4-1F4A0136AC11}" type="sibTrans" cxnId="{9804FD61-F4A7-4920-9979-4C6F633D5C60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365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0A3FDD-D320-4123-ABE0-71CFE5A62CE3}" type="pres">
      <dgm:prSet presAssocID="{489E05DD-FB7B-4894-8445-6BEB3EE73AA5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4901FD3B-092F-4DC6-8B80-9A9C724E285E}" type="presOf" srcId="{BDC72500-7360-4298-A0D0-4BE7773EFD69}" destId="{405F2AEE-4839-42B1-B95A-B73F0476EB11}" srcOrd="0" destOrd="1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7AAD404E-511E-47CD-B944-2E99FC28618F}" type="presOf" srcId="{5D58D819-36B2-45A1-B81D-0C0744F237F1}" destId="{440A3FDD-D320-4123-ABE0-71CFE5A62CE3}" srcOrd="0" destOrd="2" presId="urn:microsoft.com/office/officeart/2005/8/layout/hProcess10"/>
    <dgm:cxn modelId="{101DAC99-698C-472D-B79E-791BB3DFADCC}" srcId="{569E5B9D-7FD2-4F4A-87BB-ACC602CD4E45}" destId="{532436DE-59F5-4E0E-B806-8F4FF4D5390A}" srcOrd="0" destOrd="0" parTransId="{C561E0D2-0CAC-4C09-9B61-D19C9349E746}" sibTransId="{BCBD4406-9B5D-4312-B3D2-FB49FA82928C}"/>
    <dgm:cxn modelId="{764EEF05-89C5-4219-8B97-6ACF0ADB7373}" srcId="{D80227B8-3957-480E-8F7D-B793D3DE979B}" destId="{BDC72500-7360-4298-A0D0-4BE7773EFD69}" srcOrd="0" destOrd="0" parTransId="{3B5B6178-9B55-4EC0-8F35-6C11EFD7FA28}" sibTransId="{0D7AAF24-8B36-4E2C-930F-CD7CEAEA313F}"/>
    <dgm:cxn modelId="{7BCCEE0D-BA43-4B0B-8406-C800ACC77733}" type="presOf" srcId="{09999EC2-1D2C-4157-A0E0-CB1DAFBB134E}" destId="{BE598747-8A02-43BE-8ADD-B449880D6D1E}" srcOrd="0" destOrd="3" presId="urn:microsoft.com/office/officeart/2005/8/layout/hProcess10"/>
    <dgm:cxn modelId="{82185FA1-4CD3-40CD-B98B-1529226F6CE4}" type="presOf" srcId="{38502FA2-5D22-4138-9863-620A0AA4B094}" destId="{BE598747-8A02-43BE-8ADD-B449880D6D1E}" srcOrd="0" destOrd="2" presId="urn:microsoft.com/office/officeart/2005/8/layout/hProcess10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CD7FADD-9863-42BC-9A8B-08C0ECF5F4B5}" srcId="{569E5B9D-7FD2-4F4A-87BB-ACC602CD4E45}" destId="{09999EC2-1D2C-4157-A0E0-CB1DAFBB134E}" srcOrd="2" destOrd="0" parTransId="{68E07FF1-D876-481A-AB4E-2CFF0C9766EA}" sibTransId="{B19C4F81-E5CC-46B6-92C7-1CBF4B354385}"/>
    <dgm:cxn modelId="{753C9E85-314C-4021-A785-85DC85B2281B}" type="presOf" srcId="{C2649E1B-0A6C-453D-9B2F-FFA84569D935}" destId="{405F2AEE-4839-42B1-B95A-B73F0476EB11}" srcOrd="0" destOrd="2" presId="urn:microsoft.com/office/officeart/2005/8/layout/hProcess10"/>
    <dgm:cxn modelId="{9804FD61-F4A7-4920-9979-4C6F633D5C60}" srcId="{489E05DD-FB7B-4894-8445-6BEB3EE73AA5}" destId="{5D58D819-36B2-45A1-B81D-0C0744F237F1}" srcOrd="1" destOrd="0" parTransId="{D1570159-4271-4631-B52E-A8FCA23FE104}" sibTransId="{9E78AE97-0EE0-4DD8-90C4-1F4A0136AC11}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3F0A1E77-89E1-4F96-87DD-1471834DC2C3}" type="presOf" srcId="{532436DE-59F5-4E0E-B806-8F4FF4D5390A}" destId="{BE598747-8A02-43BE-8ADD-B449880D6D1E}" srcOrd="0" destOrd="1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94AEE1EB-2309-405A-AA99-164A3F07AD26}" srcId="{569E5B9D-7FD2-4F4A-87BB-ACC602CD4E45}" destId="{38502FA2-5D22-4138-9863-620A0AA4B094}" srcOrd="1" destOrd="0" parTransId="{5DFE6835-91D3-42EE-BA26-162E96579F6A}" sibTransId="{6BE3B7DA-8197-484D-9312-39D8E31134B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BC89B49A-3C27-43F9-A306-8B331AC05A9B}" srcId="{D80227B8-3957-480E-8F7D-B793D3DE979B}" destId="{C2649E1B-0A6C-453D-9B2F-FFA84569D935}" srcOrd="1" destOrd="0" parTransId="{9F45CDEC-2EA3-4307-885C-BAB37C1284C6}" sibTransId="{5083CADD-92BA-48F1-8A4E-DE7888C02E20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Business Cases (Why?)</a:t>
          </a:r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Technique related considerations (When, where, how?)</a:t>
          </a:r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Coding in Python (Actual coding methods)</a:t>
          </a:r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Interview Questions</a:t>
          </a:r>
          <a:endParaRPr lang="en-IN" dirty="0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E8056-7D67-41B2-833A-61F9E34400ED}" type="doc">
      <dgm:prSet loTypeId="urn:microsoft.com/office/officeart/2005/8/layout/lProcess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ACD55612-C26B-491B-8CE6-663082099992}">
      <dgm:prSet phldrT="[Text]" custT="1"/>
      <dgm:spPr/>
      <dgm:t>
        <a:bodyPr/>
        <a:lstStyle/>
        <a:p>
          <a:r>
            <a:rPr lang="en-IN" sz="2500" dirty="0">
              <a:latin typeface="Proxima Nova" panose="020B0604020202020204" charset="0"/>
            </a:rPr>
            <a:t>Choose right model type</a:t>
          </a:r>
        </a:p>
      </dgm:t>
    </dgm:pt>
    <dgm:pt modelId="{478E2186-CA05-455F-A51F-1F101CD82440}" type="parTrans" cxnId="{BDD00D98-B777-4F22-914A-35B386A708CA}">
      <dgm:prSet/>
      <dgm:spPr/>
      <dgm:t>
        <a:bodyPr/>
        <a:lstStyle/>
        <a:p>
          <a:endParaRPr lang="en-IN"/>
        </a:p>
      </dgm:t>
    </dgm:pt>
    <dgm:pt modelId="{B7ED0085-A163-4737-89B7-69997596567E}" type="sibTrans" cxnId="{BDD00D98-B777-4F22-914A-35B386A708CA}">
      <dgm:prSet/>
      <dgm:spPr/>
      <dgm:t>
        <a:bodyPr/>
        <a:lstStyle/>
        <a:p>
          <a:endParaRPr lang="en-IN"/>
        </a:p>
      </dgm:t>
    </dgm:pt>
    <dgm:pt modelId="{E718F539-91F6-43D9-9470-92568059629B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Cross-section vs. Time Series (Data)</a:t>
          </a:r>
        </a:p>
      </dgm:t>
    </dgm:pt>
    <dgm:pt modelId="{08B84F9D-A7FE-464C-9C44-18D4D1C16282}" type="parTrans" cxnId="{63AE0E95-2026-477D-BC4D-46F9D5349D61}">
      <dgm:prSet/>
      <dgm:spPr/>
      <dgm:t>
        <a:bodyPr/>
        <a:lstStyle/>
        <a:p>
          <a:endParaRPr lang="en-IN"/>
        </a:p>
      </dgm:t>
    </dgm:pt>
    <dgm:pt modelId="{B43F7489-3DC5-4BF8-8B3C-887C22E2D79A}" type="sibTrans" cxnId="{63AE0E95-2026-477D-BC4D-46F9D5349D61}">
      <dgm:prSet/>
      <dgm:spPr/>
      <dgm:t>
        <a:bodyPr/>
        <a:lstStyle/>
        <a:p>
          <a:endParaRPr lang="en-IN"/>
        </a:p>
      </dgm:t>
    </dgm:pt>
    <dgm:pt modelId="{1B47842B-1C71-42B1-83A8-83ECB5CA104C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Simple vs. Multiple</a:t>
          </a:r>
        </a:p>
      </dgm:t>
    </dgm:pt>
    <dgm:pt modelId="{7979EAB5-1204-48AA-B51E-476A415E7C94}" type="parTrans" cxnId="{3FFA18D8-4AB2-4C63-B1F3-36F7E8F1C262}">
      <dgm:prSet/>
      <dgm:spPr/>
      <dgm:t>
        <a:bodyPr/>
        <a:lstStyle/>
        <a:p>
          <a:endParaRPr lang="en-IN"/>
        </a:p>
      </dgm:t>
    </dgm:pt>
    <dgm:pt modelId="{94B16A53-B556-4914-8A37-58284C872284}" type="sibTrans" cxnId="{3FFA18D8-4AB2-4C63-B1F3-36F7E8F1C262}">
      <dgm:prSet/>
      <dgm:spPr/>
      <dgm:t>
        <a:bodyPr/>
        <a:lstStyle/>
        <a:p>
          <a:endParaRPr lang="en-IN"/>
        </a:p>
      </dgm:t>
    </dgm:pt>
    <dgm:pt modelId="{8BB001C4-C506-49D2-95B5-7EF8219FAC82}">
      <dgm:prSet phldrT="[Text]" custT="1"/>
      <dgm:spPr/>
      <dgm:t>
        <a:bodyPr/>
        <a:lstStyle/>
        <a:p>
          <a:r>
            <a:rPr lang="en-IN" sz="2500" dirty="0">
              <a:latin typeface="Proxima Nova" panose="020B0604020202020204" charset="0"/>
            </a:rPr>
            <a:t>Inspect limitations/ assumptions</a:t>
          </a:r>
        </a:p>
      </dgm:t>
    </dgm:pt>
    <dgm:pt modelId="{9DF90022-A499-46AD-969A-C743B557C2BC}" type="parTrans" cxnId="{287D51E8-61A5-4548-97F0-5EA7A8E0ED7E}">
      <dgm:prSet/>
      <dgm:spPr/>
      <dgm:t>
        <a:bodyPr/>
        <a:lstStyle/>
        <a:p>
          <a:endParaRPr lang="en-IN"/>
        </a:p>
      </dgm:t>
    </dgm:pt>
    <dgm:pt modelId="{7F2E8F19-F1C8-4C04-A2CD-A1B4BD41A3F2}" type="sibTrans" cxnId="{287D51E8-61A5-4548-97F0-5EA7A8E0ED7E}">
      <dgm:prSet/>
      <dgm:spPr/>
      <dgm:t>
        <a:bodyPr/>
        <a:lstStyle/>
        <a:p>
          <a:endParaRPr lang="en-IN"/>
        </a:p>
      </dgm:t>
    </dgm:pt>
    <dgm:pt modelId="{768D8C16-3BD8-45A7-A927-653088D63908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Specification bias</a:t>
          </a:r>
        </a:p>
      </dgm:t>
    </dgm:pt>
    <dgm:pt modelId="{96252F86-B638-4F42-AD8E-FB8E257F58BA}" type="parTrans" cxnId="{64705566-E776-4A48-A13C-580BA07D9FF4}">
      <dgm:prSet/>
      <dgm:spPr/>
      <dgm:t>
        <a:bodyPr/>
        <a:lstStyle/>
        <a:p>
          <a:endParaRPr lang="en-IN"/>
        </a:p>
      </dgm:t>
    </dgm:pt>
    <dgm:pt modelId="{E5CD7AFC-603F-4882-BAC4-1D763104F541}" type="sibTrans" cxnId="{64705566-E776-4A48-A13C-580BA07D9FF4}">
      <dgm:prSet/>
      <dgm:spPr/>
      <dgm:t>
        <a:bodyPr/>
        <a:lstStyle/>
        <a:p>
          <a:endParaRPr lang="en-IN"/>
        </a:p>
      </dgm:t>
    </dgm:pt>
    <dgm:pt modelId="{5A1CEECF-88AD-4D9F-9F70-C7463B2D9BC0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Multicollinearity</a:t>
          </a:r>
        </a:p>
      </dgm:t>
    </dgm:pt>
    <dgm:pt modelId="{146F6FB7-EEAF-4E10-8C09-7A2147662812}" type="parTrans" cxnId="{C2B20B82-DDFF-4AD3-9CD3-2B43E118FD16}">
      <dgm:prSet/>
      <dgm:spPr/>
      <dgm:t>
        <a:bodyPr/>
        <a:lstStyle/>
        <a:p>
          <a:endParaRPr lang="en-IN"/>
        </a:p>
      </dgm:t>
    </dgm:pt>
    <dgm:pt modelId="{ADA304E2-A9FF-48F3-85C7-851982816390}" type="sibTrans" cxnId="{C2B20B82-DDFF-4AD3-9CD3-2B43E118FD16}">
      <dgm:prSet/>
      <dgm:spPr/>
      <dgm:t>
        <a:bodyPr/>
        <a:lstStyle/>
        <a:p>
          <a:endParaRPr lang="en-IN"/>
        </a:p>
      </dgm:t>
    </dgm:pt>
    <dgm:pt modelId="{A6D2F5D6-413A-407E-B29C-7E01B8B1290A}">
      <dgm:prSet phldrT="[Text]" custT="1"/>
      <dgm:spPr/>
      <dgm:t>
        <a:bodyPr/>
        <a:lstStyle/>
        <a:p>
          <a:r>
            <a:rPr lang="en-IN" sz="2500" b="0" dirty="0">
              <a:latin typeface="Proxima Nova" panose="020B0604020202020204" charset="0"/>
            </a:rPr>
            <a:t>Enhance model quality</a:t>
          </a:r>
        </a:p>
      </dgm:t>
    </dgm:pt>
    <dgm:pt modelId="{1A1504C2-2D39-44B5-B71E-E4A008686854}" type="parTrans" cxnId="{F587713D-C177-4C7A-8DD7-F4C24C4CE384}">
      <dgm:prSet/>
      <dgm:spPr/>
      <dgm:t>
        <a:bodyPr/>
        <a:lstStyle/>
        <a:p>
          <a:endParaRPr lang="en-IN"/>
        </a:p>
      </dgm:t>
    </dgm:pt>
    <dgm:pt modelId="{9481D5CD-0169-49B2-A121-F9BA5F6E4671}" type="sibTrans" cxnId="{F587713D-C177-4C7A-8DD7-F4C24C4CE384}">
      <dgm:prSet/>
      <dgm:spPr/>
      <dgm:t>
        <a:bodyPr/>
        <a:lstStyle/>
        <a:p>
          <a:endParaRPr lang="en-IN"/>
        </a:p>
      </dgm:t>
    </dgm:pt>
    <dgm:pt modelId="{38FCA9A9-024A-4FDA-B069-294C04118707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R</a:t>
          </a:r>
          <a:r>
            <a:rPr lang="en-IN" baseline="30000" dirty="0">
              <a:latin typeface="Proxima Nova" panose="020B0604020202020204" charset="0"/>
            </a:rPr>
            <a:t>2 </a:t>
          </a:r>
          <a:r>
            <a:rPr lang="en-IN" dirty="0">
              <a:latin typeface="Proxima Nova" panose="020B0604020202020204" charset="0"/>
            </a:rPr>
            <a:t> vs Adjusted R</a:t>
          </a:r>
          <a:r>
            <a:rPr lang="en-IN" baseline="30000" dirty="0">
              <a:latin typeface="Proxima Nova" panose="020B0604020202020204" charset="0"/>
            </a:rPr>
            <a:t>2 </a:t>
          </a:r>
          <a:endParaRPr lang="en-IN" dirty="0">
            <a:latin typeface="Proxima Nova" panose="020B0604020202020204" charset="0"/>
          </a:endParaRPr>
        </a:p>
      </dgm:t>
    </dgm:pt>
    <dgm:pt modelId="{60703C98-5F93-4AB3-832D-CF0A8A2526B1}" type="parTrans" cxnId="{9418CD3C-01A9-4DEC-AAF8-F6AAC3AB2582}">
      <dgm:prSet/>
      <dgm:spPr/>
      <dgm:t>
        <a:bodyPr/>
        <a:lstStyle/>
        <a:p>
          <a:endParaRPr lang="en-IN"/>
        </a:p>
      </dgm:t>
    </dgm:pt>
    <dgm:pt modelId="{332BA885-4218-406B-B4FA-41D9656B8C19}" type="sibTrans" cxnId="{9418CD3C-01A9-4DEC-AAF8-F6AAC3AB2582}">
      <dgm:prSet/>
      <dgm:spPr/>
      <dgm:t>
        <a:bodyPr/>
        <a:lstStyle/>
        <a:p>
          <a:endParaRPr lang="en-IN"/>
        </a:p>
      </dgm:t>
    </dgm:pt>
    <dgm:pt modelId="{14D36FEE-6E75-4459-9D1E-371A0F3A5B35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RMSE/ MAPE</a:t>
          </a:r>
        </a:p>
      </dgm:t>
    </dgm:pt>
    <dgm:pt modelId="{397411B5-BC80-4F4C-8384-1B167119102C}" type="parTrans" cxnId="{07D22BE3-FE11-4086-831F-3A58582E8448}">
      <dgm:prSet/>
      <dgm:spPr/>
      <dgm:t>
        <a:bodyPr/>
        <a:lstStyle/>
        <a:p>
          <a:endParaRPr lang="en-IN"/>
        </a:p>
      </dgm:t>
    </dgm:pt>
    <dgm:pt modelId="{DB6B221B-0822-471B-8388-B642AA912F74}" type="sibTrans" cxnId="{07D22BE3-FE11-4086-831F-3A58582E8448}">
      <dgm:prSet/>
      <dgm:spPr/>
      <dgm:t>
        <a:bodyPr/>
        <a:lstStyle/>
        <a:p>
          <a:endParaRPr lang="en-IN"/>
        </a:p>
      </dgm:t>
    </dgm:pt>
    <dgm:pt modelId="{332E1E2A-8006-48E2-9011-C0C8354220DD}">
      <dgm:prSet/>
      <dgm:spPr/>
      <dgm:t>
        <a:bodyPr/>
        <a:lstStyle/>
        <a:p>
          <a:r>
            <a:rPr lang="en-IN" dirty="0">
              <a:latin typeface="Proxima Nova" panose="020B0604020202020204" charset="0"/>
            </a:rPr>
            <a:t>Features (Non-Linear /Categorical)</a:t>
          </a:r>
        </a:p>
      </dgm:t>
    </dgm:pt>
    <dgm:pt modelId="{F5C35408-5F13-4AA7-A3DE-1F98B403662F}" type="parTrans" cxnId="{3C37A2CB-A3D6-4515-B73B-02FDBA9F8AB4}">
      <dgm:prSet/>
      <dgm:spPr/>
      <dgm:t>
        <a:bodyPr/>
        <a:lstStyle/>
        <a:p>
          <a:endParaRPr lang="en-IN"/>
        </a:p>
      </dgm:t>
    </dgm:pt>
    <dgm:pt modelId="{ACD1DB49-7536-4155-9978-A41C1685D712}" type="sibTrans" cxnId="{3C37A2CB-A3D6-4515-B73B-02FDBA9F8AB4}">
      <dgm:prSet/>
      <dgm:spPr/>
      <dgm:t>
        <a:bodyPr/>
        <a:lstStyle/>
        <a:p>
          <a:endParaRPr lang="en-IN"/>
        </a:p>
      </dgm:t>
    </dgm:pt>
    <dgm:pt modelId="{7ECDC8D2-668C-4CD5-8DA9-21E2BC369A42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Normality</a:t>
          </a:r>
        </a:p>
      </dgm:t>
    </dgm:pt>
    <dgm:pt modelId="{755B2EAC-FB75-4EF6-A719-9380FA6EDAF3}" type="parTrans" cxnId="{4BD8CF77-FBB3-4689-AE9D-E21D352833F3}">
      <dgm:prSet/>
      <dgm:spPr/>
      <dgm:t>
        <a:bodyPr/>
        <a:lstStyle/>
        <a:p>
          <a:endParaRPr lang="en-IN"/>
        </a:p>
      </dgm:t>
    </dgm:pt>
    <dgm:pt modelId="{9104419E-12B2-41DE-9F39-F55F3742159C}" type="sibTrans" cxnId="{4BD8CF77-FBB3-4689-AE9D-E21D352833F3}">
      <dgm:prSet/>
      <dgm:spPr/>
      <dgm:t>
        <a:bodyPr/>
        <a:lstStyle/>
        <a:p>
          <a:endParaRPr lang="en-IN"/>
        </a:p>
      </dgm:t>
    </dgm:pt>
    <dgm:pt modelId="{F166F761-38B3-4480-98DC-28D8C9AE1F04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Observation count</a:t>
          </a:r>
        </a:p>
      </dgm:t>
    </dgm:pt>
    <dgm:pt modelId="{491FF4ED-7584-4D4E-BDA9-F862EBE865FD}" type="parTrans" cxnId="{14D456C6-080C-406C-95B1-FC7D33644A42}">
      <dgm:prSet/>
      <dgm:spPr/>
      <dgm:t>
        <a:bodyPr/>
        <a:lstStyle/>
        <a:p>
          <a:endParaRPr lang="en-IN"/>
        </a:p>
      </dgm:t>
    </dgm:pt>
    <dgm:pt modelId="{FD9F6473-F099-4C24-999C-C2EB271B114C}" type="sibTrans" cxnId="{14D456C6-080C-406C-95B1-FC7D33644A42}">
      <dgm:prSet/>
      <dgm:spPr/>
      <dgm:t>
        <a:bodyPr/>
        <a:lstStyle/>
        <a:p>
          <a:endParaRPr lang="en-IN"/>
        </a:p>
      </dgm:t>
    </dgm:pt>
    <dgm:pt modelId="{EC63369A-6B25-44BA-BC2E-6135BB8FEC56}">
      <dgm:prSet/>
      <dgm:spPr/>
      <dgm:t>
        <a:bodyPr/>
        <a:lstStyle/>
        <a:p>
          <a:r>
            <a:rPr lang="en-IN" dirty="0">
              <a:latin typeface="Proxima Nova" panose="020B0604020202020204" charset="0"/>
            </a:rPr>
            <a:t>Autocorrelation</a:t>
          </a:r>
        </a:p>
      </dgm:t>
    </dgm:pt>
    <dgm:pt modelId="{9F608321-620E-4F15-B585-E1AA52D54CA0}" type="parTrans" cxnId="{E28A767C-4C57-4E5A-8B7D-02A7DC028133}">
      <dgm:prSet/>
      <dgm:spPr/>
      <dgm:t>
        <a:bodyPr/>
        <a:lstStyle/>
        <a:p>
          <a:endParaRPr lang="en-IN"/>
        </a:p>
      </dgm:t>
    </dgm:pt>
    <dgm:pt modelId="{50E67B2A-A4BF-4A74-A09B-3A4EB857F95A}" type="sibTrans" cxnId="{E28A767C-4C57-4E5A-8B7D-02A7DC028133}">
      <dgm:prSet/>
      <dgm:spPr/>
      <dgm:t>
        <a:bodyPr/>
        <a:lstStyle/>
        <a:p>
          <a:endParaRPr lang="en-IN"/>
        </a:p>
      </dgm:t>
    </dgm:pt>
    <dgm:pt modelId="{C2EFEA76-7138-487E-BD63-05CEE8BCD5D8}">
      <dgm:prSet/>
      <dgm:spPr/>
      <dgm:t>
        <a:bodyPr/>
        <a:lstStyle/>
        <a:p>
          <a:r>
            <a:rPr lang="en-IN">
              <a:latin typeface="Proxima Nova" panose="020B0604020202020204" charset="0"/>
            </a:rPr>
            <a:t>Heteroscedasticity</a:t>
          </a:r>
        </a:p>
      </dgm:t>
    </dgm:pt>
    <dgm:pt modelId="{2F8893C9-D294-4492-B895-0A7CEB105697}" type="parTrans" cxnId="{29E4EFC4-5D0F-45FA-8D57-AA8BA394F802}">
      <dgm:prSet/>
      <dgm:spPr/>
      <dgm:t>
        <a:bodyPr/>
        <a:lstStyle/>
        <a:p>
          <a:endParaRPr lang="en-IN"/>
        </a:p>
      </dgm:t>
    </dgm:pt>
    <dgm:pt modelId="{E09F1C58-D3E3-432D-BCBB-049A2B709B74}" type="sibTrans" cxnId="{29E4EFC4-5D0F-45FA-8D57-AA8BA394F802}">
      <dgm:prSet/>
      <dgm:spPr/>
      <dgm:t>
        <a:bodyPr/>
        <a:lstStyle/>
        <a:p>
          <a:endParaRPr lang="en-IN"/>
        </a:p>
      </dgm:t>
    </dgm:pt>
    <dgm:pt modelId="{378DCC7E-24CC-460A-8C4F-77B4DCEA4704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Cost Function</a:t>
          </a:r>
        </a:p>
      </dgm:t>
    </dgm:pt>
    <dgm:pt modelId="{553B3164-09EC-4DC9-A67D-9327CF40142C}" type="parTrans" cxnId="{C36615AD-7431-4B90-BB37-E6AA3B9091DE}">
      <dgm:prSet/>
      <dgm:spPr/>
      <dgm:t>
        <a:bodyPr/>
        <a:lstStyle/>
        <a:p>
          <a:endParaRPr lang="en-IN"/>
        </a:p>
      </dgm:t>
    </dgm:pt>
    <dgm:pt modelId="{F884B7BD-EE39-4CA9-9795-3AED4FD05A4E}" type="sibTrans" cxnId="{C36615AD-7431-4B90-BB37-E6AA3B9091DE}">
      <dgm:prSet/>
      <dgm:spPr/>
      <dgm:t>
        <a:bodyPr/>
        <a:lstStyle/>
        <a:p>
          <a:endParaRPr lang="en-IN"/>
        </a:p>
      </dgm:t>
    </dgm:pt>
    <dgm:pt modelId="{98AF13AC-670B-4736-8C97-ED39CE8CE69C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AIC/BIC</a:t>
          </a:r>
        </a:p>
      </dgm:t>
    </dgm:pt>
    <dgm:pt modelId="{010474BC-3E20-45FB-AB85-355A45F853FB}" type="parTrans" cxnId="{9E97C8B5-ECFD-45BA-8CFB-3BEE0C5487FF}">
      <dgm:prSet/>
      <dgm:spPr/>
      <dgm:t>
        <a:bodyPr/>
        <a:lstStyle/>
        <a:p>
          <a:endParaRPr lang="en-IN"/>
        </a:p>
      </dgm:t>
    </dgm:pt>
    <dgm:pt modelId="{3C2CD6DE-9069-49C9-B654-6E779B672FFA}" type="sibTrans" cxnId="{9E97C8B5-ECFD-45BA-8CFB-3BEE0C5487FF}">
      <dgm:prSet/>
      <dgm:spPr/>
      <dgm:t>
        <a:bodyPr/>
        <a:lstStyle/>
        <a:p>
          <a:endParaRPr lang="en-IN"/>
        </a:p>
      </dgm:t>
    </dgm:pt>
    <dgm:pt modelId="{B88C32D4-4AEC-41C0-B089-84EEE16088BC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P-value/ F-Value</a:t>
          </a:r>
        </a:p>
      </dgm:t>
    </dgm:pt>
    <dgm:pt modelId="{ADA03672-375E-480E-A585-39F14F985D61}" type="parTrans" cxnId="{21C57A84-66D3-4594-B436-D9A090FC9737}">
      <dgm:prSet/>
      <dgm:spPr/>
      <dgm:t>
        <a:bodyPr/>
        <a:lstStyle/>
        <a:p>
          <a:endParaRPr lang="en-IN"/>
        </a:p>
      </dgm:t>
    </dgm:pt>
    <dgm:pt modelId="{E392ECF6-B093-47B6-A307-0B47897D9C1B}" type="sibTrans" cxnId="{21C57A84-66D3-4594-B436-D9A090FC9737}">
      <dgm:prSet/>
      <dgm:spPr/>
      <dgm:t>
        <a:bodyPr/>
        <a:lstStyle/>
        <a:p>
          <a:endParaRPr lang="en-IN"/>
        </a:p>
      </dgm:t>
    </dgm:pt>
    <dgm:pt modelId="{6B7F1789-6D63-48C4-B426-E225A9207220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Multi-channels/ regions (Mixed)</a:t>
          </a:r>
        </a:p>
      </dgm:t>
    </dgm:pt>
    <dgm:pt modelId="{0B6F6AF3-3A4B-4A83-BAB5-3FC04CAB5A77}" type="sibTrans" cxnId="{B97205FC-919C-4A3C-AB8A-524F92F7A8C3}">
      <dgm:prSet/>
      <dgm:spPr/>
      <dgm:t>
        <a:bodyPr/>
        <a:lstStyle/>
        <a:p>
          <a:endParaRPr lang="en-IN"/>
        </a:p>
      </dgm:t>
    </dgm:pt>
    <dgm:pt modelId="{F816AAB5-5318-4818-83E4-99CE68BFE9B4}" type="parTrans" cxnId="{B97205FC-919C-4A3C-AB8A-524F92F7A8C3}">
      <dgm:prSet/>
      <dgm:spPr/>
      <dgm:t>
        <a:bodyPr/>
        <a:lstStyle/>
        <a:p>
          <a:endParaRPr lang="en-IN"/>
        </a:p>
      </dgm:t>
    </dgm:pt>
    <dgm:pt modelId="{2A431D14-3A4C-47EB-A415-CCD0C6230A7B}" type="pres">
      <dgm:prSet presAssocID="{A08E8056-7D67-41B2-833A-61F9E34400E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D5F6C1-8980-4950-90CC-C7373F25B8C0}" type="pres">
      <dgm:prSet presAssocID="{ACD55612-C26B-491B-8CE6-663082099992}" presName="compNode" presStyleCnt="0"/>
      <dgm:spPr/>
    </dgm:pt>
    <dgm:pt modelId="{8FD7CA69-8B5A-47BD-9712-96E7F0F5F238}" type="pres">
      <dgm:prSet presAssocID="{ACD55612-C26B-491B-8CE6-663082099992}" presName="aNode" presStyleLbl="bgShp" presStyleIdx="0" presStyleCnt="3"/>
      <dgm:spPr/>
      <dgm:t>
        <a:bodyPr/>
        <a:lstStyle/>
        <a:p>
          <a:endParaRPr lang="en-US"/>
        </a:p>
      </dgm:t>
    </dgm:pt>
    <dgm:pt modelId="{042D47A7-69FA-4C6C-AAA1-0A605EE0CCDD}" type="pres">
      <dgm:prSet presAssocID="{ACD55612-C26B-491B-8CE6-663082099992}" presName="textNode" presStyleLbl="bgShp" presStyleIdx="0" presStyleCnt="3"/>
      <dgm:spPr/>
      <dgm:t>
        <a:bodyPr/>
        <a:lstStyle/>
        <a:p>
          <a:endParaRPr lang="en-US"/>
        </a:p>
      </dgm:t>
    </dgm:pt>
    <dgm:pt modelId="{C3C19E11-24FC-424D-BD82-44177518770E}" type="pres">
      <dgm:prSet presAssocID="{ACD55612-C26B-491B-8CE6-663082099992}" presName="compChildNode" presStyleCnt="0"/>
      <dgm:spPr/>
    </dgm:pt>
    <dgm:pt modelId="{FF86ACB8-0D29-4463-8CD2-5CA893DBD931}" type="pres">
      <dgm:prSet presAssocID="{ACD55612-C26B-491B-8CE6-663082099992}" presName="theInnerList" presStyleCnt="0"/>
      <dgm:spPr/>
    </dgm:pt>
    <dgm:pt modelId="{56D5FA36-6AE7-4027-B4D5-B960ACB17DB2}" type="pres">
      <dgm:prSet presAssocID="{E718F539-91F6-43D9-9470-92568059629B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2F100-5099-4887-9508-8EFD72D144E8}" type="pres">
      <dgm:prSet presAssocID="{E718F539-91F6-43D9-9470-92568059629B}" presName="aSpace2" presStyleCnt="0"/>
      <dgm:spPr/>
    </dgm:pt>
    <dgm:pt modelId="{5B0A2787-C397-4591-BBE6-A71DEC63B45A}" type="pres">
      <dgm:prSet presAssocID="{1B47842B-1C71-42B1-83A8-83ECB5CA104C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E03C8-61CC-4803-BE53-3887AB137DD4}" type="pres">
      <dgm:prSet presAssocID="{1B47842B-1C71-42B1-83A8-83ECB5CA104C}" presName="aSpace2" presStyleCnt="0"/>
      <dgm:spPr/>
    </dgm:pt>
    <dgm:pt modelId="{20FF4ADA-C353-423E-85FE-129A7D20CF95}" type="pres">
      <dgm:prSet presAssocID="{6B7F1789-6D63-48C4-B426-E225A9207220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200D5-F0E1-4B82-976B-480BE18BA458}" type="pres">
      <dgm:prSet presAssocID="{6B7F1789-6D63-48C4-B426-E225A9207220}" presName="aSpace2" presStyleCnt="0"/>
      <dgm:spPr/>
    </dgm:pt>
    <dgm:pt modelId="{89533832-EC2F-40BC-B464-0CEBA47E11EB}" type="pres">
      <dgm:prSet presAssocID="{332E1E2A-8006-48E2-9011-C0C8354220DD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EBEF8-83CA-4D1D-9BCC-A8EFADAD9564}" type="pres">
      <dgm:prSet presAssocID="{ACD55612-C26B-491B-8CE6-663082099992}" presName="aSpace" presStyleCnt="0"/>
      <dgm:spPr/>
    </dgm:pt>
    <dgm:pt modelId="{0EEF0384-182C-407E-9054-CFDA1E921FDD}" type="pres">
      <dgm:prSet presAssocID="{8BB001C4-C506-49D2-95B5-7EF8219FAC82}" presName="compNode" presStyleCnt="0"/>
      <dgm:spPr/>
    </dgm:pt>
    <dgm:pt modelId="{80302697-FD05-4D3C-BC41-C8B8309C0BED}" type="pres">
      <dgm:prSet presAssocID="{8BB001C4-C506-49D2-95B5-7EF8219FAC82}" presName="aNode" presStyleLbl="bgShp" presStyleIdx="1" presStyleCnt="3"/>
      <dgm:spPr/>
      <dgm:t>
        <a:bodyPr/>
        <a:lstStyle/>
        <a:p>
          <a:endParaRPr lang="en-US"/>
        </a:p>
      </dgm:t>
    </dgm:pt>
    <dgm:pt modelId="{CCFDD07D-CE40-4314-9FAC-6E081ADF8B24}" type="pres">
      <dgm:prSet presAssocID="{8BB001C4-C506-49D2-95B5-7EF8219FAC82}" presName="textNode" presStyleLbl="bgShp" presStyleIdx="1" presStyleCnt="3"/>
      <dgm:spPr/>
      <dgm:t>
        <a:bodyPr/>
        <a:lstStyle/>
        <a:p>
          <a:endParaRPr lang="en-US"/>
        </a:p>
      </dgm:t>
    </dgm:pt>
    <dgm:pt modelId="{461C025A-888A-433E-AB2F-284097A779D6}" type="pres">
      <dgm:prSet presAssocID="{8BB001C4-C506-49D2-95B5-7EF8219FAC82}" presName="compChildNode" presStyleCnt="0"/>
      <dgm:spPr/>
    </dgm:pt>
    <dgm:pt modelId="{88AFC8E3-A050-483A-BE48-EF49F39AE0C7}" type="pres">
      <dgm:prSet presAssocID="{8BB001C4-C506-49D2-95B5-7EF8219FAC82}" presName="theInnerList" presStyleCnt="0"/>
      <dgm:spPr/>
    </dgm:pt>
    <dgm:pt modelId="{A02AC05E-CD8F-4C20-ABA6-43E821A5CD40}" type="pres">
      <dgm:prSet presAssocID="{768D8C16-3BD8-45A7-A927-653088D63908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09C68-E68E-40B0-A7FD-6AFE7F4569E4}" type="pres">
      <dgm:prSet presAssocID="{768D8C16-3BD8-45A7-A927-653088D63908}" presName="aSpace2" presStyleCnt="0"/>
      <dgm:spPr/>
    </dgm:pt>
    <dgm:pt modelId="{D18FE4E0-AAF6-40F5-A8A3-D0126F53EA6E}" type="pres">
      <dgm:prSet presAssocID="{F166F761-38B3-4480-98DC-28D8C9AE1F04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6C5A3-86C3-4D42-9B19-12D50181E550}" type="pres">
      <dgm:prSet presAssocID="{F166F761-38B3-4480-98DC-28D8C9AE1F04}" presName="aSpace2" presStyleCnt="0"/>
      <dgm:spPr/>
    </dgm:pt>
    <dgm:pt modelId="{CA8E2E53-90C4-4C6F-B534-0354D8F7D019}" type="pres">
      <dgm:prSet presAssocID="{7ECDC8D2-668C-4CD5-8DA9-21E2BC369A4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BDBA3-CEA7-4358-9CC9-690D8CEC8358}" type="pres">
      <dgm:prSet presAssocID="{7ECDC8D2-668C-4CD5-8DA9-21E2BC369A42}" presName="aSpace2" presStyleCnt="0"/>
      <dgm:spPr/>
    </dgm:pt>
    <dgm:pt modelId="{5F737700-7A67-49DD-8889-E6F8F55FB903}" type="pres">
      <dgm:prSet presAssocID="{5A1CEECF-88AD-4D9F-9F70-C7463B2D9BC0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83ADE-42D9-4523-AB62-DC42F8755207}" type="pres">
      <dgm:prSet presAssocID="{5A1CEECF-88AD-4D9F-9F70-C7463B2D9BC0}" presName="aSpace2" presStyleCnt="0"/>
      <dgm:spPr/>
    </dgm:pt>
    <dgm:pt modelId="{5D21E6E7-528F-426F-99E7-4C42CA6136A3}" type="pres">
      <dgm:prSet presAssocID="{EC63369A-6B25-44BA-BC2E-6135BB8FEC56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2C3C-2CCD-4A2C-9965-67DFCAAA4B2F}" type="pres">
      <dgm:prSet presAssocID="{EC63369A-6B25-44BA-BC2E-6135BB8FEC56}" presName="aSpace2" presStyleCnt="0"/>
      <dgm:spPr/>
    </dgm:pt>
    <dgm:pt modelId="{AECF4B09-492B-4482-94DF-2133EF2A0586}" type="pres">
      <dgm:prSet presAssocID="{C2EFEA76-7138-487E-BD63-05CEE8BCD5D8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9C49E-5D4C-4BF8-A1D9-7C3F5E8F342E}" type="pres">
      <dgm:prSet presAssocID="{8BB001C4-C506-49D2-95B5-7EF8219FAC82}" presName="aSpace" presStyleCnt="0"/>
      <dgm:spPr/>
    </dgm:pt>
    <dgm:pt modelId="{60F1280E-F941-4181-97D1-B4116DFD1403}" type="pres">
      <dgm:prSet presAssocID="{A6D2F5D6-413A-407E-B29C-7E01B8B1290A}" presName="compNode" presStyleCnt="0"/>
      <dgm:spPr/>
    </dgm:pt>
    <dgm:pt modelId="{0C646991-B947-4E5C-8BF3-67F16DCA4914}" type="pres">
      <dgm:prSet presAssocID="{A6D2F5D6-413A-407E-B29C-7E01B8B1290A}" presName="aNode" presStyleLbl="bgShp" presStyleIdx="2" presStyleCnt="3"/>
      <dgm:spPr/>
      <dgm:t>
        <a:bodyPr/>
        <a:lstStyle/>
        <a:p>
          <a:endParaRPr lang="en-US"/>
        </a:p>
      </dgm:t>
    </dgm:pt>
    <dgm:pt modelId="{027795E7-604C-4E60-B426-BF0253FDC879}" type="pres">
      <dgm:prSet presAssocID="{A6D2F5D6-413A-407E-B29C-7E01B8B1290A}" presName="textNode" presStyleLbl="bgShp" presStyleIdx="2" presStyleCnt="3"/>
      <dgm:spPr/>
      <dgm:t>
        <a:bodyPr/>
        <a:lstStyle/>
        <a:p>
          <a:endParaRPr lang="en-US"/>
        </a:p>
      </dgm:t>
    </dgm:pt>
    <dgm:pt modelId="{5B9679D8-D83B-4A95-9327-CF6346F81646}" type="pres">
      <dgm:prSet presAssocID="{A6D2F5D6-413A-407E-B29C-7E01B8B1290A}" presName="compChildNode" presStyleCnt="0"/>
      <dgm:spPr/>
    </dgm:pt>
    <dgm:pt modelId="{2843E40D-4F41-40FF-B850-186312D4C6AE}" type="pres">
      <dgm:prSet presAssocID="{A6D2F5D6-413A-407E-B29C-7E01B8B1290A}" presName="theInnerList" presStyleCnt="0"/>
      <dgm:spPr/>
    </dgm:pt>
    <dgm:pt modelId="{A9B85EC1-4371-40FF-B496-267F5CC35954}" type="pres">
      <dgm:prSet presAssocID="{38FCA9A9-024A-4FDA-B069-294C04118707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1FDC7-3A50-4D8F-BCC5-56D766576A83}" type="pres">
      <dgm:prSet presAssocID="{38FCA9A9-024A-4FDA-B069-294C04118707}" presName="aSpace2" presStyleCnt="0"/>
      <dgm:spPr/>
    </dgm:pt>
    <dgm:pt modelId="{48DE5788-2BA5-44C7-A6A6-C50FBBBC5834}" type="pres">
      <dgm:prSet presAssocID="{B88C32D4-4AEC-41C0-B089-84EEE16088BC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FD2AB-2805-4817-81F9-4EED1D291A05}" type="pres">
      <dgm:prSet presAssocID="{B88C32D4-4AEC-41C0-B089-84EEE16088BC}" presName="aSpace2" presStyleCnt="0"/>
      <dgm:spPr/>
    </dgm:pt>
    <dgm:pt modelId="{B6AE4D20-C794-4C46-AA8B-9EE5416F9BDE}" type="pres">
      <dgm:prSet presAssocID="{14D36FEE-6E75-4459-9D1E-371A0F3A5B3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DADEA-F4FE-4107-8117-B4EBA975F57A}" type="pres">
      <dgm:prSet presAssocID="{14D36FEE-6E75-4459-9D1E-371A0F3A5B35}" presName="aSpace2" presStyleCnt="0"/>
      <dgm:spPr/>
    </dgm:pt>
    <dgm:pt modelId="{DB381A8C-C37F-4C92-A0C1-256B6B70A852}" type="pres">
      <dgm:prSet presAssocID="{98AF13AC-670B-4736-8C97-ED39CE8CE69C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950D0-5335-4469-89C9-4E6014AB8B05}" type="pres">
      <dgm:prSet presAssocID="{98AF13AC-670B-4736-8C97-ED39CE8CE69C}" presName="aSpace2" presStyleCnt="0"/>
      <dgm:spPr/>
    </dgm:pt>
    <dgm:pt modelId="{F0DBCC3E-AF17-4B38-8A4D-37DCDD77395A}" type="pres">
      <dgm:prSet presAssocID="{378DCC7E-24CC-460A-8C4F-77B4DCEA4704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A46EC-3195-4822-AE00-6CFF4F0BACFD}" type="presOf" srcId="{1B47842B-1C71-42B1-83A8-83ECB5CA104C}" destId="{5B0A2787-C397-4591-BBE6-A71DEC63B45A}" srcOrd="0" destOrd="0" presId="urn:microsoft.com/office/officeart/2005/8/layout/lProcess2"/>
    <dgm:cxn modelId="{CC937C70-8C5F-4851-8178-41B931F86420}" type="presOf" srcId="{6B7F1789-6D63-48C4-B426-E225A9207220}" destId="{20FF4ADA-C353-423E-85FE-129A7D20CF95}" srcOrd="0" destOrd="0" presId="urn:microsoft.com/office/officeart/2005/8/layout/lProcess2"/>
    <dgm:cxn modelId="{03DB52EB-CC44-49CC-8875-954B3E1D53ED}" type="presOf" srcId="{98AF13AC-670B-4736-8C97-ED39CE8CE69C}" destId="{DB381A8C-C37F-4C92-A0C1-256B6B70A852}" srcOrd="0" destOrd="0" presId="urn:microsoft.com/office/officeart/2005/8/layout/lProcess2"/>
    <dgm:cxn modelId="{287D51E8-61A5-4548-97F0-5EA7A8E0ED7E}" srcId="{A08E8056-7D67-41B2-833A-61F9E34400ED}" destId="{8BB001C4-C506-49D2-95B5-7EF8219FAC82}" srcOrd="1" destOrd="0" parTransId="{9DF90022-A499-46AD-969A-C743B557C2BC}" sibTransId="{7F2E8F19-F1C8-4C04-A2CD-A1B4BD41A3F2}"/>
    <dgm:cxn modelId="{63AE0E95-2026-477D-BC4D-46F9D5349D61}" srcId="{ACD55612-C26B-491B-8CE6-663082099992}" destId="{E718F539-91F6-43D9-9470-92568059629B}" srcOrd="0" destOrd="0" parTransId="{08B84F9D-A7FE-464C-9C44-18D4D1C16282}" sibTransId="{B43F7489-3DC5-4BF8-8B3C-887C22E2D79A}"/>
    <dgm:cxn modelId="{4BD8CF77-FBB3-4689-AE9D-E21D352833F3}" srcId="{8BB001C4-C506-49D2-95B5-7EF8219FAC82}" destId="{7ECDC8D2-668C-4CD5-8DA9-21E2BC369A42}" srcOrd="2" destOrd="0" parTransId="{755B2EAC-FB75-4EF6-A719-9380FA6EDAF3}" sibTransId="{9104419E-12B2-41DE-9F39-F55F3742159C}"/>
    <dgm:cxn modelId="{0C867D0A-9508-4920-9542-62A163780680}" type="presOf" srcId="{A6D2F5D6-413A-407E-B29C-7E01B8B1290A}" destId="{0C646991-B947-4E5C-8BF3-67F16DCA4914}" srcOrd="0" destOrd="0" presId="urn:microsoft.com/office/officeart/2005/8/layout/lProcess2"/>
    <dgm:cxn modelId="{6028DF58-DE2B-42FA-88FA-97E4FDE784A3}" type="presOf" srcId="{B88C32D4-4AEC-41C0-B089-84EEE16088BC}" destId="{48DE5788-2BA5-44C7-A6A6-C50FBBBC5834}" srcOrd="0" destOrd="0" presId="urn:microsoft.com/office/officeart/2005/8/layout/lProcess2"/>
    <dgm:cxn modelId="{F587713D-C177-4C7A-8DD7-F4C24C4CE384}" srcId="{A08E8056-7D67-41B2-833A-61F9E34400ED}" destId="{A6D2F5D6-413A-407E-B29C-7E01B8B1290A}" srcOrd="2" destOrd="0" parTransId="{1A1504C2-2D39-44B5-B71E-E4A008686854}" sibTransId="{9481D5CD-0169-49B2-A121-F9BA5F6E4671}"/>
    <dgm:cxn modelId="{04D70655-1B5A-4D27-91C6-AE0843C988EC}" type="presOf" srcId="{5A1CEECF-88AD-4D9F-9F70-C7463B2D9BC0}" destId="{5F737700-7A67-49DD-8889-E6F8F55FB903}" srcOrd="0" destOrd="0" presId="urn:microsoft.com/office/officeart/2005/8/layout/lProcess2"/>
    <dgm:cxn modelId="{26679EAB-2607-4F2D-8D34-36FBA04122E9}" type="presOf" srcId="{C2EFEA76-7138-487E-BD63-05CEE8BCD5D8}" destId="{AECF4B09-492B-4482-94DF-2133EF2A0586}" srcOrd="0" destOrd="0" presId="urn:microsoft.com/office/officeart/2005/8/layout/lProcess2"/>
    <dgm:cxn modelId="{29E4EFC4-5D0F-45FA-8D57-AA8BA394F802}" srcId="{8BB001C4-C506-49D2-95B5-7EF8219FAC82}" destId="{C2EFEA76-7138-487E-BD63-05CEE8BCD5D8}" srcOrd="5" destOrd="0" parTransId="{2F8893C9-D294-4492-B895-0A7CEB105697}" sibTransId="{E09F1C58-D3E3-432D-BCBB-049A2B709B74}"/>
    <dgm:cxn modelId="{BDD00D98-B777-4F22-914A-35B386A708CA}" srcId="{A08E8056-7D67-41B2-833A-61F9E34400ED}" destId="{ACD55612-C26B-491B-8CE6-663082099992}" srcOrd="0" destOrd="0" parTransId="{478E2186-CA05-455F-A51F-1F101CD82440}" sibTransId="{B7ED0085-A163-4737-89B7-69997596567E}"/>
    <dgm:cxn modelId="{C4CB583C-5B86-4521-A043-401324BB91AF}" type="presOf" srcId="{A08E8056-7D67-41B2-833A-61F9E34400ED}" destId="{2A431D14-3A4C-47EB-A415-CCD0C6230A7B}" srcOrd="0" destOrd="0" presId="urn:microsoft.com/office/officeart/2005/8/layout/lProcess2"/>
    <dgm:cxn modelId="{4AC2F60A-DE5D-4AE6-933C-EE8283D73224}" type="presOf" srcId="{ACD55612-C26B-491B-8CE6-663082099992}" destId="{8FD7CA69-8B5A-47BD-9712-96E7F0F5F238}" srcOrd="0" destOrd="0" presId="urn:microsoft.com/office/officeart/2005/8/layout/lProcess2"/>
    <dgm:cxn modelId="{36DA1AD8-9887-4D3C-BB0F-13A714C8B768}" type="presOf" srcId="{14D36FEE-6E75-4459-9D1E-371A0F3A5B35}" destId="{B6AE4D20-C794-4C46-AA8B-9EE5416F9BDE}" srcOrd="0" destOrd="0" presId="urn:microsoft.com/office/officeart/2005/8/layout/lProcess2"/>
    <dgm:cxn modelId="{50ED2414-61DC-4C7D-B090-AA68E7091EAE}" type="presOf" srcId="{E718F539-91F6-43D9-9470-92568059629B}" destId="{56D5FA36-6AE7-4027-B4D5-B960ACB17DB2}" srcOrd="0" destOrd="0" presId="urn:microsoft.com/office/officeart/2005/8/layout/lProcess2"/>
    <dgm:cxn modelId="{21C57A84-66D3-4594-B436-D9A090FC9737}" srcId="{A6D2F5D6-413A-407E-B29C-7E01B8B1290A}" destId="{B88C32D4-4AEC-41C0-B089-84EEE16088BC}" srcOrd="1" destOrd="0" parTransId="{ADA03672-375E-480E-A585-39F14F985D61}" sibTransId="{E392ECF6-B093-47B6-A307-0B47897D9C1B}"/>
    <dgm:cxn modelId="{E28A767C-4C57-4E5A-8B7D-02A7DC028133}" srcId="{8BB001C4-C506-49D2-95B5-7EF8219FAC82}" destId="{EC63369A-6B25-44BA-BC2E-6135BB8FEC56}" srcOrd="4" destOrd="0" parTransId="{9F608321-620E-4F15-B585-E1AA52D54CA0}" sibTransId="{50E67B2A-A4BF-4A74-A09B-3A4EB857F95A}"/>
    <dgm:cxn modelId="{9E97C8B5-ECFD-45BA-8CFB-3BEE0C5487FF}" srcId="{A6D2F5D6-413A-407E-B29C-7E01B8B1290A}" destId="{98AF13AC-670B-4736-8C97-ED39CE8CE69C}" srcOrd="3" destOrd="0" parTransId="{010474BC-3E20-45FB-AB85-355A45F853FB}" sibTransId="{3C2CD6DE-9069-49C9-B654-6E779B672FFA}"/>
    <dgm:cxn modelId="{9418CD3C-01A9-4DEC-AAF8-F6AAC3AB2582}" srcId="{A6D2F5D6-413A-407E-B29C-7E01B8B1290A}" destId="{38FCA9A9-024A-4FDA-B069-294C04118707}" srcOrd="0" destOrd="0" parTransId="{60703C98-5F93-4AB3-832D-CF0A8A2526B1}" sibTransId="{332BA885-4218-406B-B4FA-41D9656B8C19}"/>
    <dgm:cxn modelId="{7E1F7DB1-C982-423B-A8BB-483BBD99A7C2}" type="presOf" srcId="{F166F761-38B3-4480-98DC-28D8C9AE1F04}" destId="{D18FE4E0-AAF6-40F5-A8A3-D0126F53EA6E}" srcOrd="0" destOrd="0" presId="urn:microsoft.com/office/officeart/2005/8/layout/lProcess2"/>
    <dgm:cxn modelId="{C36615AD-7431-4B90-BB37-E6AA3B9091DE}" srcId="{A6D2F5D6-413A-407E-B29C-7E01B8B1290A}" destId="{378DCC7E-24CC-460A-8C4F-77B4DCEA4704}" srcOrd="4" destOrd="0" parTransId="{553B3164-09EC-4DC9-A67D-9327CF40142C}" sibTransId="{F884B7BD-EE39-4CA9-9795-3AED4FD05A4E}"/>
    <dgm:cxn modelId="{B29FB725-21E5-4ED9-B7CD-A1F278F62210}" type="presOf" srcId="{EC63369A-6B25-44BA-BC2E-6135BB8FEC56}" destId="{5D21E6E7-528F-426F-99E7-4C42CA6136A3}" srcOrd="0" destOrd="0" presId="urn:microsoft.com/office/officeart/2005/8/layout/lProcess2"/>
    <dgm:cxn modelId="{DB69D494-9863-4286-8A9F-4796BA033EBF}" type="presOf" srcId="{ACD55612-C26B-491B-8CE6-663082099992}" destId="{042D47A7-69FA-4C6C-AAA1-0A605EE0CCDD}" srcOrd="1" destOrd="0" presId="urn:microsoft.com/office/officeart/2005/8/layout/lProcess2"/>
    <dgm:cxn modelId="{484233D7-368F-4BD1-B693-6CC077F1E83C}" type="presOf" srcId="{A6D2F5D6-413A-407E-B29C-7E01B8B1290A}" destId="{027795E7-604C-4E60-B426-BF0253FDC879}" srcOrd="1" destOrd="0" presId="urn:microsoft.com/office/officeart/2005/8/layout/lProcess2"/>
    <dgm:cxn modelId="{56D901A2-C549-4E69-B0E4-7E031D017109}" type="presOf" srcId="{8BB001C4-C506-49D2-95B5-7EF8219FAC82}" destId="{CCFDD07D-CE40-4314-9FAC-6E081ADF8B24}" srcOrd="1" destOrd="0" presId="urn:microsoft.com/office/officeart/2005/8/layout/lProcess2"/>
    <dgm:cxn modelId="{622AA306-0D2A-42D8-887B-19626C303CE1}" type="presOf" srcId="{378DCC7E-24CC-460A-8C4F-77B4DCEA4704}" destId="{F0DBCC3E-AF17-4B38-8A4D-37DCDD77395A}" srcOrd="0" destOrd="0" presId="urn:microsoft.com/office/officeart/2005/8/layout/lProcess2"/>
    <dgm:cxn modelId="{B97205FC-919C-4A3C-AB8A-524F92F7A8C3}" srcId="{ACD55612-C26B-491B-8CE6-663082099992}" destId="{6B7F1789-6D63-48C4-B426-E225A9207220}" srcOrd="2" destOrd="0" parTransId="{F816AAB5-5318-4818-83E4-99CE68BFE9B4}" sibTransId="{0B6F6AF3-3A4B-4A83-BAB5-3FC04CAB5A77}"/>
    <dgm:cxn modelId="{C2B20B82-DDFF-4AD3-9CD3-2B43E118FD16}" srcId="{8BB001C4-C506-49D2-95B5-7EF8219FAC82}" destId="{5A1CEECF-88AD-4D9F-9F70-C7463B2D9BC0}" srcOrd="3" destOrd="0" parTransId="{146F6FB7-EEAF-4E10-8C09-7A2147662812}" sibTransId="{ADA304E2-A9FF-48F3-85C7-851982816390}"/>
    <dgm:cxn modelId="{2F6BFA92-D84D-4A6D-AF89-4FBBB35DB180}" type="presOf" srcId="{7ECDC8D2-668C-4CD5-8DA9-21E2BC369A42}" destId="{CA8E2E53-90C4-4C6F-B534-0354D8F7D019}" srcOrd="0" destOrd="0" presId="urn:microsoft.com/office/officeart/2005/8/layout/lProcess2"/>
    <dgm:cxn modelId="{3FFA18D8-4AB2-4C63-B1F3-36F7E8F1C262}" srcId="{ACD55612-C26B-491B-8CE6-663082099992}" destId="{1B47842B-1C71-42B1-83A8-83ECB5CA104C}" srcOrd="1" destOrd="0" parTransId="{7979EAB5-1204-48AA-B51E-476A415E7C94}" sibTransId="{94B16A53-B556-4914-8A37-58284C872284}"/>
    <dgm:cxn modelId="{F9F50A9D-05AE-48BD-9791-4834BF644ED5}" type="presOf" srcId="{38FCA9A9-024A-4FDA-B069-294C04118707}" destId="{A9B85EC1-4371-40FF-B496-267F5CC35954}" srcOrd="0" destOrd="0" presId="urn:microsoft.com/office/officeart/2005/8/layout/lProcess2"/>
    <dgm:cxn modelId="{14D456C6-080C-406C-95B1-FC7D33644A42}" srcId="{8BB001C4-C506-49D2-95B5-7EF8219FAC82}" destId="{F166F761-38B3-4480-98DC-28D8C9AE1F04}" srcOrd="1" destOrd="0" parTransId="{491FF4ED-7584-4D4E-BDA9-F862EBE865FD}" sibTransId="{FD9F6473-F099-4C24-999C-C2EB271B114C}"/>
    <dgm:cxn modelId="{64705566-E776-4A48-A13C-580BA07D9FF4}" srcId="{8BB001C4-C506-49D2-95B5-7EF8219FAC82}" destId="{768D8C16-3BD8-45A7-A927-653088D63908}" srcOrd="0" destOrd="0" parTransId="{96252F86-B638-4F42-AD8E-FB8E257F58BA}" sibTransId="{E5CD7AFC-603F-4882-BAC4-1D763104F541}"/>
    <dgm:cxn modelId="{3C37A2CB-A3D6-4515-B73B-02FDBA9F8AB4}" srcId="{ACD55612-C26B-491B-8CE6-663082099992}" destId="{332E1E2A-8006-48E2-9011-C0C8354220DD}" srcOrd="3" destOrd="0" parTransId="{F5C35408-5F13-4AA7-A3DE-1F98B403662F}" sibTransId="{ACD1DB49-7536-4155-9978-A41C1685D712}"/>
    <dgm:cxn modelId="{06785CD7-8F9C-45B2-B392-F5480934F6B7}" type="presOf" srcId="{332E1E2A-8006-48E2-9011-C0C8354220DD}" destId="{89533832-EC2F-40BC-B464-0CEBA47E11EB}" srcOrd="0" destOrd="0" presId="urn:microsoft.com/office/officeart/2005/8/layout/lProcess2"/>
    <dgm:cxn modelId="{B54A641D-E43D-4857-8BA2-0FE626204122}" type="presOf" srcId="{768D8C16-3BD8-45A7-A927-653088D63908}" destId="{A02AC05E-CD8F-4C20-ABA6-43E821A5CD40}" srcOrd="0" destOrd="0" presId="urn:microsoft.com/office/officeart/2005/8/layout/lProcess2"/>
    <dgm:cxn modelId="{07D22BE3-FE11-4086-831F-3A58582E8448}" srcId="{A6D2F5D6-413A-407E-B29C-7E01B8B1290A}" destId="{14D36FEE-6E75-4459-9D1E-371A0F3A5B35}" srcOrd="2" destOrd="0" parTransId="{397411B5-BC80-4F4C-8384-1B167119102C}" sibTransId="{DB6B221B-0822-471B-8388-B642AA912F74}"/>
    <dgm:cxn modelId="{CFFEFB5C-504A-4B79-ADBD-31A953917E84}" type="presOf" srcId="{8BB001C4-C506-49D2-95B5-7EF8219FAC82}" destId="{80302697-FD05-4D3C-BC41-C8B8309C0BED}" srcOrd="0" destOrd="0" presId="urn:microsoft.com/office/officeart/2005/8/layout/lProcess2"/>
    <dgm:cxn modelId="{DC976D3C-4D55-4F41-817E-97D83F3BFB5E}" type="presParOf" srcId="{2A431D14-3A4C-47EB-A415-CCD0C6230A7B}" destId="{CDD5F6C1-8980-4950-90CC-C7373F25B8C0}" srcOrd="0" destOrd="0" presId="urn:microsoft.com/office/officeart/2005/8/layout/lProcess2"/>
    <dgm:cxn modelId="{F7CC316A-2B57-4B55-B361-604E7C841FB1}" type="presParOf" srcId="{CDD5F6C1-8980-4950-90CC-C7373F25B8C0}" destId="{8FD7CA69-8B5A-47BD-9712-96E7F0F5F238}" srcOrd="0" destOrd="0" presId="urn:microsoft.com/office/officeart/2005/8/layout/lProcess2"/>
    <dgm:cxn modelId="{385C8677-72F9-4D01-A93C-68B90122D78F}" type="presParOf" srcId="{CDD5F6C1-8980-4950-90CC-C7373F25B8C0}" destId="{042D47A7-69FA-4C6C-AAA1-0A605EE0CCDD}" srcOrd="1" destOrd="0" presId="urn:microsoft.com/office/officeart/2005/8/layout/lProcess2"/>
    <dgm:cxn modelId="{9B0FF859-5BCD-4446-8DC0-22F71BB60CD3}" type="presParOf" srcId="{CDD5F6C1-8980-4950-90CC-C7373F25B8C0}" destId="{C3C19E11-24FC-424D-BD82-44177518770E}" srcOrd="2" destOrd="0" presId="urn:microsoft.com/office/officeart/2005/8/layout/lProcess2"/>
    <dgm:cxn modelId="{9A8DEBC4-3FED-44AD-B614-92A6D7FF5A12}" type="presParOf" srcId="{C3C19E11-24FC-424D-BD82-44177518770E}" destId="{FF86ACB8-0D29-4463-8CD2-5CA893DBD931}" srcOrd="0" destOrd="0" presId="urn:microsoft.com/office/officeart/2005/8/layout/lProcess2"/>
    <dgm:cxn modelId="{A40C03C3-E228-494B-9A91-51E6151A06ED}" type="presParOf" srcId="{FF86ACB8-0D29-4463-8CD2-5CA893DBD931}" destId="{56D5FA36-6AE7-4027-B4D5-B960ACB17DB2}" srcOrd="0" destOrd="0" presId="urn:microsoft.com/office/officeart/2005/8/layout/lProcess2"/>
    <dgm:cxn modelId="{7D86A0F2-A663-42FA-A807-7F5316DA943B}" type="presParOf" srcId="{FF86ACB8-0D29-4463-8CD2-5CA893DBD931}" destId="{9BB2F100-5099-4887-9508-8EFD72D144E8}" srcOrd="1" destOrd="0" presId="urn:microsoft.com/office/officeart/2005/8/layout/lProcess2"/>
    <dgm:cxn modelId="{0DAC5256-5F90-45C6-BBF6-E732248D0C42}" type="presParOf" srcId="{FF86ACB8-0D29-4463-8CD2-5CA893DBD931}" destId="{5B0A2787-C397-4591-BBE6-A71DEC63B45A}" srcOrd="2" destOrd="0" presId="urn:microsoft.com/office/officeart/2005/8/layout/lProcess2"/>
    <dgm:cxn modelId="{625B9332-EBD8-4CF3-986E-32A657556DF2}" type="presParOf" srcId="{FF86ACB8-0D29-4463-8CD2-5CA893DBD931}" destId="{B49E03C8-61CC-4803-BE53-3887AB137DD4}" srcOrd="3" destOrd="0" presId="urn:microsoft.com/office/officeart/2005/8/layout/lProcess2"/>
    <dgm:cxn modelId="{BFC3F47E-4BA6-454D-A0F5-693CB059656A}" type="presParOf" srcId="{FF86ACB8-0D29-4463-8CD2-5CA893DBD931}" destId="{20FF4ADA-C353-423E-85FE-129A7D20CF95}" srcOrd="4" destOrd="0" presId="urn:microsoft.com/office/officeart/2005/8/layout/lProcess2"/>
    <dgm:cxn modelId="{F08EF2F7-DEDA-4C26-ABFB-885A46D1BAC5}" type="presParOf" srcId="{FF86ACB8-0D29-4463-8CD2-5CA893DBD931}" destId="{3C0200D5-F0E1-4B82-976B-480BE18BA458}" srcOrd="5" destOrd="0" presId="urn:microsoft.com/office/officeart/2005/8/layout/lProcess2"/>
    <dgm:cxn modelId="{996AC47C-05FA-474A-BA1D-0918F3CA2640}" type="presParOf" srcId="{FF86ACB8-0D29-4463-8CD2-5CA893DBD931}" destId="{89533832-EC2F-40BC-B464-0CEBA47E11EB}" srcOrd="6" destOrd="0" presId="urn:microsoft.com/office/officeart/2005/8/layout/lProcess2"/>
    <dgm:cxn modelId="{23BB2CF5-FB52-415D-B42B-81FF7B216F32}" type="presParOf" srcId="{2A431D14-3A4C-47EB-A415-CCD0C6230A7B}" destId="{1ECEBEF8-83CA-4D1D-9BCC-A8EFADAD9564}" srcOrd="1" destOrd="0" presId="urn:microsoft.com/office/officeart/2005/8/layout/lProcess2"/>
    <dgm:cxn modelId="{E2D0C119-0617-480A-AC25-064E6381E5A9}" type="presParOf" srcId="{2A431D14-3A4C-47EB-A415-CCD0C6230A7B}" destId="{0EEF0384-182C-407E-9054-CFDA1E921FDD}" srcOrd="2" destOrd="0" presId="urn:microsoft.com/office/officeart/2005/8/layout/lProcess2"/>
    <dgm:cxn modelId="{BD8062B5-6ED7-42DE-B1A3-DE22DD576A0D}" type="presParOf" srcId="{0EEF0384-182C-407E-9054-CFDA1E921FDD}" destId="{80302697-FD05-4D3C-BC41-C8B8309C0BED}" srcOrd="0" destOrd="0" presId="urn:microsoft.com/office/officeart/2005/8/layout/lProcess2"/>
    <dgm:cxn modelId="{70753D34-8438-45EE-9FB7-3D501394D017}" type="presParOf" srcId="{0EEF0384-182C-407E-9054-CFDA1E921FDD}" destId="{CCFDD07D-CE40-4314-9FAC-6E081ADF8B24}" srcOrd="1" destOrd="0" presId="urn:microsoft.com/office/officeart/2005/8/layout/lProcess2"/>
    <dgm:cxn modelId="{C0074FDA-AC9F-4F62-9FDE-5C67E967CAEB}" type="presParOf" srcId="{0EEF0384-182C-407E-9054-CFDA1E921FDD}" destId="{461C025A-888A-433E-AB2F-284097A779D6}" srcOrd="2" destOrd="0" presId="urn:microsoft.com/office/officeart/2005/8/layout/lProcess2"/>
    <dgm:cxn modelId="{B4E13789-A883-42C4-A1AD-DC45BD30B2C6}" type="presParOf" srcId="{461C025A-888A-433E-AB2F-284097A779D6}" destId="{88AFC8E3-A050-483A-BE48-EF49F39AE0C7}" srcOrd="0" destOrd="0" presId="urn:microsoft.com/office/officeart/2005/8/layout/lProcess2"/>
    <dgm:cxn modelId="{88ADF319-436A-41E3-AF5B-7933E7E221D5}" type="presParOf" srcId="{88AFC8E3-A050-483A-BE48-EF49F39AE0C7}" destId="{A02AC05E-CD8F-4C20-ABA6-43E821A5CD40}" srcOrd="0" destOrd="0" presId="urn:microsoft.com/office/officeart/2005/8/layout/lProcess2"/>
    <dgm:cxn modelId="{6C957667-0B70-4C40-A299-DBE0E86B368C}" type="presParOf" srcId="{88AFC8E3-A050-483A-BE48-EF49F39AE0C7}" destId="{1BF09C68-E68E-40B0-A7FD-6AFE7F4569E4}" srcOrd="1" destOrd="0" presId="urn:microsoft.com/office/officeart/2005/8/layout/lProcess2"/>
    <dgm:cxn modelId="{F0D8775C-6E67-42D2-90A8-146C1BD4ECBE}" type="presParOf" srcId="{88AFC8E3-A050-483A-BE48-EF49F39AE0C7}" destId="{D18FE4E0-AAF6-40F5-A8A3-D0126F53EA6E}" srcOrd="2" destOrd="0" presId="urn:microsoft.com/office/officeart/2005/8/layout/lProcess2"/>
    <dgm:cxn modelId="{52DFE243-4526-4131-9A1F-6800F22D6E35}" type="presParOf" srcId="{88AFC8E3-A050-483A-BE48-EF49F39AE0C7}" destId="{D8E6C5A3-86C3-4D42-9B19-12D50181E550}" srcOrd="3" destOrd="0" presId="urn:microsoft.com/office/officeart/2005/8/layout/lProcess2"/>
    <dgm:cxn modelId="{98E9EFA2-ADCD-4117-8767-D7FAAAE54645}" type="presParOf" srcId="{88AFC8E3-A050-483A-BE48-EF49F39AE0C7}" destId="{CA8E2E53-90C4-4C6F-B534-0354D8F7D019}" srcOrd="4" destOrd="0" presId="urn:microsoft.com/office/officeart/2005/8/layout/lProcess2"/>
    <dgm:cxn modelId="{917754B2-CD55-4984-AAE3-1920E259A78F}" type="presParOf" srcId="{88AFC8E3-A050-483A-BE48-EF49F39AE0C7}" destId="{5C4BDBA3-CEA7-4358-9CC9-690D8CEC8358}" srcOrd="5" destOrd="0" presId="urn:microsoft.com/office/officeart/2005/8/layout/lProcess2"/>
    <dgm:cxn modelId="{7BDE45A0-62F7-410E-87EC-94894B407740}" type="presParOf" srcId="{88AFC8E3-A050-483A-BE48-EF49F39AE0C7}" destId="{5F737700-7A67-49DD-8889-E6F8F55FB903}" srcOrd="6" destOrd="0" presId="urn:microsoft.com/office/officeart/2005/8/layout/lProcess2"/>
    <dgm:cxn modelId="{802B03D8-6EFA-453C-97A5-4B1C0F72E56B}" type="presParOf" srcId="{88AFC8E3-A050-483A-BE48-EF49F39AE0C7}" destId="{51083ADE-42D9-4523-AB62-DC42F8755207}" srcOrd="7" destOrd="0" presId="urn:microsoft.com/office/officeart/2005/8/layout/lProcess2"/>
    <dgm:cxn modelId="{4D143262-2429-40AA-A5F0-777017B12E25}" type="presParOf" srcId="{88AFC8E3-A050-483A-BE48-EF49F39AE0C7}" destId="{5D21E6E7-528F-426F-99E7-4C42CA6136A3}" srcOrd="8" destOrd="0" presId="urn:microsoft.com/office/officeart/2005/8/layout/lProcess2"/>
    <dgm:cxn modelId="{BB291C80-A3C5-4D02-B392-007020D9B3A0}" type="presParOf" srcId="{88AFC8E3-A050-483A-BE48-EF49F39AE0C7}" destId="{BDE22C3C-2CCD-4A2C-9965-67DFCAAA4B2F}" srcOrd="9" destOrd="0" presId="urn:microsoft.com/office/officeart/2005/8/layout/lProcess2"/>
    <dgm:cxn modelId="{8DE89E65-A8A4-41C0-9388-C9EEA9BEFB94}" type="presParOf" srcId="{88AFC8E3-A050-483A-BE48-EF49F39AE0C7}" destId="{AECF4B09-492B-4482-94DF-2133EF2A0586}" srcOrd="10" destOrd="0" presId="urn:microsoft.com/office/officeart/2005/8/layout/lProcess2"/>
    <dgm:cxn modelId="{B885F0E5-81EA-4D18-8519-75F341F400F4}" type="presParOf" srcId="{2A431D14-3A4C-47EB-A415-CCD0C6230A7B}" destId="{2519C49E-5D4C-4BF8-A1D9-7C3F5E8F342E}" srcOrd="3" destOrd="0" presId="urn:microsoft.com/office/officeart/2005/8/layout/lProcess2"/>
    <dgm:cxn modelId="{CA2693B3-63D3-4512-B7BF-87E3C6FE6B5B}" type="presParOf" srcId="{2A431D14-3A4C-47EB-A415-CCD0C6230A7B}" destId="{60F1280E-F941-4181-97D1-B4116DFD1403}" srcOrd="4" destOrd="0" presId="urn:microsoft.com/office/officeart/2005/8/layout/lProcess2"/>
    <dgm:cxn modelId="{3DFC5870-5F8E-459B-9943-B46428F558BF}" type="presParOf" srcId="{60F1280E-F941-4181-97D1-B4116DFD1403}" destId="{0C646991-B947-4E5C-8BF3-67F16DCA4914}" srcOrd="0" destOrd="0" presId="urn:microsoft.com/office/officeart/2005/8/layout/lProcess2"/>
    <dgm:cxn modelId="{DBA3DDCB-7DE1-4AE4-A6E9-C3AC064AF6B7}" type="presParOf" srcId="{60F1280E-F941-4181-97D1-B4116DFD1403}" destId="{027795E7-604C-4E60-B426-BF0253FDC879}" srcOrd="1" destOrd="0" presId="urn:microsoft.com/office/officeart/2005/8/layout/lProcess2"/>
    <dgm:cxn modelId="{788EBC7D-0709-42A6-B108-A9E963074022}" type="presParOf" srcId="{60F1280E-F941-4181-97D1-B4116DFD1403}" destId="{5B9679D8-D83B-4A95-9327-CF6346F81646}" srcOrd="2" destOrd="0" presId="urn:microsoft.com/office/officeart/2005/8/layout/lProcess2"/>
    <dgm:cxn modelId="{68D14F66-2820-4BA7-87C1-F48EBD69C856}" type="presParOf" srcId="{5B9679D8-D83B-4A95-9327-CF6346F81646}" destId="{2843E40D-4F41-40FF-B850-186312D4C6AE}" srcOrd="0" destOrd="0" presId="urn:microsoft.com/office/officeart/2005/8/layout/lProcess2"/>
    <dgm:cxn modelId="{7253F8C8-0A91-495F-9395-BE8DFB6488D3}" type="presParOf" srcId="{2843E40D-4F41-40FF-B850-186312D4C6AE}" destId="{A9B85EC1-4371-40FF-B496-267F5CC35954}" srcOrd="0" destOrd="0" presId="urn:microsoft.com/office/officeart/2005/8/layout/lProcess2"/>
    <dgm:cxn modelId="{8BC30C18-0A06-490D-BFEB-906DEEBD93FB}" type="presParOf" srcId="{2843E40D-4F41-40FF-B850-186312D4C6AE}" destId="{6C41FDC7-3A50-4D8F-BCC5-56D766576A83}" srcOrd="1" destOrd="0" presId="urn:microsoft.com/office/officeart/2005/8/layout/lProcess2"/>
    <dgm:cxn modelId="{1D0C43C0-4840-47B3-B43D-8137199EED1B}" type="presParOf" srcId="{2843E40D-4F41-40FF-B850-186312D4C6AE}" destId="{48DE5788-2BA5-44C7-A6A6-C50FBBBC5834}" srcOrd="2" destOrd="0" presId="urn:microsoft.com/office/officeart/2005/8/layout/lProcess2"/>
    <dgm:cxn modelId="{C0DB24DB-B01B-4014-ABAF-AD5ADE87AD68}" type="presParOf" srcId="{2843E40D-4F41-40FF-B850-186312D4C6AE}" destId="{F43FD2AB-2805-4817-81F9-4EED1D291A05}" srcOrd="3" destOrd="0" presId="urn:microsoft.com/office/officeart/2005/8/layout/lProcess2"/>
    <dgm:cxn modelId="{6E66B582-D597-482B-A7DE-00B509063C77}" type="presParOf" srcId="{2843E40D-4F41-40FF-B850-186312D4C6AE}" destId="{B6AE4D20-C794-4C46-AA8B-9EE5416F9BDE}" srcOrd="4" destOrd="0" presId="urn:microsoft.com/office/officeart/2005/8/layout/lProcess2"/>
    <dgm:cxn modelId="{FF912006-F232-4587-BEE1-B2FE5CDEA29D}" type="presParOf" srcId="{2843E40D-4F41-40FF-B850-186312D4C6AE}" destId="{456DADEA-F4FE-4107-8117-B4EBA975F57A}" srcOrd="5" destOrd="0" presId="urn:microsoft.com/office/officeart/2005/8/layout/lProcess2"/>
    <dgm:cxn modelId="{79C1CE11-C05E-45C1-BAF7-7F3149CBBC02}" type="presParOf" srcId="{2843E40D-4F41-40FF-B850-186312D4C6AE}" destId="{DB381A8C-C37F-4C92-A0C1-256B6B70A852}" srcOrd="6" destOrd="0" presId="urn:microsoft.com/office/officeart/2005/8/layout/lProcess2"/>
    <dgm:cxn modelId="{15BBC2F3-7A2A-4299-84BC-83657D1BCFC0}" type="presParOf" srcId="{2843E40D-4F41-40FF-B850-186312D4C6AE}" destId="{FE9950D0-5335-4469-89C9-4E6014AB8B05}" srcOrd="7" destOrd="0" presId="urn:microsoft.com/office/officeart/2005/8/layout/lProcess2"/>
    <dgm:cxn modelId="{002C193B-6D11-4C47-AC0C-209AEBCF29F7}" type="presParOf" srcId="{2843E40D-4F41-40FF-B850-186312D4C6AE}" destId="{F0DBCC3E-AF17-4B38-8A4D-37DCDD77395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Quick Recap – (15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Last 2 weeks </a:t>
          </a:r>
          <a:endParaRPr lang="en-IN" sz="1900" kern="1200" dirty="0"/>
        </a:p>
      </dsp:txBody>
      <dsp:txXfrm>
        <a:off x="35709" y="35709"/>
        <a:ext cx="4319378" cy="1147782"/>
      </dsp:txXfrm>
    </dsp:sp>
    <dsp:sp modelId="{C109B9BD-C2D8-407E-9ECB-EA65E487F50A}">
      <dsp:nvSpPr>
        <dsp:cNvPr id="0" name=""/>
        <dsp:cNvSpPr/>
      </dsp:nvSpPr>
      <dsp:spPr>
        <a:xfrm>
          <a:off x="497204" y="14223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Teaching – (50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Deep-Dive: Simple/Multiple Linear Regression </a:t>
          </a:r>
          <a:endParaRPr lang="en-IN" sz="1900" kern="1200" dirty="0"/>
        </a:p>
      </dsp:txBody>
      <dsp:txXfrm>
        <a:off x="532913" y="1458108"/>
        <a:ext cx="4273887" cy="1147782"/>
      </dsp:txXfrm>
    </dsp:sp>
    <dsp:sp modelId="{95FDD71E-3DE6-4042-A5E4-8A11EA388189}">
      <dsp:nvSpPr>
        <dsp:cNvPr id="0" name=""/>
        <dsp:cNvSpPr/>
      </dsp:nvSpPr>
      <dsp:spPr>
        <a:xfrm>
          <a:off x="994409" y="28447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Doubt resolution –(25 </a:t>
          </a:r>
          <a:r>
            <a:rPr lang="en-IN" sz="2400" kern="1200" dirty="0" err="1" smtClean="0"/>
            <a:t>mins</a:t>
          </a:r>
          <a:r>
            <a:rPr lang="en-IN" sz="2400" kern="1200" dirty="0" smtClean="0"/>
            <a:t>)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Review - Notebooks</a:t>
          </a:r>
          <a:endParaRPr lang="en-IN" sz="1900" kern="1200" dirty="0"/>
        </a:p>
      </dsp:txBody>
      <dsp:txXfrm>
        <a:off x="1030118" y="2880508"/>
        <a:ext cx="4273887" cy="1147782"/>
      </dsp:txXfrm>
    </dsp:sp>
    <dsp:sp modelId="{98E5FDA8-7D6D-4EEF-B6FA-1C0CEB1764BA}">
      <dsp:nvSpPr>
        <dsp:cNvPr id="0" name=""/>
        <dsp:cNvSpPr/>
      </dsp:nvSpPr>
      <dsp:spPr>
        <a:xfrm>
          <a:off x="484251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0818" y="924560"/>
        <a:ext cx="435864" cy="596341"/>
      </dsp:txXfrm>
    </dsp:sp>
    <dsp:sp modelId="{9BA526AF-6B00-48BA-A86C-544E99505CA0}">
      <dsp:nvSpPr>
        <dsp:cNvPr id="0" name=""/>
        <dsp:cNvSpPr/>
      </dsp:nvSpPr>
      <dsp:spPr>
        <a:xfrm>
          <a:off x="5339714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18022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ML Techniques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Supervised Learning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Unsupervised Learning</a:t>
          </a:r>
          <a:endParaRPr lang="en-IN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Regression methods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Simple/multiple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Assumptions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Application</a:t>
          </a:r>
          <a:endParaRPr lang="en-IN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312910">
          <a:off x="5100780" y="559850"/>
          <a:ext cx="431930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006" y="652537"/>
        <a:ext cx="302351" cy="261849"/>
      </dsp:txXfrm>
    </dsp:sp>
    <dsp:sp modelId="{2D0EA8B5-A3EF-43C4-9D24-3D015F8E1167}">
      <dsp:nvSpPr>
        <dsp:cNvPr id="0" name=""/>
        <dsp:cNvSpPr/>
      </dsp:nvSpPr>
      <dsp:spPr>
        <a:xfrm>
          <a:off x="5900892" y="5396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52921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Model Optimization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Performance tuning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Gradient Descent</a:t>
          </a:r>
          <a:endParaRPr lang="en-IN" sz="1600" kern="1200" dirty="0"/>
        </a:p>
      </dsp:txBody>
      <dsp:txXfrm>
        <a:off x="5539735" y="158240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417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17390" y="163113"/>
          <a:ext cx="395254" cy="39525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830035" y="1417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Business Cases (Why?)</a:t>
          </a:r>
        </a:p>
      </dsp:txBody>
      <dsp:txXfrm>
        <a:off x="830035" y="1417"/>
        <a:ext cx="7690564" cy="718645"/>
      </dsp:txXfrm>
    </dsp:sp>
    <dsp:sp modelId="{BC94A5E2-3157-4DFE-AF2E-0A23E3527034}">
      <dsp:nvSpPr>
        <dsp:cNvPr id="0" name=""/>
        <dsp:cNvSpPr/>
      </dsp:nvSpPr>
      <dsp:spPr>
        <a:xfrm>
          <a:off x="0" y="899724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17390" y="1061419"/>
          <a:ext cx="395254" cy="39525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830035" y="899724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Technique related considerations (When, where, how?)</a:t>
          </a:r>
        </a:p>
      </dsp:txBody>
      <dsp:txXfrm>
        <a:off x="830035" y="899724"/>
        <a:ext cx="7690564" cy="718645"/>
      </dsp:txXfrm>
    </dsp:sp>
    <dsp:sp modelId="{6E136437-029F-499B-AA62-F6127DAE9320}">
      <dsp:nvSpPr>
        <dsp:cNvPr id="0" name=""/>
        <dsp:cNvSpPr/>
      </dsp:nvSpPr>
      <dsp:spPr>
        <a:xfrm>
          <a:off x="0" y="1798030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17390" y="1959725"/>
          <a:ext cx="395254" cy="395254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830035" y="1798030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Coding in Python (Actual coding methods)</a:t>
          </a:r>
        </a:p>
      </dsp:txBody>
      <dsp:txXfrm>
        <a:off x="830035" y="1798030"/>
        <a:ext cx="7690564" cy="718645"/>
      </dsp:txXfrm>
    </dsp:sp>
    <dsp:sp modelId="{081ECFE6-579C-4AA6-AED9-932CA38C4002}">
      <dsp:nvSpPr>
        <dsp:cNvPr id="0" name=""/>
        <dsp:cNvSpPr/>
      </dsp:nvSpPr>
      <dsp:spPr>
        <a:xfrm>
          <a:off x="0" y="2696336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17390" y="2858032"/>
          <a:ext cx="395254" cy="395254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830035" y="2696336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Interview Questions</a:t>
          </a:r>
          <a:endParaRPr lang="en-IN" sz="2200" kern="1200" dirty="0"/>
        </a:p>
      </dsp:txBody>
      <dsp:txXfrm>
        <a:off x="830035" y="2696336"/>
        <a:ext cx="7690564" cy="718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CA69-8B5A-47BD-9712-96E7F0F5F238}">
      <dsp:nvSpPr>
        <dsp:cNvPr id="0" name=""/>
        <dsp:cNvSpPr/>
      </dsp:nvSpPr>
      <dsp:spPr>
        <a:xfrm>
          <a:off x="794" y="0"/>
          <a:ext cx="2066603" cy="381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>
              <a:latin typeface="Proxima Nova" panose="020B0604020202020204" charset="0"/>
            </a:rPr>
            <a:t>Choose right model type</a:t>
          </a:r>
        </a:p>
      </dsp:txBody>
      <dsp:txXfrm>
        <a:off x="794" y="0"/>
        <a:ext cx="2066603" cy="1145859"/>
      </dsp:txXfrm>
    </dsp:sp>
    <dsp:sp modelId="{56D5FA36-6AE7-4027-B4D5-B960ACB17DB2}">
      <dsp:nvSpPr>
        <dsp:cNvPr id="0" name=""/>
        <dsp:cNvSpPr/>
      </dsp:nvSpPr>
      <dsp:spPr>
        <a:xfrm>
          <a:off x="207455" y="1145953"/>
          <a:ext cx="1653283" cy="55642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Cross-section vs. Time Series (Data)</a:t>
          </a:r>
        </a:p>
      </dsp:txBody>
      <dsp:txXfrm>
        <a:off x="223752" y="1162250"/>
        <a:ext cx="1620689" cy="523830"/>
      </dsp:txXfrm>
    </dsp:sp>
    <dsp:sp modelId="{5B0A2787-C397-4591-BBE6-A71DEC63B45A}">
      <dsp:nvSpPr>
        <dsp:cNvPr id="0" name=""/>
        <dsp:cNvSpPr/>
      </dsp:nvSpPr>
      <dsp:spPr>
        <a:xfrm>
          <a:off x="207455" y="1787981"/>
          <a:ext cx="1653283" cy="55642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85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Simple vs. Multiple</a:t>
          </a:r>
        </a:p>
      </dsp:txBody>
      <dsp:txXfrm>
        <a:off x="223752" y="1804278"/>
        <a:ext cx="1620689" cy="523830"/>
      </dsp:txXfrm>
    </dsp:sp>
    <dsp:sp modelId="{20FF4ADA-C353-423E-85FE-129A7D20CF95}">
      <dsp:nvSpPr>
        <dsp:cNvPr id="0" name=""/>
        <dsp:cNvSpPr/>
      </dsp:nvSpPr>
      <dsp:spPr>
        <a:xfrm>
          <a:off x="207455" y="2430010"/>
          <a:ext cx="1653283" cy="55642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Multi-channels/ regions (Mixed)</a:t>
          </a:r>
        </a:p>
      </dsp:txBody>
      <dsp:txXfrm>
        <a:off x="223752" y="2446307"/>
        <a:ext cx="1620689" cy="523830"/>
      </dsp:txXfrm>
    </dsp:sp>
    <dsp:sp modelId="{89533832-EC2F-40BC-B464-0CEBA47E11EB}">
      <dsp:nvSpPr>
        <dsp:cNvPr id="0" name=""/>
        <dsp:cNvSpPr/>
      </dsp:nvSpPr>
      <dsp:spPr>
        <a:xfrm>
          <a:off x="207455" y="3072038"/>
          <a:ext cx="1653283" cy="55642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8571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Features (Non-Linear /Categorical)</a:t>
          </a:r>
        </a:p>
      </dsp:txBody>
      <dsp:txXfrm>
        <a:off x="223752" y="3088335"/>
        <a:ext cx="1620689" cy="523830"/>
      </dsp:txXfrm>
    </dsp:sp>
    <dsp:sp modelId="{80302697-FD05-4D3C-BC41-C8B8309C0BED}">
      <dsp:nvSpPr>
        <dsp:cNvPr id="0" name=""/>
        <dsp:cNvSpPr/>
      </dsp:nvSpPr>
      <dsp:spPr>
        <a:xfrm>
          <a:off x="2222394" y="0"/>
          <a:ext cx="2066603" cy="381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>
              <a:latin typeface="Proxima Nova" panose="020B0604020202020204" charset="0"/>
            </a:rPr>
            <a:t>Inspect limitations/ assumptions</a:t>
          </a:r>
        </a:p>
      </dsp:txBody>
      <dsp:txXfrm>
        <a:off x="2222394" y="0"/>
        <a:ext cx="2066603" cy="1145859"/>
      </dsp:txXfrm>
    </dsp:sp>
    <dsp:sp modelId="{A02AC05E-CD8F-4C20-ABA6-43E821A5CD40}">
      <dsp:nvSpPr>
        <dsp:cNvPr id="0" name=""/>
        <dsp:cNvSpPr/>
      </dsp:nvSpPr>
      <dsp:spPr>
        <a:xfrm>
          <a:off x="2429054" y="1146046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Specification bias</a:t>
          </a:r>
        </a:p>
      </dsp:txBody>
      <dsp:txXfrm>
        <a:off x="2439794" y="1156786"/>
        <a:ext cx="1631803" cy="345226"/>
      </dsp:txXfrm>
    </dsp:sp>
    <dsp:sp modelId="{D18FE4E0-AAF6-40F5-A8A3-D0126F53EA6E}">
      <dsp:nvSpPr>
        <dsp:cNvPr id="0" name=""/>
        <dsp:cNvSpPr/>
      </dsp:nvSpPr>
      <dsp:spPr>
        <a:xfrm>
          <a:off x="2429054" y="1569169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4286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Observation count</a:t>
          </a:r>
        </a:p>
      </dsp:txBody>
      <dsp:txXfrm>
        <a:off x="2439794" y="1579909"/>
        <a:ext cx="1631803" cy="345226"/>
      </dsp:txXfrm>
    </dsp:sp>
    <dsp:sp modelId="{CA8E2E53-90C4-4C6F-B534-0354D8F7D019}">
      <dsp:nvSpPr>
        <dsp:cNvPr id="0" name=""/>
        <dsp:cNvSpPr/>
      </dsp:nvSpPr>
      <dsp:spPr>
        <a:xfrm>
          <a:off x="2429054" y="1992293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Normality</a:t>
          </a:r>
        </a:p>
      </dsp:txBody>
      <dsp:txXfrm>
        <a:off x="2439794" y="2003033"/>
        <a:ext cx="1631803" cy="345226"/>
      </dsp:txXfrm>
    </dsp:sp>
    <dsp:sp modelId="{5F737700-7A67-49DD-8889-E6F8F55FB903}">
      <dsp:nvSpPr>
        <dsp:cNvPr id="0" name=""/>
        <dsp:cNvSpPr/>
      </dsp:nvSpPr>
      <dsp:spPr>
        <a:xfrm>
          <a:off x="2429054" y="2415416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Multicollinearity</a:t>
          </a:r>
        </a:p>
      </dsp:txBody>
      <dsp:txXfrm>
        <a:off x="2439794" y="2426156"/>
        <a:ext cx="1631803" cy="345226"/>
      </dsp:txXfrm>
    </dsp:sp>
    <dsp:sp modelId="{5D21E6E7-528F-426F-99E7-4C42CA6136A3}">
      <dsp:nvSpPr>
        <dsp:cNvPr id="0" name=""/>
        <dsp:cNvSpPr/>
      </dsp:nvSpPr>
      <dsp:spPr>
        <a:xfrm>
          <a:off x="2429054" y="2838539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Autocorrelation</a:t>
          </a:r>
        </a:p>
      </dsp:txBody>
      <dsp:txXfrm>
        <a:off x="2439794" y="2849279"/>
        <a:ext cx="1631803" cy="345226"/>
      </dsp:txXfrm>
    </dsp:sp>
    <dsp:sp modelId="{AECF4B09-492B-4482-94DF-2133EF2A0586}">
      <dsp:nvSpPr>
        <dsp:cNvPr id="0" name=""/>
        <dsp:cNvSpPr/>
      </dsp:nvSpPr>
      <dsp:spPr>
        <a:xfrm>
          <a:off x="2429054" y="3261662"/>
          <a:ext cx="1653283" cy="36670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5714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>
              <a:latin typeface="Proxima Nova" panose="020B0604020202020204" charset="0"/>
            </a:rPr>
            <a:t>Heteroscedasticity</a:t>
          </a:r>
        </a:p>
      </dsp:txBody>
      <dsp:txXfrm>
        <a:off x="2439794" y="3272402"/>
        <a:ext cx="1631803" cy="345226"/>
      </dsp:txXfrm>
    </dsp:sp>
    <dsp:sp modelId="{0C646991-B947-4E5C-8BF3-67F16DCA4914}">
      <dsp:nvSpPr>
        <dsp:cNvPr id="0" name=""/>
        <dsp:cNvSpPr/>
      </dsp:nvSpPr>
      <dsp:spPr>
        <a:xfrm>
          <a:off x="4443993" y="0"/>
          <a:ext cx="2066603" cy="381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0" kern="1200" dirty="0">
              <a:latin typeface="Proxima Nova" panose="020B0604020202020204" charset="0"/>
            </a:rPr>
            <a:t>Enhance model quality</a:t>
          </a:r>
        </a:p>
      </dsp:txBody>
      <dsp:txXfrm>
        <a:off x="4443993" y="0"/>
        <a:ext cx="2066603" cy="1145859"/>
      </dsp:txXfrm>
    </dsp:sp>
    <dsp:sp modelId="{A9B85EC1-4371-40FF-B496-267F5CC35954}">
      <dsp:nvSpPr>
        <dsp:cNvPr id="0" name=""/>
        <dsp:cNvSpPr/>
      </dsp:nvSpPr>
      <dsp:spPr>
        <a:xfrm>
          <a:off x="4650653" y="1146582"/>
          <a:ext cx="1653283" cy="4418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R</a:t>
          </a:r>
          <a:r>
            <a:rPr lang="en-IN" sz="1300" kern="1200" baseline="30000" dirty="0">
              <a:latin typeface="Proxima Nova" panose="020B0604020202020204" charset="0"/>
            </a:rPr>
            <a:t>2 </a:t>
          </a:r>
          <a:r>
            <a:rPr lang="en-IN" sz="1300" kern="1200" dirty="0">
              <a:latin typeface="Proxima Nova" panose="020B0604020202020204" charset="0"/>
            </a:rPr>
            <a:t> vs Adjusted R</a:t>
          </a:r>
          <a:r>
            <a:rPr lang="en-IN" sz="1300" kern="1200" baseline="30000" dirty="0">
              <a:latin typeface="Proxima Nova" panose="020B0604020202020204" charset="0"/>
            </a:rPr>
            <a:t>2 </a:t>
          </a:r>
          <a:endParaRPr lang="en-IN" sz="1300" kern="1200" dirty="0">
            <a:latin typeface="Proxima Nova" panose="020B0604020202020204" charset="0"/>
          </a:endParaRPr>
        </a:p>
      </dsp:txBody>
      <dsp:txXfrm>
        <a:off x="4663595" y="1159524"/>
        <a:ext cx="1627399" cy="415982"/>
      </dsp:txXfrm>
    </dsp:sp>
    <dsp:sp modelId="{48DE5788-2BA5-44C7-A6A6-C50FBBBC5834}">
      <dsp:nvSpPr>
        <dsp:cNvPr id="0" name=""/>
        <dsp:cNvSpPr/>
      </dsp:nvSpPr>
      <dsp:spPr>
        <a:xfrm>
          <a:off x="4650653" y="1656428"/>
          <a:ext cx="1653283" cy="4418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1429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P-value/ F-Value</a:t>
          </a:r>
        </a:p>
      </dsp:txBody>
      <dsp:txXfrm>
        <a:off x="4663595" y="1669370"/>
        <a:ext cx="1627399" cy="415982"/>
      </dsp:txXfrm>
    </dsp:sp>
    <dsp:sp modelId="{B6AE4D20-C794-4C46-AA8B-9EE5416F9BDE}">
      <dsp:nvSpPr>
        <dsp:cNvPr id="0" name=""/>
        <dsp:cNvSpPr/>
      </dsp:nvSpPr>
      <dsp:spPr>
        <a:xfrm>
          <a:off x="4650653" y="2166274"/>
          <a:ext cx="1653283" cy="4418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RMSE/ MAPE</a:t>
          </a:r>
        </a:p>
      </dsp:txBody>
      <dsp:txXfrm>
        <a:off x="4663595" y="2179216"/>
        <a:ext cx="1627399" cy="415982"/>
      </dsp:txXfrm>
    </dsp:sp>
    <dsp:sp modelId="{DB381A8C-C37F-4C92-A0C1-256B6B70A852}">
      <dsp:nvSpPr>
        <dsp:cNvPr id="0" name=""/>
        <dsp:cNvSpPr/>
      </dsp:nvSpPr>
      <dsp:spPr>
        <a:xfrm>
          <a:off x="4650653" y="2676120"/>
          <a:ext cx="1653283" cy="4418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714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AIC/BIC</a:t>
          </a:r>
        </a:p>
      </dsp:txBody>
      <dsp:txXfrm>
        <a:off x="4663595" y="2689062"/>
        <a:ext cx="1627399" cy="415982"/>
      </dsp:txXfrm>
    </dsp:sp>
    <dsp:sp modelId="{F0DBCC3E-AF17-4B38-8A4D-37DCDD77395A}">
      <dsp:nvSpPr>
        <dsp:cNvPr id="0" name=""/>
        <dsp:cNvSpPr/>
      </dsp:nvSpPr>
      <dsp:spPr>
        <a:xfrm>
          <a:off x="4650653" y="3185967"/>
          <a:ext cx="1653283" cy="4418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>
              <a:latin typeface="Proxima Nova" panose="020B0604020202020204" charset="0"/>
            </a:rPr>
            <a:t>Cost Function</a:t>
          </a:r>
        </a:p>
      </dsp:txBody>
      <dsp:txXfrm>
        <a:off x="4663595" y="3198909"/>
        <a:ext cx="1627399" cy="41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576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Encourage Within group Interactions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09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Business context with above examples and your own industry experience</a:t>
            </a:r>
          </a:p>
          <a:p>
            <a:r>
              <a:rPr lang="en-IN" dirty="0"/>
              <a:t>More details needed for business users, but other groups also need to understand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6870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400" dirty="0">
                <a:latin typeface="Proxima Nova" panose="020B0604020202020204" charset="0"/>
              </a:rPr>
              <a:t>Things to consider (Ideal vs. Real): Especially relevant for Tech background who have little experience in statistics.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Specification bias-  Error in using right dependent and independent variables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Normality-  Check for normal distribution to avoid bias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Multicollinearity- Variables must be independent of each other. Check correlation matrix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Autocorrelation- Autocorrelated dependent also results in autocorrelated error.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Heteroscedasticity- Check for homogeneity of data to reduce variance of output.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Observation count- Allow sufficient degrees of freedom and sample sufficiency.</a:t>
            </a:r>
          </a:p>
          <a:p>
            <a:pPr lvl="1">
              <a:spcBef>
                <a:spcPts val="600"/>
              </a:spcBef>
            </a:pPr>
            <a:r>
              <a:rPr lang="en-IN" sz="1400" dirty="0">
                <a:latin typeface="Proxima Nova" panose="020B0604020202020204" charset="0"/>
              </a:rPr>
              <a:t>Model quality options must be compared to each other to explain utility.</a:t>
            </a:r>
          </a:p>
          <a:p>
            <a:pPr marL="615950" lvl="1" indent="0">
              <a:spcBef>
                <a:spcPts val="600"/>
              </a:spcBef>
              <a:buNone/>
            </a:pPr>
            <a:r>
              <a:rPr lang="en-IN" sz="1400" dirty="0">
                <a:latin typeface="Proxima Nova" panose="020B0604020202020204" charset="0"/>
              </a:rPr>
              <a:t>Some explanation on ML iterative mechanism will be helpful. </a:t>
            </a:r>
          </a:p>
        </p:txBody>
      </p:sp>
    </p:spTree>
    <p:extLst>
      <p:ext uri="{BB962C8B-B14F-4D97-AF65-F5344CB8AC3E}">
        <p14:creationId xmlns:p14="http://schemas.microsoft.com/office/powerpoint/2010/main" val="426605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your own outputs in coding and explain each outcome carefully.</a:t>
            </a:r>
          </a:p>
        </p:txBody>
      </p:sp>
    </p:spTree>
    <p:extLst>
      <p:ext uri="{BB962C8B-B14F-4D97-AF65-F5344CB8AC3E}">
        <p14:creationId xmlns:p14="http://schemas.microsoft.com/office/powerpoint/2010/main" val="2176487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https://forms.gle/njYNkY4s7MwFWaPa6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2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 userDrawn="1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2275" y="841714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75250" y="841714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424CE0D-7742-47B4-AFCE-B0FD87435D3A}"/>
              </a:ext>
            </a:extLst>
          </p:cNvPr>
          <p:cNvSpPr/>
          <p:nvPr userDrawn="1"/>
        </p:nvSpPr>
        <p:spPr>
          <a:xfrm>
            <a:off x="0" y="-22485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602678B4-BA25-4BA7-9081-0815CB4D3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22652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0" name="Google Shape;69;p15">
            <a:extLst>
              <a:ext uri="{FF2B5EF4-FFF2-40B4-BE49-F238E27FC236}">
                <a16:creationId xmlns:a16="http://schemas.microsoft.com/office/drawing/2014/main" id="{1ACD81E3-6A11-429A-8883-409EE543846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19507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6679" y="768651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-37475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22652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19507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sz="1050" b="1" dirty="0">
                <a:solidFill>
                  <a:sysClr val="windowText" lastClr="000000"/>
                </a:solidFill>
              </a:rPr>
              <a:t>Trainer Profile: </a:t>
            </a:r>
          </a:p>
          <a:p>
            <a:r>
              <a:rPr lang="en-IN" sz="1050" dirty="0" err="1">
                <a:solidFill>
                  <a:sysClr val="windowText" lastClr="000000"/>
                </a:solidFill>
              </a:rPr>
              <a:t>Pragya</a:t>
            </a:r>
            <a:r>
              <a:rPr lang="en-IN" sz="1050" dirty="0">
                <a:solidFill>
                  <a:sysClr val="windowText" lastClr="000000"/>
                </a:solidFill>
              </a:rPr>
              <a:t> Gaur</a:t>
            </a:r>
          </a:p>
          <a:p>
            <a:r>
              <a:rPr lang="en-IN" sz="1050" dirty="0">
                <a:solidFill>
                  <a:sysClr val="windowText" lastClr="000000"/>
                </a:solidFill>
              </a:rPr>
              <a:t>10+ </a:t>
            </a:r>
            <a:r>
              <a:rPr lang="en-IN" sz="1050" dirty="0" err="1">
                <a:solidFill>
                  <a:sysClr val="windowText" lastClr="000000"/>
                </a:solidFill>
              </a:rPr>
              <a:t>yrs</a:t>
            </a:r>
            <a:r>
              <a:rPr lang="en-IN" sz="1050" dirty="0">
                <a:solidFill>
                  <a:sysClr val="windowText" lastClr="000000"/>
                </a:solidFill>
              </a:rPr>
              <a:t> experience</a:t>
            </a:r>
            <a:r>
              <a:rPr lang="en-IN" sz="1050" baseline="0" dirty="0">
                <a:solidFill>
                  <a:sysClr val="windowText" lastClr="000000"/>
                </a:solidFill>
              </a:rPr>
              <a:t> in analytics for CPG business </a:t>
            </a:r>
            <a:endParaRPr lang="en-IN" sz="1050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CAF996-2A7D-4FA8-91B7-9ED391E5508C}"/>
              </a:ext>
            </a:extLst>
          </p:cNvPr>
          <p:cNvGrpSpPr/>
          <p:nvPr userDrawn="1"/>
        </p:nvGrpSpPr>
        <p:grpSpPr>
          <a:xfrm>
            <a:off x="6950011" y="3738905"/>
            <a:ext cx="2193989" cy="696435"/>
            <a:chOff x="8989221" y="124308"/>
            <a:chExt cx="3050381" cy="694680"/>
          </a:xfrm>
        </p:grpSpPr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2D0B9E5-CD63-43BF-8E18-1A35331E82E5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91EA65-9C52-4F5B-B10B-70F65F6855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90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5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033" y="973836"/>
            <a:ext cx="6188302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9033" y="3504438"/>
            <a:ext cx="6202018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5BCC4F-511A-4167-B80E-0547BD68511F}"/>
              </a:ext>
            </a:extLst>
          </p:cNvPr>
          <p:cNvSpPr txBox="1">
            <a:spLocks/>
          </p:cNvSpPr>
          <p:nvPr userDrawn="1"/>
        </p:nvSpPr>
        <p:spPr>
          <a:xfrm>
            <a:off x="122600" y="846307"/>
            <a:ext cx="1688807" cy="34508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49386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5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39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A9FE7-F43F-49D5-8229-7D653F17A876}"/>
              </a:ext>
            </a:extLst>
          </p:cNvPr>
          <p:cNvGrpSpPr/>
          <p:nvPr userDrawn="1"/>
        </p:nvGrpSpPr>
        <p:grpSpPr>
          <a:xfrm>
            <a:off x="7012057" y="24692"/>
            <a:ext cx="2131943" cy="696435"/>
            <a:chOff x="8989221" y="124308"/>
            <a:chExt cx="3050381" cy="694680"/>
          </a:xfrm>
        </p:grpSpPr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6D2611E-515D-4981-8A64-ECA7EF8D865D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AEE546-3E12-4C55-905C-ACB71F73AB4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705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5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3" y="857250"/>
            <a:ext cx="187283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450" y="769049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73" y="2619756"/>
            <a:ext cx="187283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3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9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057400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1688807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652372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944" y="648081"/>
            <a:ext cx="6256408" cy="391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CAF996-2A7D-4FA8-91B7-9ED391E5508C}"/>
              </a:ext>
            </a:extLst>
          </p:cNvPr>
          <p:cNvGrpSpPr/>
          <p:nvPr userDrawn="1"/>
        </p:nvGrpSpPr>
        <p:grpSpPr>
          <a:xfrm>
            <a:off x="7012057" y="24692"/>
            <a:ext cx="2131943" cy="696435"/>
            <a:chOff x="8989221" y="124308"/>
            <a:chExt cx="3050381" cy="69468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72D0B9E5-CD63-43BF-8E18-1A35331E82E5}"/>
                </a:ext>
              </a:extLst>
            </p:cNvPr>
            <p:cNvSpPr txBox="1"/>
            <p:nvPr userDrawn="1"/>
          </p:nvSpPr>
          <p:spPr>
            <a:xfrm>
              <a:off x="8989221" y="124308"/>
              <a:ext cx="3050381" cy="64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400" dirty="0" err="1">
                  <a:solidFill>
                    <a:schemeClr val="accent3">
                      <a:lumMod val="50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EmpeirosTalents</a:t>
              </a:r>
              <a:endParaRPr lang="en-IN" sz="2400" dirty="0"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  <a:p>
              <a:pPr algn="ctr"/>
              <a:r>
                <a:rPr lang="en-IN" sz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gency FB" panose="020B0503020202020204" pitchFamily="34" charset="0"/>
                  <a:ea typeface="DotumChe" panose="020B0609000101010101" pitchFamily="49" charset="-127"/>
                </a:rPr>
                <a:t>Grow Relevance...Stay Adapted</a:t>
              </a:r>
              <a:endParaRPr lang="en-IN" sz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gency FB" panose="020B0503020202020204" pitchFamily="34" charset="0"/>
                <a:ea typeface="DotumChe" panose="020B0609000101010101" pitchFamily="49" charset="-127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91EA65-9C52-4F5B-B10B-70F65F6855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9040" y="677712"/>
              <a:ext cx="2259362" cy="14127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0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6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"/>
    </mc:Choice>
    <mc:Fallback xmlns="">
      <p:transition spd="slow" advTm="255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Let’s </a:t>
            </a:r>
            <a:r>
              <a:rPr lang="en-IN" dirty="0"/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6066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Let’s </a:t>
            </a:r>
            <a:r>
              <a:rPr lang="en-IN" dirty="0"/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17561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49753" y="388310"/>
            <a:ext cx="2852443" cy="28524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5A33-CD88-41FD-948C-B86C12024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2000" b="1" dirty="0"/>
              <a:t>Address Questions</a:t>
            </a:r>
          </a:p>
          <a:p>
            <a:pPr algn="l"/>
            <a:endParaRPr lang="en-IN" dirty="0"/>
          </a:p>
          <a:p>
            <a:pPr marL="5143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On Technique</a:t>
            </a:r>
          </a:p>
          <a:p>
            <a:pPr marL="5143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On Applications</a:t>
            </a:r>
          </a:p>
          <a:p>
            <a:pPr marL="5143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Anything else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>
                <a:solidFill>
                  <a:schemeClr val="dk1"/>
                </a:solidFill>
              </a:rPr>
              <a:t>Articulate your Journey | Activate Students’ Vigour| Accelerate Mutual Growth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US" sz="2400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sz="2400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2800" i="1" dirty="0" smtClean="0">
                <a:solidFill>
                  <a:schemeClr val="dk1"/>
                </a:solidFill>
              </a:rPr>
              <a:t>Session 7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800" i="1" dirty="0" smtClean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Linear </a:t>
            </a:r>
            <a:r>
              <a:rPr lang="en-US" sz="1800" i="1" dirty="0" smtClean="0">
                <a:solidFill>
                  <a:schemeClr val="dk1"/>
                </a:solidFill>
              </a:rPr>
              <a:t>Regression</a:t>
            </a:r>
            <a:endParaRPr lang="en-US" sz="18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0694744"/>
              </p:ext>
            </p:extLst>
          </p:nvPr>
        </p:nvGraphicFramePr>
        <p:xfrm>
          <a:off x="1600200" y="88265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358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3257191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Meme: Linear Regression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" y="696470"/>
            <a:ext cx="7559598" cy="42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729793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teaching: </a:t>
            </a:r>
            <a:r>
              <a:rPr lang="en-IN" dirty="0"/>
              <a:t>Deep-Dive of Linear Regression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530"/>
              </p:ext>
            </p:extLst>
          </p:nvPr>
        </p:nvGraphicFramePr>
        <p:xfrm>
          <a:off x="322905" y="933992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7D-5530-4C64-9178-77A557A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55" y="83034"/>
            <a:ext cx="6937381" cy="416700"/>
          </a:xfrm>
        </p:spPr>
        <p:txBody>
          <a:bodyPr/>
          <a:lstStyle/>
          <a:p>
            <a:r>
              <a:rPr lang="en-IN" dirty="0"/>
              <a:t>Potential Solutions Leveraging Linear Regression</a:t>
            </a:r>
          </a:p>
        </p:txBody>
      </p:sp>
      <p:pic>
        <p:nvPicPr>
          <p:cNvPr id="10" name="Picture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8DCB93EB-5B18-4CEB-940C-167CCC96D73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8465" b="8465"/>
          <a:stretch>
            <a:fillRect/>
          </a:stretch>
        </p:blipFill>
        <p:spPr/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69A6A6-D874-46EE-B954-56E320B8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5250" y="841714"/>
            <a:ext cx="3380332" cy="28254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r>
              <a:rPr lang="en-IN" sz="1400" b="1" dirty="0"/>
              <a:t>Analytics Solutions: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Business Growth Drivers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Category Landscape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Marketing Mix Modelling</a:t>
            </a:r>
          </a:p>
          <a:p>
            <a:pPr marL="0" indent="0"/>
            <a:r>
              <a:rPr lang="en-US" sz="1400" b="1" dirty="0"/>
              <a:t>Business Questions Addressed</a:t>
            </a:r>
            <a:r>
              <a:rPr lang="en-US" sz="1400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Why is my product x not growing?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What are category growth drivers?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How can I improve my Marketing ROI from key brands?</a:t>
            </a:r>
          </a:p>
          <a:p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09ABE-26BA-48E5-A6D1-D958A82F13E1}"/>
              </a:ext>
            </a:extLst>
          </p:cNvPr>
          <p:cNvSpPr/>
          <p:nvPr/>
        </p:nvSpPr>
        <p:spPr>
          <a:xfrm>
            <a:off x="607671" y="4024787"/>
            <a:ext cx="8147911" cy="7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Combination of diagnostics and statistical approach to arrive at most optimum model.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Discuss actionability of parameters as an outcome of the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0A5E3D-54A5-4C90-9521-C7051BC30157}"/>
              </a:ext>
            </a:extLst>
          </p:cNvPr>
          <p:cNvSpPr/>
          <p:nvPr/>
        </p:nvSpPr>
        <p:spPr>
          <a:xfrm>
            <a:off x="995320" y="752210"/>
            <a:ext cx="2773431" cy="2997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FF0000"/>
                </a:solidFill>
                <a:latin typeface="Proxima Nova" panose="020B0604020202020204" charset="0"/>
              </a:rPr>
              <a:t>Y = ß</a:t>
            </a:r>
            <a:r>
              <a:rPr lang="en-IN" sz="1800" baseline="-25000" dirty="0">
                <a:solidFill>
                  <a:srgbClr val="FF0000"/>
                </a:solidFill>
                <a:latin typeface="Proxima Nova" panose="020B0604020202020204" charset="0"/>
              </a:rPr>
              <a:t>0</a:t>
            </a:r>
            <a:r>
              <a:rPr lang="en-IN" sz="1800" dirty="0">
                <a:solidFill>
                  <a:srgbClr val="FF0000"/>
                </a:solidFill>
                <a:latin typeface="Proxima Nova" panose="020B0604020202020204" charset="0"/>
              </a:rPr>
              <a:t> + ß</a:t>
            </a:r>
            <a:r>
              <a:rPr lang="en-IN" sz="1800" baseline="-25000" dirty="0">
                <a:solidFill>
                  <a:srgbClr val="FF0000"/>
                </a:solidFill>
                <a:latin typeface="Proxima Nova" panose="020B0604020202020204" charset="0"/>
              </a:rPr>
              <a:t>1</a:t>
            </a:r>
            <a:r>
              <a:rPr lang="en-IN" sz="1800" dirty="0">
                <a:solidFill>
                  <a:srgbClr val="FF0000"/>
                </a:solidFill>
                <a:latin typeface="Proxima Nova" panose="020B0604020202020204" charset="0"/>
              </a:rPr>
              <a:t>x</a:t>
            </a:r>
            <a:r>
              <a:rPr lang="en-IN" sz="1800" baseline="-25000" dirty="0">
                <a:solidFill>
                  <a:srgbClr val="FF0000"/>
                </a:solidFill>
                <a:latin typeface="Proxima Nova" panose="020B0604020202020204" charset="0"/>
              </a:rPr>
              <a:t>1.....</a:t>
            </a:r>
            <a:r>
              <a:rPr lang="en-IN" sz="1800" dirty="0">
                <a:solidFill>
                  <a:srgbClr val="FF0000"/>
                </a:solidFill>
                <a:latin typeface="Proxima Nova" panose="020B0604020202020204" charset="0"/>
              </a:rPr>
              <a:t> + ß</a:t>
            </a:r>
            <a:r>
              <a:rPr lang="en-IN" sz="1800" baseline="-25000" dirty="0">
                <a:solidFill>
                  <a:srgbClr val="FF0000"/>
                </a:solidFill>
                <a:latin typeface="Proxima Nova" panose="020B0604020202020204" charset="0"/>
              </a:rPr>
              <a:t>n</a:t>
            </a:r>
            <a:r>
              <a:rPr lang="en-IN" sz="1800" dirty="0">
                <a:solidFill>
                  <a:srgbClr val="FF0000"/>
                </a:solidFill>
                <a:latin typeface="Proxima Nova" panose="020B0604020202020204" charset="0"/>
              </a:rPr>
              <a:t>x</a:t>
            </a:r>
            <a:r>
              <a:rPr lang="en-IN" sz="1800" baseline="-25000" dirty="0">
                <a:solidFill>
                  <a:srgbClr val="FF0000"/>
                </a:solidFill>
                <a:latin typeface="Proxima Nova" panose="020B0604020202020204" charset="0"/>
              </a:rPr>
              <a:t>n</a:t>
            </a:r>
            <a:endParaRPr lang="en-IN" sz="1800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4AED6-2DEE-4C5F-A463-F64D27FA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136086" cy="382500"/>
          </a:xfrm>
        </p:spPr>
        <p:txBody>
          <a:bodyPr/>
          <a:lstStyle/>
          <a:p>
            <a:r>
              <a:rPr lang="en-IN" dirty="0"/>
              <a:t>Technique Considerations (Concept &amp; application)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E414DC-E999-4650-95F7-126E24D65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95265"/>
              </p:ext>
            </p:extLst>
          </p:nvPr>
        </p:nvGraphicFramePr>
        <p:xfrm>
          <a:off x="1386435" y="703914"/>
          <a:ext cx="6511392" cy="38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112C3D-1D20-4A81-9EB5-B1D6EFE4D18B}"/>
              </a:ext>
            </a:extLst>
          </p:cNvPr>
          <p:cNvSpPr/>
          <p:nvPr/>
        </p:nvSpPr>
        <p:spPr>
          <a:xfrm>
            <a:off x="3657600" y="2638004"/>
            <a:ext cx="1998733" cy="166695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C6AA-9548-4BD9-B4B3-9BEA5DEA8A7B}"/>
              </a:ext>
            </a:extLst>
          </p:cNvPr>
          <p:cNvSpPr txBox="1"/>
          <p:nvPr/>
        </p:nvSpPr>
        <p:spPr>
          <a:xfrm>
            <a:off x="1545579" y="4806417"/>
            <a:ext cx="302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Proxima Nova" panose="020B0604020202020204" charset="0"/>
              </a:rPr>
              <a:t>Key Assumptions of Linear Regression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CF2E06-F5A2-4ADC-BC88-716F45C9493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708976" y="3873262"/>
            <a:ext cx="282970" cy="158334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D7CA69-8B5A-47BD-9712-96E7F0F5F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FD7CA69-8B5A-47BD-9712-96E7F0F5F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FD7CA69-8B5A-47BD-9712-96E7F0F5F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02697-FD05-4D3C-BC41-C8B8309C0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0302697-FD05-4D3C-BC41-C8B8309C0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0302697-FD05-4D3C-BC41-C8B8309C0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646991-B947-4E5C-8BF3-67F16DCA4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C646991-B947-4E5C-8BF3-67F16DCA4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C646991-B947-4E5C-8BF3-67F16DCA4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D5FA36-6AE7-4027-B4D5-B960ACB17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6D5FA36-6AE7-4027-B4D5-B960ACB17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6D5FA36-6AE7-4027-B4D5-B960ACB17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0A2787-C397-4591-BBE6-A71DEC63B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5B0A2787-C397-4591-BBE6-A71DEC63B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5B0A2787-C397-4591-BBE6-A71DEC63B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FF4ADA-C353-423E-85FE-129A7D20C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20FF4ADA-C353-423E-85FE-129A7D20C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20FF4ADA-C353-423E-85FE-129A7D20C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33832-EC2F-40BC-B464-0CEBA47E1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89533832-EC2F-40BC-B464-0CEBA47E1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89533832-EC2F-40BC-B464-0CEBA47E1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2AC05E-CD8F-4C20-ABA6-43E821A5C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A02AC05E-CD8F-4C20-ABA6-43E821A5C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A02AC05E-CD8F-4C20-ABA6-43E821A5C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8FE4E0-AAF6-40F5-A8A3-D0126F53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18FE4E0-AAF6-40F5-A8A3-D0126F53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18FE4E0-AAF6-40F5-A8A3-D0126F53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E2E53-90C4-4C6F-B534-0354D8F7D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CA8E2E53-90C4-4C6F-B534-0354D8F7D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CA8E2E53-90C4-4C6F-B534-0354D8F7D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37700-7A67-49DD-8889-E6F8F55FB9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5F737700-7A67-49DD-8889-E6F8F55FB9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5F737700-7A67-49DD-8889-E6F8F55FB9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E6E7-528F-426F-99E7-4C42CA61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5D21E6E7-528F-426F-99E7-4C42CA61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5D21E6E7-528F-426F-99E7-4C42CA61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CF4B09-492B-4482-94DF-2133EF2A0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AECF4B09-492B-4482-94DF-2133EF2A0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AECF4B09-492B-4482-94DF-2133EF2A0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85EC1-4371-40FF-B496-267F5CC35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dgm id="{A9B85EC1-4371-40FF-B496-267F5CC35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graphicEl>
                                              <a:dgm id="{A9B85EC1-4371-40FF-B496-267F5CC35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DE5788-2BA5-44C7-A6A6-C50FBBBC5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graphicEl>
                                              <a:dgm id="{48DE5788-2BA5-44C7-A6A6-C50FBBBC5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48DE5788-2BA5-44C7-A6A6-C50FBBBC5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AE4D20-C794-4C46-AA8B-9EE5416F9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graphicEl>
                                              <a:dgm id="{B6AE4D20-C794-4C46-AA8B-9EE5416F9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B6AE4D20-C794-4C46-AA8B-9EE5416F9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381A8C-C37F-4C92-A0C1-256B6B70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graphicEl>
                                              <a:dgm id="{DB381A8C-C37F-4C92-A0C1-256B6B70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graphicEl>
                                              <a:dgm id="{DB381A8C-C37F-4C92-A0C1-256B6B70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DBCC3E-AF17-4B38-8A4D-37DCDD773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graphicEl>
                                              <a:dgm id="{F0DBCC3E-AF17-4B38-8A4D-37DCDD773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graphicEl>
                                              <a:dgm id="{F0DBCC3E-AF17-4B38-8A4D-37DCDD773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3ACF1-16E7-42DA-ABE0-15861B51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1079" y="614811"/>
            <a:ext cx="4391598" cy="3876178"/>
          </a:xfrm>
          <a:solidFill>
            <a:schemeClr val="tx2"/>
          </a:solidFill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IN" sz="2000" b="1" dirty="0">
                <a:latin typeface="Proxima Nova" panose="020B0604020202020204" charset="0"/>
              </a:rPr>
              <a:t>Model Interpretations</a:t>
            </a:r>
          </a:p>
          <a:p>
            <a:pPr marL="5143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Visualization: You can use </a:t>
            </a:r>
            <a:r>
              <a:rPr lang="en-IN" dirty="0" err="1">
                <a:latin typeface="Proxima Nova" panose="020B0604020202020204" charset="0"/>
              </a:rPr>
              <a:t>regplot</a:t>
            </a:r>
            <a:r>
              <a:rPr lang="en-IN" dirty="0">
                <a:latin typeface="Proxima Nova" panose="020B0604020202020204" charset="0"/>
              </a:rPr>
              <a:t> for simple linear regression</a:t>
            </a:r>
          </a:p>
          <a:p>
            <a:pPr marL="9715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What do you infer?</a:t>
            </a:r>
          </a:p>
          <a:p>
            <a:pPr marL="5143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How do you analyse Multiple Linear regression outputs?</a:t>
            </a:r>
          </a:p>
          <a:p>
            <a:pPr marL="9715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print(fit().summary())</a:t>
            </a:r>
          </a:p>
          <a:p>
            <a:pPr marL="5143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roxima Nova" panose="020B0604020202020204" charset="0"/>
              </a:rPr>
              <a:t>Optimum fit analysis</a:t>
            </a:r>
          </a:p>
          <a:p>
            <a:pPr marL="5143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IN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9CDAD-5DBE-4307-B417-6B38040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Meaningful interpretation using 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43FF2-2856-4B7A-A981-352C076C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" y="679639"/>
            <a:ext cx="4303727" cy="38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4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0B1B0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95000"/>
          </a:schemeClr>
        </a:solidFill>
      </a:spPr>
      <a:bodyPr wrap="square" rtlCol="0">
        <a:spAutoFit/>
      </a:bodyPr>
      <a:lstStyle>
        <a:defPPr algn="ctr">
          <a:defRPr sz="3200" dirty="0" err="1" smtClean="0">
            <a:solidFill>
              <a:schemeClr val="accent3">
                <a:lumMod val="50000"/>
              </a:schemeClr>
            </a:solidFill>
            <a:effectLst>
              <a:outerShdw blurRad="60007" dist="310007" dir="7680000" sy="30000" kx="1300200" algn="ctr" rotWithShape="0">
                <a:prstClr val="black">
                  <a:alpha val="32000"/>
                </a:prstClr>
              </a:outerShdw>
            </a:effectLst>
            <a:latin typeface="Agency FB" panose="020B0503020202020204" pitchFamily="34" charset="0"/>
            <a:ea typeface="DotumChe" panose="020B060900010101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mperiosTalents_Business Training Template" id="{F9ADA2D0-0B4B-48A6-A398-E23F6B0F039A}" vid="{C3D9EC09-D0F1-41D6-BA6A-8DFB7CCB442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484</Words>
  <Application>Microsoft Office PowerPoint</Application>
  <PresentationFormat>On-screen Show (16:9)</PresentationFormat>
  <Paragraphs>99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Agency FB</vt:lpstr>
      <vt:lpstr>Corbel</vt:lpstr>
      <vt:lpstr>Arial</vt:lpstr>
      <vt:lpstr>Wingdings 2</vt:lpstr>
      <vt:lpstr>Proxima Nova</vt:lpstr>
      <vt:lpstr>DotumChe</vt:lpstr>
      <vt:lpstr>Simple Light</vt:lpstr>
      <vt:lpstr>Frame</vt:lpstr>
      <vt:lpstr>PowerPoint Presentation</vt:lpstr>
      <vt:lpstr>PowerPoint Presentation</vt:lpstr>
      <vt:lpstr>Agenda</vt:lpstr>
      <vt:lpstr>Recap: What the learner have learnt in the week</vt:lpstr>
      <vt:lpstr>Meme: Linear Regression </vt:lpstr>
      <vt:lpstr>Focussed teaching: Deep-Dive of Linear Regression</vt:lpstr>
      <vt:lpstr>Potential Solutions Leveraging Linear Regression</vt:lpstr>
      <vt:lpstr>Technique Considerations (Concept &amp; application)</vt:lpstr>
      <vt:lpstr>Meaningful interpretation using Python</vt:lpstr>
      <vt:lpstr>Focussed teaching: Let’s Code Together</vt:lpstr>
      <vt:lpstr>Focussed teaching: Let’s Code Together</vt:lpstr>
      <vt:lpstr>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111</cp:revision>
  <dcterms:created xsi:type="dcterms:W3CDTF">2020-06-23T08:29:18Z</dcterms:created>
  <dcterms:modified xsi:type="dcterms:W3CDTF">2021-11-26T17:26:38Z</dcterms:modified>
</cp:coreProperties>
</file>