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CTzOucH8VCExbiteFLIFaB8z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7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2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54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54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4800">
                <a:solidFill>
                  <a:srgbClr val="F533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>
            <a:spLocks noGrp="1"/>
          </p:cNvSpPr>
          <p:nvPr>
            <p:ph type="pic" idx="2"/>
          </p:nvPr>
        </p:nvSpPr>
        <p:spPr>
          <a:xfrm>
            <a:off x="839789" y="2241551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7175500" y="2241551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1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lipaat.com/blog/interview-question/nlp-interview-questions/" TargetMode="External"/><Relationship Id="rId3" Type="http://schemas.openxmlformats.org/officeDocument/2006/relationships/hyperlink" Target="https://analyticsindiamag.com/11-most-commonly-asked-nlp-interview-questions-for-beginners/" TargetMode="External"/><Relationship Id="rId7" Type="http://schemas.openxmlformats.org/officeDocument/2006/relationships/hyperlink" Target="https://www.onlineinterviewquestions.com/nlp-interview-questions/" TargetMode="External"/><Relationship Id="rId12" Type="http://schemas.openxmlformats.org/officeDocument/2006/relationships/hyperlink" Target="https://towardsdatascience.com/nlp-101-towards-natural-language-processing-92df5728f6bb" TargetMode="External"/><Relationship Id="rId2" Type="http://schemas.openxmlformats.org/officeDocument/2006/relationships/hyperlink" Target="https://medium.com/modern-nlp/nlp-interview-questions-f062040f32f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xlabs.co.in/blog/nlp-interview-questions/" TargetMode="External"/><Relationship Id="rId11" Type="http://schemas.openxmlformats.org/officeDocument/2006/relationships/hyperlink" Target="https://blog.insightdatascience.com/how-to-solve-90-of-nlp-problems-a-step-by-step-guide-fda605278e4e" TargetMode="External"/><Relationship Id="rId5" Type="http://schemas.openxmlformats.org/officeDocument/2006/relationships/hyperlink" Target="https://www.mygreatlearning.com/blog/nlp-interview-questions/" TargetMode="External"/><Relationship Id="rId10" Type="http://schemas.openxmlformats.org/officeDocument/2006/relationships/hyperlink" Target="https://www.analyticsvidhya.com/blog/2017/07/30-questions-test-data-scientist-natural-language-processing-solution-skilltest-nlp/" TargetMode="External"/><Relationship Id="rId4" Type="http://schemas.openxmlformats.org/officeDocument/2006/relationships/hyperlink" Target="https://www.projectpro.io/article/nlp-interview-questions-and-answers/439" TargetMode="External"/><Relationship Id="rId9" Type="http://schemas.openxmlformats.org/officeDocument/2006/relationships/hyperlink" Target="https://machinelearninginterview.com/natural-language-processing-interview-quest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916227" y="2352675"/>
            <a:ext cx="9193600" cy="26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5867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SGC Coaching Session </a:t>
            </a:r>
            <a:r>
              <a:rPr lang="en-US" sz="5867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44</a:t>
            </a:r>
            <a:r>
              <a:rPr lang="en-US" sz="69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373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 Assignment Discussion Session  </a:t>
            </a:r>
            <a:r>
              <a:rPr lang="en-US" sz="37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Session By</a:t>
            </a:r>
            <a:r>
              <a:rPr lang="en-US" sz="3733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Mahendra Singh Chouhan</a:t>
            </a: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-US" sz="1867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22238" y="162620"/>
            <a:ext cx="10574008" cy="59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Agenda: 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Syntactic Assignment Discussion Session 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58551" y="940481"/>
            <a:ext cx="10652202" cy="5780899"/>
            <a:chOff x="941373" y="1003442"/>
            <a:chExt cx="6980728" cy="39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1003442"/>
              <a:ext cx="6457173" cy="980813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452" tIns="164452" rIns="1823376" bIns="16445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36309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Recap of Concepts  (20 minutes)</a:t>
              </a:r>
            </a:p>
            <a:p>
              <a:pPr marL="0" marR="0" lvl="0" indent="0" algn="l" defTabSz="136309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IN" sz="2200" dirty="0">
                  <a:solidFill>
                    <a:schemeClr val="tx1"/>
                  </a:solidFill>
                  <a:latin typeface="Calibri" panose="020F0502020204030204"/>
                </a:rPr>
                <a:t>Concepts in Depth (60 minutes)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93444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35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Common interview questions (10 mins)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22239" y="217772"/>
            <a:ext cx="9398036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Recap of Concepts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9C28B-1841-44A8-8C37-D3D3186CC357}"/>
              </a:ext>
            </a:extLst>
          </p:cNvPr>
          <p:cNvSpPr txBox="1"/>
          <p:nvPr/>
        </p:nvSpPr>
        <p:spPr>
          <a:xfrm>
            <a:off x="93518" y="1007917"/>
            <a:ext cx="11710555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problem statement?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data and relate it with the problem?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handled class imbalances present in each category 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How well did your model was able to classify each skin cancer cells?</a:t>
            </a:r>
          </a:p>
        </p:txBody>
      </p:sp>
    </p:spTree>
    <p:extLst>
      <p:ext uri="{BB962C8B-B14F-4D97-AF65-F5344CB8AC3E}">
        <p14:creationId xmlns:p14="http://schemas.microsoft.com/office/powerpoint/2010/main" val="8107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D534D-FF42-49F5-BA74-0A61B394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80" y="864974"/>
            <a:ext cx="11750071" cy="5993026"/>
          </a:xfrm>
        </p:spPr>
        <p:txBody>
          <a:bodyPr/>
          <a:lstStyle/>
          <a:p>
            <a:pPr lvl="1"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Concept identification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the features for CRF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Getting the features words and sentences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input and target variables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the model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Evaluating the model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diseases and predicted treatment using a custom NER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7C457-FB1C-4434-B392-6F94F623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10020625" cy="51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IN" dirty="0" err="1">
                <a:solidFill>
                  <a:schemeClr val="bg1"/>
                </a:solidFill>
                <a:latin typeface="Calibri"/>
                <a:cs typeface="Calibri"/>
              </a:rPr>
              <a:t>ssignment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34363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7E895-6504-4932-A8C4-7EF05481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17" y="970157"/>
            <a:ext cx="11269467" cy="494371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Learners the concept oriented question like below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is data augmentation? Explain from the insights you observed through assignment?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After applying the data augmentation, have the model performance increased? If yes then what was the metric you used to judge it?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other techniques could be applied to improve the model performance? Name three of them?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you will compare the distance between two-word vectors?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keyword normalization in NLP.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features of text corpus in NLP.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NLP use cases.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Without stop words, can we create a model? If yes, mention the reason. If not, why it is not possible?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will web scraping help in NLP?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115A5-C648-427B-B250-DEF9A6BA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9" y="162621"/>
            <a:ext cx="6826054" cy="510000"/>
          </a:xfrm>
        </p:spPr>
        <p:txBody>
          <a:bodyPr/>
          <a:lstStyle/>
          <a:p>
            <a:r>
              <a:rPr lang="en-US" dirty="0"/>
              <a:t>Concept Oriented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72" y="1159727"/>
            <a:ext cx="11697629" cy="5535652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sentiment analysis with respect to a project.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the importance of neural word embeddings in a project?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a use case where a bidirectional use case can use.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significance of LSTM in text analysis.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difference between GPT and GPT2 architecture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Elmo word embeddings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How you can create a chatbot explain the procedure?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text summarization.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For an NLU project which library is better, spacy or NLTK.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how you can validate an NLP project.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List out the NLP open-source libraries.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difference between NLP and NLU with an example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72" y="1159727"/>
            <a:ext cx="11764537" cy="5430644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https://medium.com/modern-nlp/nlp-interview-questions-f062040f32f7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11 Most Commonly Asked NLP Interview Questions For Beginners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Top 50 NLP Interview Questions and Answers for 2021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NLP Interview Questions and Answers most commonly asked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How Many NLP Interview Questions Can You Answer?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Natural Language Processing (NLP)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Top 30 NLP Interview Questions and Answers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30 Questions to test a Data Scientist on NLP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How to solve 90% of NLP Problems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NLP 101: Towards Natural Language Processing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Questions asked for NLP Roles at Companies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7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2242910" y="3011018"/>
            <a:ext cx="6055847" cy="119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US" sz="5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5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8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681" y="2280145"/>
            <a:ext cx="3209841" cy="32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Ask your Questions 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472</Words>
  <Application>Microsoft Office PowerPoint</Application>
  <PresentationFormat>Widescreen</PresentationFormat>
  <Paragraphs>64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Bree Serif</vt:lpstr>
      <vt:lpstr>Calibri</vt:lpstr>
      <vt:lpstr>Proxima Nova</vt:lpstr>
      <vt:lpstr>Simple Light</vt:lpstr>
      <vt:lpstr>PowerPoint Presentation</vt:lpstr>
      <vt:lpstr>PowerPoint Presentation</vt:lpstr>
      <vt:lpstr>Agenda: Syntactic Assignment Discussion Session </vt:lpstr>
      <vt:lpstr>Recap of Concepts</vt:lpstr>
      <vt:lpstr>Assignment Discussion</vt:lpstr>
      <vt:lpstr>Concept Oriented Questions</vt:lpstr>
      <vt:lpstr>Interview Questions</vt:lpstr>
      <vt:lpstr>Interview Questions links</vt:lpstr>
      <vt:lpstr>Ask your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Pandey</dc:creator>
  <cp:lastModifiedBy>Mahendra Singh Chouhan</cp:lastModifiedBy>
  <cp:revision>148</cp:revision>
  <dcterms:created xsi:type="dcterms:W3CDTF">2021-04-28T10:23:19Z</dcterms:created>
  <dcterms:modified xsi:type="dcterms:W3CDTF">2022-06-04T06:59:08Z</dcterms:modified>
</cp:coreProperties>
</file>