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3"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Proxima Nova"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gBXf8nZz+BeFjPz+M6QhulOeQx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investopedia.com/articles/active-trading/092214/hypothesis-testing-finance-concept-examples.asp#toc-example-2"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stats.libretexts.org/Courses/Fresno_City_College/Book%3A_Business_Statistics_Customized_(OpenStax)/09%3A_Hypothesis_Testing_with_One_Sample/9.05%3A_Full_Hypothesis_Test_Examples"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is where tech background learners are most confused hence explanations need to be detailed.</a:t>
            </a:r>
            <a:endParaRPr/>
          </a:p>
          <a:p>
            <a:pPr marL="0" lvl="0" indent="0" algn="l" rtl="0">
              <a:spcBef>
                <a:spcPts val="0"/>
              </a:spcBef>
              <a:spcAft>
                <a:spcPts val="0"/>
              </a:spcAft>
              <a:buNone/>
            </a:pPr>
            <a:r>
              <a:rPr lang="en-US" u="sng">
                <a:solidFill>
                  <a:schemeClr val="hlink"/>
                </a:solidFill>
                <a:hlinkClick r:id="rId3"/>
              </a:rPr>
              <a:t>https://www.investopedia.com/articles/active-trading/092214/hypothesis-testing-finance-concept-examples.asp#toc-example-2</a:t>
            </a:r>
            <a:endParaRPr/>
          </a:p>
          <a:p>
            <a:pPr marL="0" lvl="0" indent="0" algn="l" rtl="0">
              <a:spcBef>
                <a:spcPts val="0"/>
              </a:spcBef>
              <a:spcAft>
                <a:spcPts val="0"/>
              </a:spcAft>
              <a:buNone/>
            </a:pPr>
            <a:r>
              <a:rPr lang="en-US" u="sng">
                <a:solidFill>
                  <a:schemeClr val="hlink"/>
                </a:solidFill>
                <a:hlinkClick r:id="rId4"/>
              </a:rPr>
              <a:t>https://stats.libretexts.org/Courses/Fresno_City_College/Book%3A_Business_Statistics_Customized_(OpenStax)/09%3A_Hypothesis_Testing_with_One_Sample/9.05%3A_Full_Hypothesis_Test_Examples</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9" name="Google Shape;299;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Showing them calculation will help understand the concept. </a:t>
            </a:r>
            <a:endParaRPr/>
          </a:p>
          <a:p>
            <a:pPr marL="0" lvl="0" indent="0" algn="l" rtl="0">
              <a:spcBef>
                <a:spcPts val="0"/>
              </a:spcBef>
              <a:spcAft>
                <a:spcPts val="0"/>
              </a:spcAft>
              <a:buNone/>
            </a:pPr>
            <a:r>
              <a:rPr lang="en-US"/>
              <a:t>Those with economics or statistics background will gain from real life business examples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https://www.statology.org/normal-distribution-vs-standard-normal-distribution/</a:t>
            </a:r>
            <a:endParaRPr/>
          </a:p>
        </p:txBody>
      </p:sp>
      <p:sp>
        <p:nvSpPr>
          <p:cNvPr id="305" name="Google Shape;30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74" name="Google Shape;17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For learners with more coding background, they find this area difficult and need to understand the probability distributions well.</a:t>
            </a:r>
            <a:endParaRPr/>
          </a:p>
          <a:p>
            <a:pPr marL="0" lvl="0" indent="0" algn="l" rtl="0">
              <a:spcBef>
                <a:spcPts val="0"/>
              </a:spcBef>
              <a:spcAft>
                <a:spcPts val="0"/>
              </a:spcAft>
              <a:buNone/>
            </a:pPr>
            <a:r>
              <a:rPr lang="en-US"/>
              <a:t>Moreover data agencies, be it consumer or scan data research, adopt these principles.</a:t>
            </a:r>
            <a:endParaRPr/>
          </a:p>
          <a:p>
            <a:pPr marL="0" lvl="0" indent="0" algn="l" rtl="0">
              <a:spcBef>
                <a:spcPts val="0"/>
              </a:spcBef>
              <a:spcAft>
                <a:spcPts val="0"/>
              </a:spcAft>
              <a:buNone/>
            </a:pPr>
            <a:r>
              <a:rPr lang="en-US"/>
              <a:t>https://www.datacamp.com/tutorial/probability-distributions-python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icture and caption">
  <p:cSld name="Title, picture and caption">
    <p:spTree>
      <p:nvGrpSpPr>
        <p:cNvPr id="1" name="Shape 15"/>
        <p:cNvGrpSpPr/>
        <p:nvPr/>
      </p:nvGrpSpPr>
      <p:grpSpPr>
        <a:xfrm>
          <a:off x="0" y="0"/>
          <a:ext cx="0" cy="0"/>
          <a:chOff x="0" y="0"/>
          <a:chExt cx="0" cy="0"/>
        </a:xfrm>
      </p:grpSpPr>
      <p:sp>
        <p:nvSpPr>
          <p:cNvPr id="16" name="Google Shape;16;p18"/>
          <p:cNvSpPr txBox="1">
            <a:spLocks noGrp="1"/>
          </p:cNvSpPr>
          <p:nvPr>
            <p:ph type="title"/>
          </p:nvPr>
        </p:nvSpPr>
        <p:spPr>
          <a:xfrm>
            <a:off x="839788" y="800100"/>
            <a:ext cx="5430400" cy="5556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5333F"/>
              </a:buClr>
              <a:buSzPts val="3600"/>
              <a:buFont typeface="Arial"/>
              <a:buNone/>
              <a:defRPr sz="4800">
                <a:solidFill>
                  <a:srgbClr val="F5333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18"/>
          <p:cNvSpPr>
            <a:spLocks noGrp="1"/>
          </p:cNvSpPr>
          <p:nvPr>
            <p:ph type="pic" idx="2"/>
          </p:nvPr>
        </p:nvSpPr>
        <p:spPr>
          <a:xfrm>
            <a:off x="839789" y="2241551"/>
            <a:ext cx="6047200" cy="37672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100"/>
              <a:buFont typeface="Arial"/>
              <a:buNone/>
              <a:defRPr sz="1467"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 name="Google Shape;18;p18"/>
          <p:cNvSpPr txBox="1">
            <a:spLocks noGrp="1"/>
          </p:cNvSpPr>
          <p:nvPr>
            <p:ph type="body" idx="1"/>
          </p:nvPr>
        </p:nvSpPr>
        <p:spPr>
          <a:xfrm>
            <a:off x="7175500" y="2241551"/>
            <a:ext cx="4186800" cy="3767200"/>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Font typeface="Arial"/>
              <a:buNone/>
              <a:defRPr sz="2400" b="0" i="0" u="none" strike="noStrike" cap="none">
                <a:solidFill>
                  <a:schemeClr val="dk1"/>
                </a:solidFill>
                <a:latin typeface="Proxima Nova"/>
                <a:ea typeface="Proxima Nova"/>
                <a:cs typeface="Proxima Nova"/>
                <a:sym typeface="Proxima Nova"/>
              </a:defRPr>
            </a:lvl1pPr>
            <a:lvl2pPr marL="914400" marR="0" lvl="1" indent="-342900" algn="l">
              <a:lnSpc>
                <a:spcPct val="90000"/>
              </a:lnSpc>
              <a:spcBef>
                <a:spcPts val="2133"/>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2133"/>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6000" marR="0" lvl="4" indent="-314325" algn="l">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200" marR="0" lvl="5" indent="-314325" algn="l">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400" marR="0" lvl="6" indent="-314325" algn="l">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600" marR="0" lvl="7" indent="-314325" algn="l">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800" marR="0" lvl="8" indent="-314325" algn="l">
              <a:lnSpc>
                <a:spcPct val="90000"/>
              </a:lnSpc>
              <a:spcBef>
                <a:spcPts val="2133"/>
              </a:spcBef>
              <a:spcAft>
                <a:spcPts val="2133"/>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 name="Google Shape;19;p18"/>
          <p:cNvSpPr txBox="1">
            <a:spLocks noGrp="1"/>
          </p:cNvSpPr>
          <p:nvPr>
            <p:ph type="dt" idx="10"/>
          </p:nvPr>
        </p:nvSpPr>
        <p:spPr>
          <a:xfrm>
            <a:off x="838200" y="6356351"/>
            <a:ext cx="2743200" cy="365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0" name="Google Shape;20;p18"/>
          <p:cNvSpPr txBox="1">
            <a:spLocks noGrp="1"/>
          </p:cNvSpPr>
          <p:nvPr>
            <p:ph type="sldNum" idx="12"/>
          </p:nvPr>
        </p:nvSpPr>
        <p:spPr>
          <a:xfrm>
            <a:off x="8610600" y="6356351"/>
            <a:ext cx="2743200" cy="365200"/>
          </a:xfrm>
          <a:prstGeom prst="rect">
            <a:avLst/>
          </a:prstGeom>
          <a:noFill/>
          <a:ln>
            <a:noFill/>
          </a:ln>
        </p:spPr>
        <p:txBody>
          <a:bodyPr spcFirstLastPara="1" wrap="square" lIns="91425" tIns="45700" rIns="91425" bIns="45700" anchor="ctr" anchorCtr="0">
            <a:noAutofit/>
          </a:bodyPr>
          <a:lstStyle>
            <a:lvl1pPr marL="0" lvl="0" indent="0" algn="r">
              <a:spcBef>
                <a:spcPts val="0"/>
              </a:spcBef>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lvl="1" indent="0" algn="r">
              <a:spcBef>
                <a:spcPts val="0"/>
              </a:spcBef>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lvl="2" indent="0" algn="r">
              <a:spcBef>
                <a:spcPts val="0"/>
              </a:spcBef>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lvl="3" indent="0" algn="r">
              <a:spcBef>
                <a:spcPts val="0"/>
              </a:spcBef>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lvl="4" indent="0" algn="r">
              <a:spcBef>
                <a:spcPts val="0"/>
              </a:spcBef>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lvl="5" indent="0" algn="r">
              <a:spcBef>
                <a:spcPts val="0"/>
              </a:spcBef>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lvl="6" indent="0" algn="r">
              <a:spcBef>
                <a:spcPts val="0"/>
              </a:spcBef>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lvl="7" indent="0" algn="r">
              <a:spcBef>
                <a:spcPts val="0"/>
              </a:spcBef>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lvl="8" indent="0" algn="r">
              <a:spcBef>
                <a:spcPts val="0"/>
              </a:spcBef>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8"/>
        <p:cNvGrpSpPr/>
        <p:nvPr/>
      </p:nvGrpSpPr>
      <p:grpSpPr>
        <a:xfrm>
          <a:off x="0" y="0"/>
          <a:ext cx="0" cy="0"/>
          <a:chOff x="0" y="0"/>
          <a:chExt cx="0" cy="0"/>
        </a:xfrm>
      </p:grpSpPr>
      <p:sp>
        <p:nvSpPr>
          <p:cNvPr id="79" name="Google Shape;79;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1" name="Google Shape;81;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5"/>
        <p:cNvGrpSpPr/>
        <p:nvPr/>
      </p:nvGrpSpPr>
      <p:grpSpPr>
        <a:xfrm>
          <a:off x="0" y="0"/>
          <a:ext cx="0" cy="0"/>
          <a:chOff x="0" y="0"/>
          <a:chExt cx="0" cy="0"/>
        </a:xfrm>
      </p:grpSpPr>
      <p:sp>
        <p:nvSpPr>
          <p:cNvPr id="86" name="Google Shape;86;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3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8" name="Google Shape;88;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9" name="Google Shape;89;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1" name="Shape 108"/>
        <p:cNvGrpSpPr/>
        <p:nvPr/>
      </p:nvGrpSpPr>
      <p:grpSpPr>
        <a:xfrm>
          <a:off x="0" y="0"/>
          <a:ext cx="0" cy="0"/>
          <a:chOff x="0" y="0"/>
          <a:chExt cx="0" cy="0"/>
        </a:xfrm>
      </p:grpSpPr>
      <p:sp>
        <p:nvSpPr>
          <p:cNvPr id="109" name="Google Shape;109;p22"/>
          <p:cNvSpPr txBox="1">
            <a:spLocks noGrp="1"/>
          </p:cNvSpPr>
          <p:nvPr>
            <p:ph type="dt" idx="10"/>
          </p:nvPr>
        </p:nvSpPr>
        <p:spPr>
          <a:xfrm>
            <a:off x="838200" y="6356351"/>
            <a:ext cx="2743200" cy="365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10" name="Google Shape;110;p22"/>
          <p:cNvSpPr txBox="1">
            <a:spLocks noGrp="1"/>
          </p:cNvSpPr>
          <p:nvPr>
            <p:ph type="sldNum" idx="12"/>
          </p:nvPr>
        </p:nvSpPr>
        <p:spPr>
          <a:xfrm>
            <a:off x="8610600" y="6356351"/>
            <a:ext cx="2743200" cy="365200"/>
          </a:xfrm>
          <a:prstGeom prst="rect">
            <a:avLst/>
          </a:prstGeom>
          <a:noFill/>
          <a:ln>
            <a:noFill/>
          </a:ln>
        </p:spPr>
        <p:txBody>
          <a:bodyPr spcFirstLastPara="1" wrap="square" lIns="91425" tIns="45700" rIns="91425" bIns="45700" anchor="ctr" anchorCtr="0">
            <a:noAutofit/>
          </a:bodyPr>
          <a:lstStyle>
            <a:lvl1pPr marL="0" lvl="0" indent="0" algn="r">
              <a:spcBef>
                <a:spcPts val="0"/>
              </a:spcBef>
              <a:buClr>
                <a:schemeClr val="dk2"/>
              </a:buClr>
              <a:buSzPts val="1333"/>
              <a:buFont typeface="Arial"/>
              <a:buNone/>
              <a:defRPr sz="1333" b="0" i="0" u="none" strike="noStrike" cap="none">
                <a:solidFill>
                  <a:schemeClr val="dk2"/>
                </a:solidFill>
                <a:latin typeface="Arial"/>
                <a:ea typeface="Arial"/>
                <a:cs typeface="Arial"/>
                <a:sym typeface="Arial"/>
              </a:defRPr>
            </a:lvl1pPr>
            <a:lvl2pPr marL="0" lvl="1" indent="0" algn="r">
              <a:spcBef>
                <a:spcPts val="0"/>
              </a:spcBef>
              <a:buClr>
                <a:schemeClr val="dk2"/>
              </a:buClr>
              <a:buSzPts val="1333"/>
              <a:buFont typeface="Arial"/>
              <a:buNone/>
              <a:defRPr sz="1333" b="0" i="0" u="none" strike="noStrike" cap="none">
                <a:solidFill>
                  <a:schemeClr val="dk2"/>
                </a:solidFill>
                <a:latin typeface="Arial"/>
                <a:ea typeface="Arial"/>
                <a:cs typeface="Arial"/>
                <a:sym typeface="Arial"/>
              </a:defRPr>
            </a:lvl2pPr>
            <a:lvl3pPr marL="0" lvl="2" indent="0" algn="r">
              <a:spcBef>
                <a:spcPts val="0"/>
              </a:spcBef>
              <a:buClr>
                <a:schemeClr val="dk2"/>
              </a:buClr>
              <a:buSzPts val="1333"/>
              <a:buFont typeface="Arial"/>
              <a:buNone/>
              <a:defRPr sz="1333" b="0" i="0" u="none" strike="noStrike" cap="none">
                <a:solidFill>
                  <a:schemeClr val="dk2"/>
                </a:solidFill>
                <a:latin typeface="Arial"/>
                <a:ea typeface="Arial"/>
                <a:cs typeface="Arial"/>
                <a:sym typeface="Arial"/>
              </a:defRPr>
            </a:lvl3pPr>
            <a:lvl4pPr marL="0" lvl="3" indent="0" algn="r">
              <a:spcBef>
                <a:spcPts val="0"/>
              </a:spcBef>
              <a:buClr>
                <a:schemeClr val="dk2"/>
              </a:buClr>
              <a:buSzPts val="1333"/>
              <a:buFont typeface="Arial"/>
              <a:buNone/>
              <a:defRPr sz="1333" b="0" i="0" u="none" strike="noStrike" cap="none">
                <a:solidFill>
                  <a:schemeClr val="dk2"/>
                </a:solidFill>
                <a:latin typeface="Arial"/>
                <a:ea typeface="Arial"/>
                <a:cs typeface="Arial"/>
                <a:sym typeface="Arial"/>
              </a:defRPr>
            </a:lvl4pPr>
            <a:lvl5pPr marL="0" lvl="4" indent="0" algn="r">
              <a:spcBef>
                <a:spcPts val="0"/>
              </a:spcBef>
              <a:buClr>
                <a:schemeClr val="dk2"/>
              </a:buClr>
              <a:buSzPts val="1333"/>
              <a:buFont typeface="Arial"/>
              <a:buNone/>
              <a:defRPr sz="1333" b="0" i="0" u="none" strike="noStrike" cap="none">
                <a:solidFill>
                  <a:schemeClr val="dk2"/>
                </a:solidFill>
                <a:latin typeface="Arial"/>
                <a:ea typeface="Arial"/>
                <a:cs typeface="Arial"/>
                <a:sym typeface="Arial"/>
              </a:defRPr>
            </a:lvl5pPr>
            <a:lvl6pPr marL="0" lvl="5" indent="0" algn="r">
              <a:spcBef>
                <a:spcPts val="0"/>
              </a:spcBef>
              <a:buClr>
                <a:schemeClr val="dk2"/>
              </a:buClr>
              <a:buSzPts val="1333"/>
              <a:buFont typeface="Arial"/>
              <a:buNone/>
              <a:defRPr sz="1333" b="0" i="0" u="none" strike="noStrike" cap="none">
                <a:solidFill>
                  <a:schemeClr val="dk2"/>
                </a:solidFill>
                <a:latin typeface="Arial"/>
                <a:ea typeface="Arial"/>
                <a:cs typeface="Arial"/>
                <a:sym typeface="Arial"/>
              </a:defRPr>
            </a:lvl6pPr>
            <a:lvl7pPr marL="0" lvl="6" indent="0" algn="r">
              <a:spcBef>
                <a:spcPts val="0"/>
              </a:spcBef>
              <a:buClr>
                <a:schemeClr val="dk2"/>
              </a:buClr>
              <a:buSzPts val="1333"/>
              <a:buFont typeface="Arial"/>
              <a:buNone/>
              <a:defRPr sz="1333" b="0" i="0" u="none" strike="noStrike" cap="none">
                <a:solidFill>
                  <a:schemeClr val="dk2"/>
                </a:solidFill>
                <a:latin typeface="Arial"/>
                <a:ea typeface="Arial"/>
                <a:cs typeface="Arial"/>
                <a:sym typeface="Arial"/>
              </a:defRPr>
            </a:lvl7pPr>
            <a:lvl8pPr marL="0" lvl="7" indent="0" algn="r">
              <a:spcBef>
                <a:spcPts val="0"/>
              </a:spcBef>
              <a:buClr>
                <a:schemeClr val="dk2"/>
              </a:buClr>
              <a:buSzPts val="1333"/>
              <a:buFont typeface="Arial"/>
              <a:buNone/>
              <a:defRPr sz="1333" b="0" i="0" u="none" strike="noStrike" cap="none">
                <a:solidFill>
                  <a:schemeClr val="dk2"/>
                </a:solidFill>
                <a:latin typeface="Arial"/>
                <a:ea typeface="Arial"/>
                <a:cs typeface="Arial"/>
                <a:sym typeface="Arial"/>
              </a:defRPr>
            </a:lvl8pPr>
            <a:lvl9pPr marL="0" lvl="8" indent="0" algn="r">
              <a:spcBef>
                <a:spcPts val="0"/>
              </a:spcBef>
              <a:buClr>
                <a:schemeClr val="dk2"/>
              </a:buClr>
              <a:buSzPts val="1333"/>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1" name="Google Shape;111;p22"/>
          <p:cNvSpPr txBox="1">
            <a:spLocks noGrp="1"/>
          </p:cNvSpPr>
          <p:nvPr>
            <p:ph type="body" idx="1"/>
          </p:nvPr>
        </p:nvSpPr>
        <p:spPr>
          <a:xfrm>
            <a:off x="4404784" y="2421467"/>
            <a:ext cx="7020800" cy="3492400"/>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Font typeface="Arial"/>
              <a:buNone/>
              <a:defRPr sz="2400" b="0" i="0" u="none" strike="noStrike" cap="none">
                <a:solidFill>
                  <a:schemeClr val="dk1"/>
                </a:solidFill>
                <a:latin typeface="Proxima Nova"/>
                <a:ea typeface="Proxima Nova"/>
                <a:cs typeface="Proxima Nova"/>
                <a:sym typeface="Proxima Nova"/>
              </a:defRPr>
            </a:lvl1pPr>
            <a:lvl2pPr marL="914400" marR="0" lvl="1" indent="-342900" algn="l">
              <a:lnSpc>
                <a:spcPct val="90000"/>
              </a:lnSpc>
              <a:spcBef>
                <a:spcPts val="2133"/>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2133"/>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6000" marR="0" lvl="4" indent="-314325" algn="l">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200" marR="0" lvl="5" indent="-314325" algn="l">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400" marR="0" lvl="6" indent="-314325" algn="l">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600" marR="0" lvl="7" indent="-314325" algn="l">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800" marR="0" lvl="8" indent="-314325" algn="l">
              <a:lnSpc>
                <a:spcPct val="90000"/>
              </a:lnSpc>
              <a:spcBef>
                <a:spcPts val="2133"/>
              </a:spcBef>
              <a:spcAft>
                <a:spcPts val="2133"/>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2" name="Google Shape;112;p22"/>
          <p:cNvSpPr/>
          <p:nvPr/>
        </p:nvSpPr>
        <p:spPr>
          <a:xfrm>
            <a:off x="0" y="0"/>
            <a:ext cx="12192000" cy="849200"/>
          </a:xfrm>
          <a:prstGeom prst="rect">
            <a:avLst/>
          </a:prstGeom>
          <a:solidFill>
            <a:srgbClr val="F5333F"/>
          </a:solidFill>
          <a:ln>
            <a:noFill/>
          </a:ln>
        </p:spPr>
        <p:txBody>
          <a:bodyPr spcFirstLastPara="1" wrap="square" lIns="121900" tIns="60925" rIns="121900" bIns="60925" anchor="ctr" anchorCtr="0">
            <a:noAutofit/>
          </a:bodyPr>
          <a:lstStyle/>
          <a:p>
            <a:pPr marL="0" marR="0" lvl="0" indent="0" algn="ctr" rtl="0">
              <a:spcBef>
                <a:spcPts val="0"/>
              </a:spcBef>
              <a:spcAft>
                <a:spcPts val="0"/>
              </a:spcAft>
              <a:buClr>
                <a:schemeClr val="dk1"/>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3" name="Google Shape;113;p22"/>
          <p:cNvSpPr txBox="1">
            <a:spLocks noGrp="1"/>
          </p:cNvSpPr>
          <p:nvPr>
            <p:ph type="title"/>
          </p:nvPr>
        </p:nvSpPr>
        <p:spPr>
          <a:xfrm>
            <a:off x="422239" y="162621"/>
            <a:ext cx="4981200" cy="5100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32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14" name="Google Shape;114;p22"/>
          <p:cNvPicPr preferRelativeResize="0"/>
          <p:nvPr/>
        </p:nvPicPr>
        <p:blipFill rotWithShape="1">
          <a:blip r:embed="rId2">
            <a:alphaModFix/>
          </a:blip>
          <a:srcRect/>
          <a:stretch/>
        </p:blipFill>
        <p:spPr>
          <a:xfrm>
            <a:off x="10572384" y="280085"/>
            <a:ext cx="1084840" cy="289624"/>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5"/>
        <p:cNvGrpSpPr/>
        <p:nvPr/>
      </p:nvGrpSpPr>
      <p:grpSpPr>
        <a:xfrm>
          <a:off x="0" y="0"/>
          <a:ext cx="0" cy="0"/>
          <a:chOff x="0" y="0"/>
          <a:chExt cx="0" cy="0"/>
        </a:xfrm>
      </p:grpSpPr>
      <p:sp>
        <p:nvSpPr>
          <p:cNvPr id="116" name="Google Shape;116;p34"/>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117" name="Google Shape;117;p34"/>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18" name="Google Shape;118;p3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9"/>
        <p:cNvGrpSpPr/>
        <p:nvPr/>
      </p:nvGrpSpPr>
      <p:grpSpPr>
        <a:xfrm>
          <a:off x="0" y="0"/>
          <a:ext cx="0" cy="0"/>
          <a:chOff x="0" y="0"/>
          <a:chExt cx="0" cy="0"/>
        </a:xfrm>
      </p:grpSpPr>
      <p:sp>
        <p:nvSpPr>
          <p:cNvPr id="120" name="Google Shape;120;p35"/>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121" name="Google Shape;121;p3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2"/>
        <p:cNvGrpSpPr/>
        <p:nvPr/>
      </p:nvGrpSpPr>
      <p:grpSpPr>
        <a:xfrm>
          <a:off x="0" y="0"/>
          <a:ext cx="0" cy="0"/>
          <a:chOff x="0" y="0"/>
          <a:chExt cx="0" cy="0"/>
        </a:xfrm>
      </p:grpSpPr>
      <p:sp>
        <p:nvSpPr>
          <p:cNvPr id="123" name="Google Shape;123;p3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4" name="Google Shape;124;p36"/>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2133"/>
              </a:spcBef>
              <a:spcAft>
                <a:spcPts val="0"/>
              </a:spcAft>
              <a:buSzPts val="1400"/>
              <a:buChar char="○"/>
              <a:defRPr/>
            </a:lvl2pPr>
            <a:lvl3pPr marL="1371600" lvl="2" indent="-317500" algn="l">
              <a:lnSpc>
                <a:spcPct val="115000"/>
              </a:lnSpc>
              <a:spcBef>
                <a:spcPts val="2133"/>
              </a:spcBef>
              <a:spcAft>
                <a:spcPts val="0"/>
              </a:spcAft>
              <a:buSzPts val="1400"/>
              <a:buChar char="■"/>
              <a:defRPr/>
            </a:lvl3pPr>
            <a:lvl4pPr marL="1828800" lvl="3" indent="-317500" algn="l">
              <a:lnSpc>
                <a:spcPct val="115000"/>
              </a:lnSpc>
              <a:spcBef>
                <a:spcPts val="2133"/>
              </a:spcBef>
              <a:spcAft>
                <a:spcPts val="0"/>
              </a:spcAft>
              <a:buSzPts val="1400"/>
              <a:buChar char="●"/>
              <a:defRPr/>
            </a:lvl4pPr>
            <a:lvl5pPr marL="2286000" lvl="4" indent="-317500" algn="l">
              <a:lnSpc>
                <a:spcPct val="115000"/>
              </a:lnSpc>
              <a:spcBef>
                <a:spcPts val="2133"/>
              </a:spcBef>
              <a:spcAft>
                <a:spcPts val="0"/>
              </a:spcAft>
              <a:buSzPts val="1400"/>
              <a:buChar char="○"/>
              <a:defRPr/>
            </a:lvl5pPr>
            <a:lvl6pPr marL="2743200" lvl="5" indent="-317500" algn="l">
              <a:lnSpc>
                <a:spcPct val="115000"/>
              </a:lnSpc>
              <a:spcBef>
                <a:spcPts val="2133"/>
              </a:spcBef>
              <a:spcAft>
                <a:spcPts val="0"/>
              </a:spcAft>
              <a:buSzPts val="1400"/>
              <a:buChar char="■"/>
              <a:defRPr/>
            </a:lvl6pPr>
            <a:lvl7pPr marL="3200400" lvl="6" indent="-317500" algn="l">
              <a:lnSpc>
                <a:spcPct val="115000"/>
              </a:lnSpc>
              <a:spcBef>
                <a:spcPts val="2133"/>
              </a:spcBef>
              <a:spcAft>
                <a:spcPts val="0"/>
              </a:spcAft>
              <a:buSzPts val="1400"/>
              <a:buChar char="●"/>
              <a:defRPr/>
            </a:lvl7pPr>
            <a:lvl8pPr marL="3657600" lvl="7" indent="-317500" algn="l">
              <a:lnSpc>
                <a:spcPct val="115000"/>
              </a:lnSpc>
              <a:spcBef>
                <a:spcPts val="2133"/>
              </a:spcBef>
              <a:spcAft>
                <a:spcPts val="0"/>
              </a:spcAft>
              <a:buSzPts val="1400"/>
              <a:buChar char="○"/>
              <a:defRPr/>
            </a:lvl8pPr>
            <a:lvl9pPr marL="4114800" lvl="8" indent="-317500" algn="l">
              <a:lnSpc>
                <a:spcPct val="115000"/>
              </a:lnSpc>
              <a:spcBef>
                <a:spcPts val="2133"/>
              </a:spcBef>
              <a:spcAft>
                <a:spcPts val="2133"/>
              </a:spcAft>
              <a:buSzPts val="1400"/>
              <a:buChar char="■"/>
              <a:defRPr/>
            </a:lvl9pPr>
          </a:lstStyle>
          <a:p>
            <a:endParaRPr/>
          </a:p>
        </p:txBody>
      </p:sp>
      <p:sp>
        <p:nvSpPr>
          <p:cNvPr id="125" name="Google Shape;125;p3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6"/>
        <p:cNvGrpSpPr/>
        <p:nvPr/>
      </p:nvGrpSpPr>
      <p:grpSpPr>
        <a:xfrm>
          <a:off x="0" y="0"/>
          <a:ext cx="0" cy="0"/>
          <a:chOff x="0" y="0"/>
          <a:chExt cx="0" cy="0"/>
        </a:xfrm>
      </p:grpSpPr>
      <p:sp>
        <p:nvSpPr>
          <p:cNvPr id="127" name="Google Shape;127;p37"/>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8" name="Google Shape;128;p37"/>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129" name="Google Shape;129;p37"/>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130" name="Google Shape;130;p3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19"/>
          <p:cNvSpPr txBox="1">
            <a:spLocks noGrp="1"/>
          </p:cNvSpPr>
          <p:nvPr>
            <p:ph type="subTitle" idx="1"/>
          </p:nvPr>
        </p:nvSpPr>
        <p:spPr>
          <a:xfrm>
            <a:off x="1524000" y="3602037"/>
            <a:ext cx="9144000" cy="1655600"/>
          </a:xfrm>
          <a:prstGeom prst="rect">
            <a:avLst/>
          </a:prstGeom>
          <a:noFill/>
          <a:ln>
            <a:noFill/>
          </a:ln>
        </p:spPr>
        <p:txBody>
          <a:bodyPr spcFirstLastPara="1" wrap="square" lIns="91425" tIns="45700" rIns="91425" bIns="45700" anchor="t" anchorCtr="0">
            <a:noAutofit/>
          </a:bodyPr>
          <a:lstStyle>
            <a:lvl1pPr marR="0" lvl="0" algn="ctr">
              <a:lnSpc>
                <a:spcPct val="90000"/>
              </a:lnSpc>
              <a:spcBef>
                <a:spcPts val="1000"/>
              </a:spcBef>
              <a:spcAft>
                <a:spcPts val="0"/>
              </a:spcAft>
              <a:buClr>
                <a:schemeClr val="dk1"/>
              </a:buClr>
              <a:buSzPts val="18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21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2133"/>
              </a:spcBef>
              <a:spcAft>
                <a:spcPts val="0"/>
              </a:spcAft>
              <a:buClr>
                <a:schemeClr val="dk1"/>
              </a:buClr>
              <a:buSzPts val="135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2133"/>
              </a:spcBef>
              <a:spcAft>
                <a:spcPts val="0"/>
              </a:spcAft>
              <a:buClr>
                <a:schemeClr val="dk1"/>
              </a:buClr>
              <a:buSzPts val="12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2133"/>
              </a:spcBef>
              <a:spcAft>
                <a:spcPts val="0"/>
              </a:spcAft>
              <a:buClr>
                <a:schemeClr val="dk1"/>
              </a:buClr>
              <a:buSzPts val="12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2133"/>
              </a:spcBef>
              <a:spcAft>
                <a:spcPts val="0"/>
              </a:spcAft>
              <a:buClr>
                <a:schemeClr val="dk1"/>
              </a:buClr>
              <a:buSzPts val="12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2133"/>
              </a:spcBef>
              <a:spcAft>
                <a:spcPts val="0"/>
              </a:spcAft>
              <a:buClr>
                <a:schemeClr val="dk1"/>
              </a:buClr>
              <a:buSzPts val="12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2133"/>
              </a:spcBef>
              <a:spcAft>
                <a:spcPts val="0"/>
              </a:spcAft>
              <a:buClr>
                <a:schemeClr val="dk1"/>
              </a:buClr>
              <a:buSzPts val="12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2133"/>
              </a:spcBef>
              <a:spcAft>
                <a:spcPts val="2133"/>
              </a:spcAft>
              <a:buClr>
                <a:schemeClr val="dk1"/>
              </a:buClr>
              <a:buSzPts val="12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4" name="Google Shape;24;p19"/>
          <p:cNvSpPr txBox="1">
            <a:spLocks noGrp="1"/>
          </p:cNvSpPr>
          <p:nvPr>
            <p:ph type="dt" idx="10"/>
          </p:nvPr>
        </p:nvSpPr>
        <p:spPr>
          <a:xfrm>
            <a:off x="885228" y="6205183"/>
            <a:ext cx="2743200" cy="365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E72D40"/>
              </a:buClr>
              <a:buSzPts val="1400"/>
              <a:buFont typeface="Calibri"/>
              <a:buNone/>
              <a:defRPr>
                <a:solidFill>
                  <a:srgbClr val="E72D40"/>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5" name="Google Shape;25;p19"/>
          <p:cNvSpPr txBox="1">
            <a:spLocks noGrp="1"/>
          </p:cNvSpPr>
          <p:nvPr>
            <p:ph type="sldNum" idx="12"/>
          </p:nvPr>
        </p:nvSpPr>
        <p:spPr>
          <a:xfrm>
            <a:off x="8822635" y="5349875"/>
            <a:ext cx="2743200" cy="365200"/>
          </a:xfrm>
          <a:prstGeom prst="rect">
            <a:avLst/>
          </a:prstGeom>
          <a:noFill/>
          <a:ln>
            <a:noFill/>
          </a:ln>
        </p:spPr>
        <p:txBody>
          <a:bodyPr spcFirstLastPara="1" wrap="square" lIns="91425" tIns="45700" rIns="91425" bIns="45700" anchor="ctr" anchorCtr="0">
            <a:noAutofit/>
          </a:bodyPr>
          <a:lstStyle>
            <a:lvl1pPr marL="0" lvl="0" indent="0" algn="r">
              <a:spcBef>
                <a:spcPts val="0"/>
              </a:spcBef>
              <a:buClr>
                <a:srgbClr val="E72D40"/>
              </a:buClr>
              <a:buSzPts val="1200"/>
              <a:buFont typeface="Proxima Nova"/>
              <a:buNone/>
              <a:defRPr sz="1200" b="0" i="0" u="none" strike="noStrike" cap="none">
                <a:solidFill>
                  <a:srgbClr val="E72D40"/>
                </a:solidFill>
                <a:latin typeface="Proxima Nova"/>
                <a:ea typeface="Proxima Nova"/>
                <a:cs typeface="Proxima Nova"/>
                <a:sym typeface="Proxima Nova"/>
              </a:defRPr>
            </a:lvl1pPr>
            <a:lvl2pPr marL="0" lvl="1" indent="0" algn="r">
              <a:spcBef>
                <a:spcPts val="0"/>
              </a:spcBef>
              <a:buClr>
                <a:srgbClr val="E72D40"/>
              </a:buClr>
              <a:buSzPts val="1200"/>
              <a:buFont typeface="Proxima Nova"/>
              <a:buNone/>
              <a:defRPr sz="1200" b="0" i="0" u="none" strike="noStrike" cap="none">
                <a:solidFill>
                  <a:srgbClr val="E72D40"/>
                </a:solidFill>
                <a:latin typeface="Proxima Nova"/>
                <a:ea typeface="Proxima Nova"/>
                <a:cs typeface="Proxima Nova"/>
                <a:sym typeface="Proxima Nova"/>
              </a:defRPr>
            </a:lvl2pPr>
            <a:lvl3pPr marL="0" lvl="2" indent="0" algn="r">
              <a:spcBef>
                <a:spcPts val="0"/>
              </a:spcBef>
              <a:buClr>
                <a:srgbClr val="E72D40"/>
              </a:buClr>
              <a:buSzPts val="1200"/>
              <a:buFont typeface="Proxima Nova"/>
              <a:buNone/>
              <a:defRPr sz="1200" b="0" i="0" u="none" strike="noStrike" cap="none">
                <a:solidFill>
                  <a:srgbClr val="E72D40"/>
                </a:solidFill>
                <a:latin typeface="Proxima Nova"/>
                <a:ea typeface="Proxima Nova"/>
                <a:cs typeface="Proxima Nova"/>
                <a:sym typeface="Proxima Nova"/>
              </a:defRPr>
            </a:lvl3pPr>
            <a:lvl4pPr marL="0" lvl="3" indent="0" algn="r">
              <a:spcBef>
                <a:spcPts val="0"/>
              </a:spcBef>
              <a:buClr>
                <a:srgbClr val="E72D40"/>
              </a:buClr>
              <a:buSzPts val="1200"/>
              <a:buFont typeface="Proxima Nova"/>
              <a:buNone/>
              <a:defRPr sz="1200" b="0" i="0" u="none" strike="noStrike" cap="none">
                <a:solidFill>
                  <a:srgbClr val="E72D40"/>
                </a:solidFill>
                <a:latin typeface="Proxima Nova"/>
                <a:ea typeface="Proxima Nova"/>
                <a:cs typeface="Proxima Nova"/>
                <a:sym typeface="Proxima Nova"/>
              </a:defRPr>
            </a:lvl4pPr>
            <a:lvl5pPr marL="0" lvl="4" indent="0" algn="r">
              <a:spcBef>
                <a:spcPts val="0"/>
              </a:spcBef>
              <a:buClr>
                <a:srgbClr val="E72D40"/>
              </a:buClr>
              <a:buSzPts val="1200"/>
              <a:buFont typeface="Proxima Nova"/>
              <a:buNone/>
              <a:defRPr sz="1200" b="0" i="0" u="none" strike="noStrike" cap="none">
                <a:solidFill>
                  <a:srgbClr val="E72D40"/>
                </a:solidFill>
                <a:latin typeface="Proxima Nova"/>
                <a:ea typeface="Proxima Nova"/>
                <a:cs typeface="Proxima Nova"/>
                <a:sym typeface="Proxima Nova"/>
              </a:defRPr>
            </a:lvl5pPr>
            <a:lvl6pPr marL="0" lvl="5" indent="0" algn="r">
              <a:spcBef>
                <a:spcPts val="0"/>
              </a:spcBef>
              <a:buClr>
                <a:srgbClr val="E72D40"/>
              </a:buClr>
              <a:buSzPts val="1200"/>
              <a:buFont typeface="Proxima Nova"/>
              <a:buNone/>
              <a:defRPr sz="1200" b="0" i="0" u="none" strike="noStrike" cap="none">
                <a:solidFill>
                  <a:srgbClr val="E72D40"/>
                </a:solidFill>
                <a:latin typeface="Proxima Nova"/>
                <a:ea typeface="Proxima Nova"/>
                <a:cs typeface="Proxima Nova"/>
                <a:sym typeface="Proxima Nova"/>
              </a:defRPr>
            </a:lvl6pPr>
            <a:lvl7pPr marL="0" lvl="6" indent="0" algn="r">
              <a:spcBef>
                <a:spcPts val="0"/>
              </a:spcBef>
              <a:buClr>
                <a:srgbClr val="E72D40"/>
              </a:buClr>
              <a:buSzPts val="1200"/>
              <a:buFont typeface="Proxima Nova"/>
              <a:buNone/>
              <a:defRPr sz="1200" b="0" i="0" u="none" strike="noStrike" cap="none">
                <a:solidFill>
                  <a:srgbClr val="E72D40"/>
                </a:solidFill>
                <a:latin typeface="Proxima Nova"/>
                <a:ea typeface="Proxima Nova"/>
                <a:cs typeface="Proxima Nova"/>
                <a:sym typeface="Proxima Nova"/>
              </a:defRPr>
            </a:lvl7pPr>
            <a:lvl8pPr marL="0" lvl="7" indent="0" algn="r">
              <a:spcBef>
                <a:spcPts val="0"/>
              </a:spcBef>
              <a:buClr>
                <a:srgbClr val="E72D40"/>
              </a:buClr>
              <a:buSzPts val="1200"/>
              <a:buFont typeface="Proxima Nova"/>
              <a:buNone/>
              <a:defRPr sz="1200" b="0" i="0" u="none" strike="noStrike" cap="none">
                <a:solidFill>
                  <a:srgbClr val="E72D40"/>
                </a:solidFill>
                <a:latin typeface="Proxima Nova"/>
                <a:ea typeface="Proxima Nova"/>
                <a:cs typeface="Proxima Nova"/>
                <a:sym typeface="Proxima Nova"/>
              </a:defRPr>
            </a:lvl8pPr>
            <a:lvl9pPr marL="0" lvl="8" indent="0" algn="r">
              <a:spcBef>
                <a:spcPts val="0"/>
              </a:spcBef>
              <a:buClr>
                <a:srgbClr val="E72D40"/>
              </a:buClr>
              <a:buSzPts val="1200"/>
              <a:buFont typeface="Proxima Nova"/>
              <a:buNone/>
              <a:defRPr sz="12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19"/>
          <p:cNvSpPr/>
          <p:nvPr/>
        </p:nvSpPr>
        <p:spPr>
          <a:xfrm>
            <a:off x="0" y="0"/>
            <a:ext cx="12192000" cy="62052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21900" tIns="60925" rIns="121900" bIns="60925" anchor="ctr" anchorCtr="0">
            <a:noAutofit/>
          </a:bodyPr>
          <a:lstStyle/>
          <a:p>
            <a:pPr marL="0" marR="0" lvl="0" indent="0" algn="ctr" rtl="0">
              <a:spcBef>
                <a:spcPts val="0"/>
              </a:spcBef>
              <a:spcAft>
                <a:spcPts val="0"/>
              </a:spcAft>
              <a:buClr>
                <a:schemeClr val="dk1"/>
              </a:buClr>
              <a:buSzPts val="1351"/>
              <a:buFont typeface="Calibri"/>
              <a:buNone/>
            </a:pPr>
            <a:endParaRPr sz="1351" b="0" i="0" u="none" strike="noStrike" cap="none">
              <a:solidFill>
                <a:schemeClr val="lt1"/>
              </a:solidFill>
              <a:latin typeface="Calibri"/>
              <a:ea typeface="Calibri"/>
              <a:cs typeface="Calibri"/>
              <a:sym typeface="Calibri"/>
            </a:endParaRPr>
          </a:p>
        </p:txBody>
      </p:sp>
      <p:pic>
        <p:nvPicPr>
          <p:cNvPr id="27" name="Google Shape;27;p19"/>
          <p:cNvPicPr preferRelativeResize="0"/>
          <p:nvPr/>
        </p:nvPicPr>
        <p:blipFill rotWithShape="1">
          <a:blip r:embed="rId2">
            <a:alphaModFix/>
          </a:blip>
          <a:srcRect/>
          <a:stretch/>
        </p:blipFill>
        <p:spPr>
          <a:xfrm>
            <a:off x="885230" y="762517"/>
            <a:ext cx="2743199" cy="731991"/>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sp>
        <p:nvSpPr>
          <p:cNvPr id="132" name="Google Shape;132;p38"/>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3" name="Google Shape;133;p3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34"/>
        <p:cNvGrpSpPr/>
        <p:nvPr/>
      </p:nvGrpSpPr>
      <p:grpSpPr>
        <a:xfrm>
          <a:off x="0" y="0"/>
          <a:ext cx="0" cy="0"/>
          <a:chOff x="0" y="0"/>
          <a:chExt cx="0" cy="0"/>
        </a:xfrm>
      </p:grpSpPr>
      <p:sp>
        <p:nvSpPr>
          <p:cNvPr id="135" name="Google Shape;135;p39"/>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136" name="Google Shape;136;p39"/>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600"/>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137" name="Google Shape;137;p3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38"/>
        <p:cNvGrpSpPr/>
        <p:nvPr/>
      </p:nvGrpSpPr>
      <p:grpSpPr>
        <a:xfrm>
          <a:off x="0" y="0"/>
          <a:ext cx="0" cy="0"/>
          <a:chOff x="0" y="0"/>
          <a:chExt cx="0" cy="0"/>
        </a:xfrm>
      </p:grpSpPr>
      <p:sp>
        <p:nvSpPr>
          <p:cNvPr id="139" name="Google Shape;139;p40"/>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140" name="Google Shape;140;p4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41"/>
        <p:cNvGrpSpPr/>
        <p:nvPr/>
      </p:nvGrpSpPr>
      <p:grpSpPr>
        <a:xfrm>
          <a:off x="0" y="0"/>
          <a:ext cx="0" cy="0"/>
          <a:chOff x="0" y="0"/>
          <a:chExt cx="0" cy="0"/>
        </a:xfrm>
      </p:grpSpPr>
      <p:sp>
        <p:nvSpPr>
          <p:cNvPr id="142" name="Google Shape;142;p41"/>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143" name="Google Shape;143;p41"/>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144" name="Google Shape;144;p41"/>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145" name="Google Shape;145;p41"/>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2133"/>
              </a:spcBef>
              <a:spcAft>
                <a:spcPts val="0"/>
              </a:spcAft>
              <a:buSzPts val="1400"/>
              <a:buChar char="○"/>
              <a:defRPr/>
            </a:lvl2pPr>
            <a:lvl3pPr marL="1371600" lvl="2" indent="-317500" algn="l">
              <a:lnSpc>
                <a:spcPct val="115000"/>
              </a:lnSpc>
              <a:spcBef>
                <a:spcPts val="2133"/>
              </a:spcBef>
              <a:spcAft>
                <a:spcPts val="0"/>
              </a:spcAft>
              <a:buSzPts val="1400"/>
              <a:buChar char="■"/>
              <a:defRPr/>
            </a:lvl3pPr>
            <a:lvl4pPr marL="1828800" lvl="3" indent="-317500" algn="l">
              <a:lnSpc>
                <a:spcPct val="115000"/>
              </a:lnSpc>
              <a:spcBef>
                <a:spcPts val="2133"/>
              </a:spcBef>
              <a:spcAft>
                <a:spcPts val="0"/>
              </a:spcAft>
              <a:buSzPts val="1400"/>
              <a:buChar char="●"/>
              <a:defRPr/>
            </a:lvl4pPr>
            <a:lvl5pPr marL="2286000" lvl="4" indent="-317500" algn="l">
              <a:lnSpc>
                <a:spcPct val="115000"/>
              </a:lnSpc>
              <a:spcBef>
                <a:spcPts val="2133"/>
              </a:spcBef>
              <a:spcAft>
                <a:spcPts val="0"/>
              </a:spcAft>
              <a:buSzPts val="1400"/>
              <a:buChar char="○"/>
              <a:defRPr/>
            </a:lvl5pPr>
            <a:lvl6pPr marL="2743200" lvl="5" indent="-317500" algn="l">
              <a:lnSpc>
                <a:spcPct val="115000"/>
              </a:lnSpc>
              <a:spcBef>
                <a:spcPts val="2133"/>
              </a:spcBef>
              <a:spcAft>
                <a:spcPts val="0"/>
              </a:spcAft>
              <a:buSzPts val="1400"/>
              <a:buChar char="■"/>
              <a:defRPr/>
            </a:lvl6pPr>
            <a:lvl7pPr marL="3200400" lvl="6" indent="-317500" algn="l">
              <a:lnSpc>
                <a:spcPct val="115000"/>
              </a:lnSpc>
              <a:spcBef>
                <a:spcPts val="2133"/>
              </a:spcBef>
              <a:spcAft>
                <a:spcPts val="0"/>
              </a:spcAft>
              <a:buSzPts val="1400"/>
              <a:buChar char="●"/>
              <a:defRPr/>
            </a:lvl7pPr>
            <a:lvl8pPr marL="3657600" lvl="7" indent="-317500" algn="l">
              <a:lnSpc>
                <a:spcPct val="115000"/>
              </a:lnSpc>
              <a:spcBef>
                <a:spcPts val="2133"/>
              </a:spcBef>
              <a:spcAft>
                <a:spcPts val="0"/>
              </a:spcAft>
              <a:buSzPts val="1400"/>
              <a:buChar char="○"/>
              <a:defRPr/>
            </a:lvl8pPr>
            <a:lvl9pPr marL="4114800" lvl="8" indent="-317500" algn="l">
              <a:lnSpc>
                <a:spcPct val="115000"/>
              </a:lnSpc>
              <a:spcBef>
                <a:spcPts val="2133"/>
              </a:spcBef>
              <a:spcAft>
                <a:spcPts val="2133"/>
              </a:spcAft>
              <a:buSzPts val="1400"/>
              <a:buChar char="■"/>
              <a:defRPr/>
            </a:lvl9pPr>
          </a:lstStyle>
          <a:p>
            <a:endParaRPr/>
          </a:p>
        </p:txBody>
      </p:sp>
      <p:sp>
        <p:nvSpPr>
          <p:cNvPr id="146" name="Google Shape;146;p4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47"/>
        <p:cNvGrpSpPr/>
        <p:nvPr/>
      </p:nvGrpSpPr>
      <p:grpSpPr>
        <a:xfrm>
          <a:off x="0" y="0"/>
          <a:ext cx="0" cy="0"/>
          <a:chOff x="0" y="0"/>
          <a:chExt cx="0" cy="0"/>
        </a:xfrm>
      </p:grpSpPr>
      <p:sp>
        <p:nvSpPr>
          <p:cNvPr id="148" name="Google Shape;148;p42"/>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49" name="Google Shape;149;p4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50"/>
        <p:cNvGrpSpPr/>
        <p:nvPr/>
      </p:nvGrpSpPr>
      <p:grpSpPr>
        <a:xfrm>
          <a:off x="0" y="0"/>
          <a:ext cx="0" cy="0"/>
          <a:chOff x="0" y="0"/>
          <a:chExt cx="0" cy="0"/>
        </a:xfrm>
      </p:grpSpPr>
      <p:sp>
        <p:nvSpPr>
          <p:cNvPr id="151" name="Google Shape;151;p43"/>
          <p:cNvSpPr txBox="1">
            <a:spLocks noGrp="1"/>
          </p:cNvSpPr>
          <p:nvPr>
            <p:ph type="title"/>
          </p:nvPr>
        </p:nvSpPr>
        <p:spPr>
          <a:xfrm>
            <a:off x="415600" y="1474833"/>
            <a:ext cx="11360800" cy="261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endParaRPr/>
          </a:p>
        </p:txBody>
      </p:sp>
      <p:sp>
        <p:nvSpPr>
          <p:cNvPr id="152" name="Google Shape;152;p43"/>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2133"/>
              </a:spcBef>
              <a:spcAft>
                <a:spcPts val="0"/>
              </a:spcAft>
              <a:buSzPts val="1400"/>
              <a:buChar char="○"/>
              <a:defRPr/>
            </a:lvl2pPr>
            <a:lvl3pPr marL="1371600" lvl="2" indent="-317500" algn="ctr">
              <a:lnSpc>
                <a:spcPct val="115000"/>
              </a:lnSpc>
              <a:spcBef>
                <a:spcPts val="2133"/>
              </a:spcBef>
              <a:spcAft>
                <a:spcPts val="0"/>
              </a:spcAft>
              <a:buSzPts val="1400"/>
              <a:buChar char="■"/>
              <a:defRPr/>
            </a:lvl3pPr>
            <a:lvl4pPr marL="1828800" lvl="3" indent="-317500" algn="ctr">
              <a:lnSpc>
                <a:spcPct val="115000"/>
              </a:lnSpc>
              <a:spcBef>
                <a:spcPts val="2133"/>
              </a:spcBef>
              <a:spcAft>
                <a:spcPts val="0"/>
              </a:spcAft>
              <a:buSzPts val="1400"/>
              <a:buChar char="●"/>
              <a:defRPr/>
            </a:lvl4pPr>
            <a:lvl5pPr marL="2286000" lvl="4" indent="-317500" algn="ctr">
              <a:lnSpc>
                <a:spcPct val="115000"/>
              </a:lnSpc>
              <a:spcBef>
                <a:spcPts val="2133"/>
              </a:spcBef>
              <a:spcAft>
                <a:spcPts val="0"/>
              </a:spcAft>
              <a:buSzPts val="1400"/>
              <a:buChar char="○"/>
              <a:defRPr/>
            </a:lvl5pPr>
            <a:lvl6pPr marL="2743200" lvl="5" indent="-317500" algn="ctr">
              <a:lnSpc>
                <a:spcPct val="115000"/>
              </a:lnSpc>
              <a:spcBef>
                <a:spcPts val="2133"/>
              </a:spcBef>
              <a:spcAft>
                <a:spcPts val="0"/>
              </a:spcAft>
              <a:buSzPts val="1400"/>
              <a:buChar char="■"/>
              <a:defRPr/>
            </a:lvl6pPr>
            <a:lvl7pPr marL="3200400" lvl="6" indent="-317500" algn="ctr">
              <a:lnSpc>
                <a:spcPct val="115000"/>
              </a:lnSpc>
              <a:spcBef>
                <a:spcPts val="2133"/>
              </a:spcBef>
              <a:spcAft>
                <a:spcPts val="0"/>
              </a:spcAft>
              <a:buSzPts val="1400"/>
              <a:buChar char="●"/>
              <a:defRPr/>
            </a:lvl7pPr>
            <a:lvl8pPr marL="3657600" lvl="7" indent="-317500" algn="ctr">
              <a:lnSpc>
                <a:spcPct val="115000"/>
              </a:lnSpc>
              <a:spcBef>
                <a:spcPts val="2133"/>
              </a:spcBef>
              <a:spcAft>
                <a:spcPts val="0"/>
              </a:spcAft>
              <a:buSzPts val="1400"/>
              <a:buChar char="○"/>
              <a:defRPr/>
            </a:lvl8pPr>
            <a:lvl9pPr marL="4114800" lvl="8" indent="-317500" algn="ctr">
              <a:lnSpc>
                <a:spcPct val="115000"/>
              </a:lnSpc>
              <a:spcBef>
                <a:spcPts val="2133"/>
              </a:spcBef>
              <a:spcAft>
                <a:spcPts val="2133"/>
              </a:spcAft>
              <a:buSzPts val="1400"/>
              <a:buChar char="■"/>
              <a:defRPr/>
            </a:lvl9pPr>
          </a:lstStyle>
          <a:p>
            <a:endParaRPr/>
          </a:p>
        </p:txBody>
      </p:sp>
      <p:sp>
        <p:nvSpPr>
          <p:cNvPr id="153" name="Google Shape;153;p4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54"/>
        <p:cNvGrpSpPr/>
        <p:nvPr/>
      </p:nvGrpSpPr>
      <p:grpSpPr>
        <a:xfrm>
          <a:off x="0" y="0"/>
          <a:ext cx="0" cy="0"/>
          <a:chOff x="0" y="0"/>
          <a:chExt cx="0" cy="0"/>
        </a:xfrm>
      </p:grpSpPr>
      <p:sp>
        <p:nvSpPr>
          <p:cNvPr id="155" name="Google Shape;155;p4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6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6" name="Google Shape;156;p44"/>
          <p:cNvSpPr txBox="1">
            <a:spLocks noGrp="1"/>
          </p:cNvSpPr>
          <p:nvPr>
            <p:ph type="subTitle" idx="1"/>
          </p:nvPr>
        </p:nvSpPr>
        <p:spPr>
          <a:xfrm>
            <a:off x="1524000" y="3602037"/>
            <a:ext cx="9144000" cy="1655600"/>
          </a:xfrm>
          <a:prstGeom prst="rect">
            <a:avLst/>
          </a:prstGeom>
          <a:noFill/>
          <a:ln>
            <a:noFill/>
          </a:ln>
        </p:spPr>
        <p:txBody>
          <a:bodyPr spcFirstLastPara="1" wrap="square" lIns="91425" tIns="45700" rIns="91425" bIns="45700" anchor="t" anchorCtr="0">
            <a:noAutofit/>
          </a:bodyPr>
          <a:lstStyle>
            <a:lvl1pPr marR="0" lvl="0" algn="ctr">
              <a:lnSpc>
                <a:spcPct val="90000"/>
              </a:lnSpc>
              <a:spcBef>
                <a:spcPts val="1000"/>
              </a:spcBef>
              <a:spcAft>
                <a:spcPts val="0"/>
              </a:spcAft>
              <a:buClr>
                <a:schemeClr val="dk1"/>
              </a:buClr>
              <a:buSzPts val="18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21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2133"/>
              </a:spcBef>
              <a:spcAft>
                <a:spcPts val="0"/>
              </a:spcAft>
              <a:buClr>
                <a:schemeClr val="dk1"/>
              </a:buClr>
              <a:buSzPts val="135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2133"/>
              </a:spcBef>
              <a:spcAft>
                <a:spcPts val="0"/>
              </a:spcAft>
              <a:buClr>
                <a:schemeClr val="dk1"/>
              </a:buClr>
              <a:buSzPts val="12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2133"/>
              </a:spcBef>
              <a:spcAft>
                <a:spcPts val="0"/>
              </a:spcAft>
              <a:buClr>
                <a:schemeClr val="dk1"/>
              </a:buClr>
              <a:buSzPts val="12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2133"/>
              </a:spcBef>
              <a:spcAft>
                <a:spcPts val="0"/>
              </a:spcAft>
              <a:buClr>
                <a:schemeClr val="dk1"/>
              </a:buClr>
              <a:buSzPts val="12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2133"/>
              </a:spcBef>
              <a:spcAft>
                <a:spcPts val="0"/>
              </a:spcAft>
              <a:buClr>
                <a:schemeClr val="dk1"/>
              </a:buClr>
              <a:buSzPts val="12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2133"/>
              </a:spcBef>
              <a:spcAft>
                <a:spcPts val="0"/>
              </a:spcAft>
              <a:buClr>
                <a:schemeClr val="dk1"/>
              </a:buClr>
              <a:buSzPts val="12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2133"/>
              </a:spcBef>
              <a:spcAft>
                <a:spcPts val="2133"/>
              </a:spcAft>
              <a:buClr>
                <a:schemeClr val="dk1"/>
              </a:buClr>
              <a:buSzPts val="12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57" name="Google Shape;157;p44"/>
          <p:cNvSpPr txBox="1">
            <a:spLocks noGrp="1"/>
          </p:cNvSpPr>
          <p:nvPr>
            <p:ph type="dt" idx="10"/>
          </p:nvPr>
        </p:nvSpPr>
        <p:spPr>
          <a:xfrm>
            <a:off x="885228" y="6205183"/>
            <a:ext cx="2743200" cy="365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E72D40"/>
              </a:buClr>
              <a:buSzPts val="1400"/>
              <a:buFont typeface="Arial"/>
              <a:buNone/>
              <a:defRPr sz="1800">
                <a:solidFill>
                  <a:srgbClr val="E72D40"/>
                </a:solidFill>
                <a:latin typeface="Arial"/>
                <a:ea typeface="Arial"/>
                <a:cs typeface="Arial"/>
                <a:sym typeface="Arial"/>
              </a:defRPr>
            </a:lvl1pPr>
            <a:lvl2pPr marR="0" lvl="1"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58" name="Google Shape;158;p44"/>
          <p:cNvSpPr txBox="1">
            <a:spLocks noGrp="1"/>
          </p:cNvSpPr>
          <p:nvPr>
            <p:ph type="sldNum" idx="12"/>
          </p:nvPr>
        </p:nvSpPr>
        <p:spPr>
          <a:xfrm>
            <a:off x="8822635" y="5349875"/>
            <a:ext cx="2743200" cy="365200"/>
          </a:xfrm>
          <a:prstGeom prst="rect">
            <a:avLst/>
          </a:prstGeom>
          <a:noFill/>
          <a:ln>
            <a:noFill/>
          </a:ln>
        </p:spPr>
        <p:txBody>
          <a:bodyPr spcFirstLastPara="1" wrap="square" lIns="91425" tIns="45700" rIns="91425" bIns="45700" anchor="ctr" anchorCtr="0">
            <a:noAutofit/>
          </a:bodyPr>
          <a:lstStyle>
            <a:lvl1pPr marL="0" lvl="0" indent="0" algn="r">
              <a:spcBef>
                <a:spcPts val="0"/>
              </a:spcBef>
              <a:buClr>
                <a:srgbClr val="E72D40"/>
              </a:buClr>
              <a:buSzPts val="1200"/>
              <a:buFont typeface="Proxima Nova"/>
              <a:buNone/>
              <a:defRPr sz="1200" b="0" i="0" u="none" strike="noStrike" cap="none">
                <a:solidFill>
                  <a:srgbClr val="E72D40"/>
                </a:solidFill>
                <a:latin typeface="Proxima Nova"/>
                <a:ea typeface="Proxima Nova"/>
                <a:cs typeface="Proxima Nova"/>
                <a:sym typeface="Proxima Nova"/>
              </a:defRPr>
            </a:lvl1pPr>
            <a:lvl2pPr marL="0" lvl="1" indent="0" algn="r">
              <a:spcBef>
                <a:spcPts val="0"/>
              </a:spcBef>
              <a:buClr>
                <a:srgbClr val="E72D40"/>
              </a:buClr>
              <a:buSzPts val="1200"/>
              <a:buFont typeface="Proxima Nova"/>
              <a:buNone/>
              <a:defRPr sz="1200" b="0" i="0" u="none" strike="noStrike" cap="none">
                <a:solidFill>
                  <a:srgbClr val="E72D40"/>
                </a:solidFill>
                <a:latin typeface="Proxima Nova"/>
                <a:ea typeface="Proxima Nova"/>
                <a:cs typeface="Proxima Nova"/>
                <a:sym typeface="Proxima Nova"/>
              </a:defRPr>
            </a:lvl2pPr>
            <a:lvl3pPr marL="0" lvl="2" indent="0" algn="r">
              <a:spcBef>
                <a:spcPts val="0"/>
              </a:spcBef>
              <a:buClr>
                <a:srgbClr val="E72D40"/>
              </a:buClr>
              <a:buSzPts val="1200"/>
              <a:buFont typeface="Proxima Nova"/>
              <a:buNone/>
              <a:defRPr sz="1200" b="0" i="0" u="none" strike="noStrike" cap="none">
                <a:solidFill>
                  <a:srgbClr val="E72D40"/>
                </a:solidFill>
                <a:latin typeface="Proxima Nova"/>
                <a:ea typeface="Proxima Nova"/>
                <a:cs typeface="Proxima Nova"/>
                <a:sym typeface="Proxima Nova"/>
              </a:defRPr>
            </a:lvl3pPr>
            <a:lvl4pPr marL="0" lvl="3" indent="0" algn="r">
              <a:spcBef>
                <a:spcPts val="0"/>
              </a:spcBef>
              <a:buClr>
                <a:srgbClr val="E72D40"/>
              </a:buClr>
              <a:buSzPts val="1200"/>
              <a:buFont typeface="Proxima Nova"/>
              <a:buNone/>
              <a:defRPr sz="1200" b="0" i="0" u="none" strike="noStrike" cap="none">
                <a:solidFill>
                  <a:srgbClr val="E72D40"/>
                </a:solidFill>
                <a:latin typeface="Proxima Nova"/>
                <a:ea typeface="Proxima Nova"/>
                <a:cs typeface="Proxima Nova"/>
                <a:sym typeface="Proxima Nova"/>
              </a:defRPr>
            </a:lvl4pPr>
            <a:lvl5pPr marL="0" lvl="4" indent="0" algn="r">
              <a:spcBef>
                <a:spcPts val="0"/>
              </a:spcBef>
              <a:buClr>
                <a:srgbClr val="E72D40"/>
              </a:buClr>
              <a:buSzPts val="1200"/>
              <a:buFont typeface="Proxima Nova"/>
              <a:buNone/>
              <a:defRPr sz="1200" b="0" i="0" u="none" strike="noStrike" cap="none">
                <a:solidFill>
                  <a:srgbClr val="E72D40"/>
                </a:solidFill>
                <a:latin typeface="Proxima Nova"/>
                <a:ea typeface="Proxima Nova"/>
                <a:cs typeface="Proxima Nova"/>
                <a:sym typeface="Proxima Nova"/>
              </a:defRPr>
            </a:lvl5pPr>
            <a:lvl6pPr marL="0" lvl="5" indent="0" algn="r">
              <a:spcBef>
                <a:spcPts val="0"/>
              </a:spcBef>
              <a:buClr>
                <a:srgbClr val="E72D40"/>
              </a:buClr>
              <a:buSzPts val="1200"/>
              <a:buFont typeface="Proxima Nova"/>
              <a:buNone/>
              <a:defRPr sz="1200" b="0" i="0" u="none" strike="noStrike" cap="none">
                <a:solidFill>
                  <a:srgbClr val="E72D40"/>
                </a:solidFill>
                <a:latin typeface="Proxima Nova"/>
                <a:ea typeface="Proxima Nova"/>
                <a:cs typeface="Proxima Nova"/>
                <a:sym typeface="Proxima Nova"/>
              </a:defRPr>
            </a:lvl6pPr>
            <a:lvl7pPr marL="0" lvl="6" indent="0" algn="r">
              <a:spcBef>
                <a:spcPts val="0"/>
              </a:spcBef>
              <a:buClr>
                <a:srgbClr val="E72D40"/>
              </a:buClr>
              <a:buSzPts val="1200"/>
              <a:buFont typeface="Proxima Nova"/>
              <a:buNone/>
              <a:defRPr sz="1200" b="0" i="0" u="none" strike="noStrike" cap="none">
                <a:solidFill>
                  <a:srgbClr val="E72D40"/>
                </a:solidFill>
                <a:latin typeface="Proxima Nova"/>
                <a:ea typeface="Proxima Nova"/>
                <a:cs typeface="Proxima Nova"/>
                <a:sym typeface="Proxima Nova"/>
              </a:defRPr>
            </a:lvl7pPr>
            <a:lvl8pPr marL="0" lvl="7" indent="0" algn="r">
              <a:spcBef>
                <a:spcPts val="0"/>
              </a:spcBef>
              <a:buClr>
                <a:srgbClr val="E72D40"/>
              </a:buClr>
              <a:buSzPts val="1200"/>
              <a:buFont typeface="Proxima Nova"/>
              <a:buNone/>
              <a:defRPr sz="1200" b="0" i="0" u="none" strike="noStrike" cap="none">
                <a:solidFill>
                  <a:srgbClr val="E72D40"/>
                </a:solidFill>
                <a:latin typeface="Proxima Nova"/>
                <a:ea typeface="Proxima Nova"/>
                <a:cs typeface="Proxima Nova"/>
                <a:sym typeface="Proxima Nova"/>
              </a:defRPr>
            </a:lvl8pPr>
            <a:lvl9pPr marL="0" lvl="8" indent="0" algn="r">
              <a:spcBef>
                <a:spcPts val="0"/>
              </a:spcBef>
              <a:buClr>
                <a:srgbClr val="E72D40"/>
              </a:buClr>
              <a:buSzPts val="1200"/>
              <a:buFont typeface="Proxima Nova"/>
              <a:buNone/>
              <a:defRPr sz="12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
        <p:nvSpPr>
          <p:cNvPr id="159" name="Google Shape;159;p44"/>
          <p:cNvSpPr/>
          <p:nvPr/>
        </p:nvSpPr>
        <p:spPr>
          <a:xfrm>
            <a:off x="0" y="0"/>
            <a:ext cx="12192000" cy="62052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21900" tIns="60925" rIns="121900" bIns="60925" anchor="ctr" anchorCtr="0">
            <a:noAutofit/>
          </a:bodyPr>
          <a:lstStyle/>
          <a:p>
            <a:pPr marL="0" marR="0" lvl="0" indent="0" algn="ctr" rtl="0">
              <a:spcBef>
                <a:spcPts val="0"/>
              </a:spcBef>
              <a:spcAft>
                <a:spcPts val="0"/>
              </a:spcAft>
              <a:buClr>
                <a:schemeClr val="dk1"/>
              </a:buClr>
              <a:buSzPts val="1351"/>
              <a:buFont typeface="Arial"/>
              <a:buNone/>
            </a:pPr>
            <a:endParaRPr sz="1351" b="0" i="0" u="none" strike="noStrike" cap="none">
              <a:solidFill>
                <a:schemeClr val="lt1"/>
              </a:solidFill>
              <a:latin typeface="Calibri"/>
              <a:ea typeface="Calibri"/>
              <a:cs typeface="Calibri"/>
              <a:sym typeface="Calibri"/>
            </a:endParaRPr>
          </a:p>
        </p:txBody>
      </p:sp>
      <p:pic>
        <p:nvPicPr>
          <p:cNvPr id="160" name="Google Shape;160;p44"/>
          <p:cNvPicPr preferRelativeResize="0"/>
          <p:nvPr/>
        </p:nvPicPr>
        <p:blipFill rotWithShape="1">
          <a:blip r:embed="rId2">
            <a:alphaModFix/>
          </a:blip>
          <a:srcRect/>
          <a:stretch/>
        </p:blipFill>
        <p:spPr>
          <a:xfrm>
            <a:off x="885230" y="762517"/>
            <a:ext cx="2743199" cy="731991"/>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picture and caption">
  <p:cSld name="Title, picture and caption">
    <p:spTree>
      <p:nvGrpSpPr>
        <p:cNvPr id="1" name="Shape 161"/>
        <p:cNvGrpSpPr/>
        <p:nvPr/>
      </p:nvGrpSpPr>
      <p:grpSpPr>
        <a:xfrm>
          <a:off x="0" y="0"/>
          <a:ext cx="0" cy="0"/>
          <a:chOff x="0" y="0"/>
          <a:chExt cx="0" cy="0"/>
        </a:xfrm>
      </p:grpSpPr>
      <p:sp>
        <p:nvSpPr>
          <p:cNvPr id="162" name="Google Shape;162;p45"/>
          <p:cNvSpPr txBox="1">
            <a:spLocks noGrp="1"/>
          </p:cNvSpPr>
          <p:nvPr>
            <p:ph type="title"/>
          </p:nvPr>
        </p:nvSpPr>
        <p:spPr>
          <a:xfrm>
            <a:off x="839788" y="800100"/>
            <a:ext cx="5430400" cy="5556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5333F"/>
              </a:buClr>
              <a:buSzPts val="3600"/>
              <a:buFont typeface="Arial"/>
              <a:buNone/>
              <a:defRPr sz="4800">
                <a:solidFill>
                  <a:srgbClr val="F5333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3" name="Google Shape;163;p45"/>
          <p:cNvSpPr>
            <a:spLocks noGrp="1"/>
          </p:cNvSpPr>
          <p:nvPr>
            <p:ph type="pic" idx="2"/>
          </p:nvPr>
        </p:nvSpPr>
        <p:spPr>
          <a:xfrm>
            <a:off x="839789" y="2241551"/>
            <a:ext cx="6047200" cy="37672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100"/>
              <a:buFont typeface="Arial"/>
              <a:buNone/>
              <a:defRPr sz="1467"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4" name="Google Shape;164;p45"/>
          <p:cNvSpPr txBox="1">
            <a:spLocks noGrp="1"/>
          </p:cNvSpPr>
          <p:nvPr>
            <p:ph type="body" idx="1"/>
          </p:nvPr>
        </p:nvSpPr>
        <p:spPr>
          <a:xfrm>
            <a:off x="7175500" y="2241551"/>
            <a:ext cx="4186800" cy="3767200"/>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Font typeface="Arial"/>
              <a:buNone/>
              <a:defRPr sz="2400" b="0" i="0" u="none" strike="noStrike" cap="none">
                <a:solidFill>
                  <a:schemeClr val="dk1"/>
                </a:solidFill>
                <a:latin typeface="Proxima Nova"/>
                <a:ea typeface="Proxima Nova"/>
                <a:cs typeface="Proxima Nova"/>
                <a:sym typeface="Proxima Nova"/>
              </a:defRPr>
            </a:lvl1pPr>
            <a:lvl2pPr marL="914400" marR="0" lvl="1" indent="-342900" algn="l">
              <a:lnSpc>
                <a:spcPct val="90000"/>
              </a:lnSpc>
              <a:spcBef>
                <a:spcPts val="2133"/>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2133"/>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6000" marR="0" lvl="4" indent="-314325" algn="l">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200" marR="0" lvl="5" indent="-314325" algn="l">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400" marR="0" lvl="6" indent="-314325" algn="l">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600" marR="0" lvl="7" indent="-314325" algn="l">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800" marR="0" lvl="8" indent="-314325" algn="l">
              <a:lnSpc>
                <a:spcPct val="90000"/>
              </a:lnSpc>
              <a:spcBef>
                <a:spcPts val="2133"/>
              </a:spcBef>
              <a:spcAft>
                <a:spcPts val="2133"/>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5" name="Google Shape;165;p45"/>
          <p:cNvSpPr txBox="1">
            <a:spLocks noGrp="1"/>
          </p:cNvSpPr>
          <p:nvPr>
            <p:ph type="dt" idx="10"/>
          </p:nvPr>
        </p:nvSpPr>
        <p:spPr>
          <a:xfrm>
            <a:off x="838200" y="6356351"/>
            <a:ext cx="2743200" cy="365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1400"/>
              <a:buFont typeface="Arial"/>
              <a:buNone/>
              <a:defRPr sz="1800">
                <a:solidFill>
                  <a:schemeClr val="dk1"/>
                </a:solidFill>
                <a:latin typeface="Arial"/>
                <a:ea typeface="Arial"/>
                <a:cs typeface="Arial"/>
                <a:sym typeface="Arial"/>
              </a:defRPr>
            </a:lvl1pPr>
            <a:lvl2pPr marR="0" lvl="1"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66" name="Google Shape;166;p45"/>
          <p:cNvSpPr txBox="1">
            <a:spLocks noGrp="1"/>
          </p:cNvSpPr>
          <p:nvPr>
            <p:ph type="sldNum" idx="12"/>
          </p:nvPr>
        </p:nvSpPr>
        <p:spPr>
          <a:xfrm>
            <a:off x="8610600" y="6356351"/>
            <a:ext cx="2743200" cy="365200"/>
          </a:xfrm>
          <a:prstGeom prst="rect">
            <a:avLst/>
          </a:prstGeom>
          <a:noFill/>
          <a:ln>
            <a:noFill/>
          </a:ln>
        </p:spPr>
        <p:txBody>
          <a:bodyPr spcFirstLastPara="1" wrap="square" lIns="91425" tIns="45700" rIns="91425" bIns="45700" anchor="ctr" anchorCtr="0">
            <a:noAutofit/>
          </a:bodyPr>
          <a:lstStyle>
            <a:lvl1pPr marL="0" lvl="0" indent="0" algn="r">
              <a:spcBef>
                <a:spcPts val="0"/>
              </a:spcBef>
              <a:buClr>
                <a:schemeClr val="dk2"/>
              </a:buClr>
              <a:buSzPts val="1333"/>
              <a:buFont typeface="Arial"/>
              <a:buNone/>
              <a:defRPr sz="1333">
                <a:solidFill>
                  <a:schemeClr val="dk2"/>
                </a:solidFill>
                <a:latin typeface="Arial"/>
                <a:ea typeface="Arial"/>
                <a:cs typeface="Arial"/>
                <a:sym typeface="Arial"/>
              </a:defRPr>
            </a:lvl1pPr>
            <a:lvl2pPr marL="0" lvl="1" indent="0" algn="r">
              <a:spcBef>
                <a:spcPts val="0"/>
              </a:spcBef>
              <a:buClr>
                <a:schemeClr val="dk2"/>
              </a:buClr>
              <a:buSzPts val="1333"/>
              <a:buFont typeface="Arial"/>
              <a:buNone/>
              <a:defRPr sz="1333">
                <a:solidFill>
                  <a:schemeClr val="dk2"/>
                </a:solidFill>
                <a:latin typeface="Arial"/>
                <a:ea typeface="Arial"/>
                <a:cs typeface="Arial"/>
                <a:sym typeface="Arial"/>
              </a:defRPr>
            </a:lvl2pPr>
            <a:lvl3pPr marL="0" lvl="2" indent="0" algn="r">
              <a:spcBef>
                <a:spcPts val="0"/>
              </a:spcBef>
              <a:buClr>
                <a:schemeClr val="dk2"/>
              </a:buClr>
              <a:buSzPts val="1333"/>
              <a:buFont typeface="Arial"/>
              <a:buNone/>
              <a:defRPr sz="1333">
                <a:solidFill>
                  <a:schemeClr val="dk2"/>
                </a:solidFill>
                <a:latin typeface="Arial"/>
                <a:ea typeface="Arial"/>
                <a:cs typeface="Arial"/>
                <a:sym typeface="Arial"/>
              </a:defRPr>
            </a:lvl3pPr>
            <a:lvl4pPr marL="0" lvl="3" indent="0" algn="r">
              <a:spcBef>
                <a:spcPts val="0"/>
              </a:spcBef>
              <a:buClr>
                <a:schemeClr val="dk2"/>
              </a:buClr>
              <a:buSzPts val="1333"/>
              <a:buFont typeface="Arial"/>
              <a:buNone/>
              <a:defRPr sz="1333">
                <a:solidFill>
                  <a:schemeClr val="dk2"/>
                </a:solidFill>
                <a:latin typeface="Arial"/>
                <a:ea typeface="Arial"/>
                <a:cs typeface="Arial"/>
                <a:sym typeface="Arial"/>
              </a:defRPr>
            </a:lvl4pPr>
            <a:lvl5pPr marL="0" lvl="4" indent="0" algn="r">
              <a:spcBef>
                <a:spcPts val="0"/>
              </a:spcBef>
              <a:buClr>
                <a:schemeClr val="dk2"/>
              </a:buClr>
              <a:buSzPts val="1333"/>
              <a:buFont typeface="Arial"/>
              <a:buNone/>
              <a:defRPr sz="1333">
                <a:solidFill>
                  <a:schemeClr val="dk2"/>
                </a:solidFill>
                <a:latin typeface="Arial"/>
                <a:ea typeface="Arial"/>
                <a:cs typeface="Arial"/>
                <a:sym typeface="Arial"/>
              </a:defRPr>
            </a:lvl5pPr>
            <a:lvl6pPr marL="0" lvl="5" indent="0" algn="r">
              <a:spcBef>
                <a:spcPts val="0"/>
              </a:spcBef>
              <a:buClr>
                <a:schemeClr val="dk2"/>
              </a:buClr>
              <a:buSzPts val="1333"/>
              <a:buFont typeface="Arial"/>
              <a:buNone/>
              <a:defRPr sz="1333">
                <a:solidFill>
                  <a:schemeClr val="dk2"/>
                </a:solidFill>
                <a:latin typeface="Arial"/>
                <a:ea typeface="Arial"/>
                <a:cs typeface="Arial"/>
                <a:sym typeface="Arial"/>
              </a:defRPr>
            </a:lvl6pPr>
            <a:lvl7pPr marL="0" lvl="6" indent="0" algn="r">
              <a:spcBef>
                <a:spcPts val="0"/>
              </a:spcBef>
              <a:buClr>
                <a:schemeClr val="dk2"/>
              </a:buClr>
              <a:buSzPts val="1333"/>
              <a:buFont typeface="Arial"/>
              <a:buNone/>
              <a:defRPr sz="1333">
                <a:solidFill>
                  <a:schemeClr val="dk2"/>
                </a:solidFill>
                <a:latin typeface="Arial"/>
                <a:ea typeface="Arial"/>
                <a:cs typeface="Arial"/>
                <a:sym typeface="Arial"/>
              </a:defRPr>
            </a:lvl7pPr>
            <a:lvl8pPr marL="0" lvl="7" indent="0" algn="r">
              <a:spcBef>
                <a:spcPts val="0"/>
              </a:spcBef>
              <a:buClr>
                <a:schemeClr val="dk2"/>
              </a:buClr>
              <a:buSzPts val="1333"/>
              <a:buFont typeface="Arial"/>
              <a:buNone/>
              <a:defRPr sz="1333">
                <a:solidFill>
                  <a:schemeClr val="dk2"/>
                </a:solidFill>
                <a:latin typeface="Arial"/>
                <a:ea typeface="Arial"/>
                <a:cs typeface="Arial"/>
                <a:sym typeface="Arial"/>
              </a:defRPr>
            </a:lvl8pPr>
            <a:lvl9pPr marL="0" lvl="8" indent="0" algn="r">
              <a:spcBef>
                <a:spcPts val="0"/>
              </a:spcBef>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1" name="Shape 28"/>
        <p:cNvGrpSpPr/>
        <p:nvPr/>
      </p:nvGrpSpPr>
      <p:grpSpPr>
        <a:xfrm>
          <a:off x="0" y="0"/>
          <a:ext cx="0" cy="0"/>
          <a:chOff x="0" y="0"/>
          <a:chExt cx="0" cy="0"/>
        </a:xfrm>
      </p:grpSpPr>
      <p:sp>
        <p:nvSpPr>
          <p:cNvPr id="29" name="Google Shape;29;p20"/>
          <p:cNvSpPr txBox="1">
            <a:spLocks noGrp="1"/>
          </p:cNvSpPr>
          <p:nvPr>
            <p:ph type="dt" idx="10"/>
          </p:nvPr>
        </p:nvSpPr>
        <p:spPr>
          <a:xfrm>
            <a:off x="838200" y="6356351"/>
            <a:ext cx="2743200" cy="365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30" name="Google Shape;30;p20"/>
          <p:cNvSpPr txBox="1">
            <a:spLocks noGrp="1"/>
          </p:cNvSpPr>
          <p:nvPr>
            <p:ph type="sldNum" idx="12"/>
          </p:nvPr>
        </p:nvSpPr>
        <p:spPr>
          <a:xfrm>
            <a:off x="8610600" y="6356351"/>
            <a:ext cx="2743200" cy="365200"/>
          </a:xfrm>
          <a:prstGeom prst="rect">
            <a:avLst/>
          </a:prstGeom>
          <a:noFill/>
          <a:ln>
            <a:noFill/>
          </a:ln>
        </p:spPr>
        <p:txBody>
          <a:bodyPr spcFirstLastPara="1" wrap="square" lIns="91425" tIns="45700" rIns="91425" bIns="45700" anchor="ctr" anchorCtr="0">
            <a:noAutofit/>
          </a:bodyPr>
          <a:lstStyle>
            <a:lvl1pPr marL="0" lvl="0" indent="0" algn="r">
              <a:spcBef>
                <a:spcPts val="0"/>
              </a:spcBef>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lvl="1" indent="0" algn="r">
              <a:spcBef>
                <a:spcPts val="0"/>
              </a:spcBef>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lvl="2" indent="0" algn="r">
              <a:spcBef>
                <a:spcPts val="0"/>
              </a:spcBef>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lvl="3" indent="0" algn="r">
              <a:spcBef>
                <a:spcPts val="0"/>
              </a:spcBef>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lvl="4" indent="0" algn="r">
              <a:spcBef>
                <a:spcPts val="0"/>
              </a:spcBef>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lvl="5" indent="0" algn="r">
              <a:spcBef>
                <a:spcPts val="0"/>
              </a:spcBef>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lvl="6" indent="0" algn="r">
              <a:spcBef>
                <a:spcPts val="0"/>
              </a:spcBef>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lvl="7" indent="0" algn="r">
              <a:spcBef>
                <a:spcPts val="0"/>
              </a:spcBef>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lvl="8" indent="0" algn="r">
              <a:spcBef>
                <a:spcPts val="0"/>
              </a:spcBef>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20"/>
          <p:cNvSpPr txBox="1">
            <a:spLocks noGrp="1"/>
          </p:cNvSpPr>
          <p:nvPr>
            <p:ph type="body" idx="1"/>
          </p:nvPr>
        </p:nvSpPr>
        <p:spPr>
          <a:xfrm>
            <a:off x="4404784" y="2421467"/>
            <a:ext cx="7020800" cy="3492400"/>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Font typeface="Arial"/>
              <a:buNone/>
              <a:defRPr sz="2400" b="0" i="0" u="none" strike="noStrike" cap="none">
                <a:solidFill>
                  <a:schemeClr val="dk1"/>
                </a:solidFill>
                <a:latin typeface="Proxima Nova"/>
                <a:ea typeface="Proxima Nova"/>
                <a:cs typeface="Proxima Nova"/>
                <a:sym typeface="Proxima Nova"/>
              </a:defRPr>
            </a:lvl1pPr>
            <a:lvl2pPr marL="914400" marR="0" lvl="1" indent="-342900" algn="l">
              <a:lnSpc>
                <a:spcPct val="90000"/>
              </a:lnSpc>
              <a:spcBef>
                <a:spcPts val="2133"/>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2133"/>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6000" marR="0" lvl="4" indent="-314325" algn="l">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200" marR="0" lvl="5" indent="-314325" algn="l">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400" marR="0" lvl="6" indent="-314325" algn="l">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600" marR="0" lvl="7" indent="-314325" algn="l">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800" marR="0" lvl="8" indent="-314325" algn="l">
              <a:lnSpc>
                <a:spcPct val="90000"/>
              </a:lnSpc>
              <a:spcBef>
                <a:spcPts val="2133"/>
              </a:spcBef>
              <a:spcAft>
                <a:spcPts val="2133"/>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20"/>
          <p:cNvSpPr/>
          <p:nvPr/>
        </p:nvSpPr>
        <p:spPr>
          <a:xfrm>
            <a:off x="0" y="0"/>
            <a:ext cx="12192000" cy="849200"/>
          </a:xfrm>
          <a:prstGeom prst="rect">
            <a:avLst/>
          </a:prstGeom>
          <a:solidFill>
            <a:srgbClr val="F5333F"/>
          </a:solidFill>
          <a:ln>
            <a:noFill/>
          </a:ln>
        </p:spPr>
        <p:txBody>
          <a:bodyPr spcFirstLastPara="1" wrap="square" lIns="121900" tIns="60925" rIns="121900" bIns="60925" anchor="ctr" anchorCtr="0">
            <a:noAutofit/>
          </a:bodyPr>
          <a:lstStyle/>
          <a:p>
            <a:pPr marL="0" marR="0" lvl="0" indent="0" algn="ctr" rtl="0">
              <a:spcBef>
                <a:spcPts val="0"/>
              </a:spcBef>
              <a:spcAft>
                <a:spcPts val="0"/>
              </a:spcAft>
              <a:buClr>
                <a:schemeClr val="dk1"/>
              </a:buClr>
              <a:buSzPts val="1351"/>
              <a:buFont typeface="Calibri"/>
              <a:buNone/>
            </a:pPr>
            <a:endParaRPr sz="1351" b="0" i="0" u="none" strike="noStrike" cap="none">
              <a:solidFill>
                <a:schemeClr val="lt1"/>
              </a:solidFill>
              <a:latin typeface="Calibri"/>
              <a:ea typeface="Calibri"/>
              <a:cs typeface="Calibri"/>
              <a:sym typeface="Calibri"/>
            </a:endParaRPr>
          </a:p>
        </p:txBody>
      </p:sp>
      <p:sp>
        <p:nvSpPr>
          <p:cNvPr id="33" name="Google Shape;33;p20"/>
          <p:cNvSpPr txBox="1">
            <a:spLocks noGrp="1"/>
          </p:cNvSpPr>
          <p:nvPr>
            <p:ph type="title"/>
          </p:nvPr>
        </p:nvSpPr>
        <p:spPr>
          <a:xfrm>
            <a:off x="422239" y="162621"/>
            <a:ext cx="4981200" cy="5100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3200" b="0" i="0">
                <a:solidFill>
                  <a:schemeClr val="lt1"/>
                </a:solidFill>
                <a:latin typeface="Proxima Nova"/>
                <a:ea typeface="Proxima Nova"/>
                <a:cs typeface="Proxima Nova"/>
                <a:sym typeface="Proxima Nov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34" name="Google Shape;34;p20"/>
          <p:cNvPicPr preferRelativeResize="0"/>
          <p:nvPr/>
        </p:nvPicPr>
        <p:blipFill rotWithShape="1">
          <a:blip r:embed="rId2">
            <a:alphaModFix/>
          </a:blip>
          <a:srcRect/>
          <a:stretch/>
        </p:blipFill>
        <p:spPr>
          <a:xfrm>
            <a:off x="10572384" y="280085"/>
            <a:ext cx="1084840" cy="289624"/>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5"/>
        <p:cNvGrpSpPr/>
        <p:nvPr/>
      </p:nvGrpSpPr>
      <p:grpSpPr>
        <a:xfrm>
          <a:off x="0" y="0"/>
          <a:ext cx="0" cy="0"/>
          <a:chOff x="0" y="0"/>
          <a:chExt cx="0" cy="0"/>
        </a:xfrm>
      </p:grpSpPr>
      <p:sp>
        <p:nvSpPr>
          <p:cNvPr id="36" name="Google Shape;36;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8" name="Google Shape;3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1"/>
        <p:cNvGrpSpPr/>
        <p:nvPr/>
      </p:nvGrpSpPr>
      <p:grpSpPr>
        <a:xfrm>
          <a:off x="0" y="0"/>
          <a:ext cx="0" cy="0"/>
          <a:chOff x="0" y="0"/>
          <a:chExt cx="0" cy="0"/>
        </a:xfrm>
      </p:grpSpPr>
      <p:sp>
        <p:nvSpPr>
          <p:cNvPr id="42" name="Google Shape;42;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0" name="Google Shape;5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0"/>
        <p:cNvGrpSpPr/>
        <p:nvPr/>
      </p:nvGrpSpPr>
      <p:grpSpPr>
        <a:xfrm>
          <a:off x="0" y="0"/>
          <a:ext cx="0" cy="0"/>
          <a:chOff x="0" y="0"/>
          <a:chExt cx="0" cy="0"/>
        </a:xfrm>
      </p:grpSpPr>
      <p:sp>
        <p:nvSpPr>
          <p:cNvPr id="61" name="Google Shape;61;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3" name="Google Shape;63;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5" name="Google Shape;65;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06" name="Google Shape;106;p2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867" b="0" i="0" u="none" strike="noStrike" cap="none">
                <a:solidFill>
                  <a:schemeClr val="dk2"/>
                </a:solidFill>
                <a:latin typeface="Arial"/>
                <a:ea typeface="Arial"/>
                <a:cs typeface="Arial"/>
                <a:sym typeface="Arial"/>
              </a:defRPr>
            </a:lvl9pPr>
          </a:lstStyle>
          <a:p>
            <a:endParaRPr/>
          </a:p>
        </p:txBody>
      </p:sp>
      <p:sp>
        <p:nvSpPr>
          <p:cNvPr id="107" name="Google Shape;107;p2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buClr>
                <a:schemeClr val="dk2"/>
              </a:buClr>
              <a:buSzPts val="1333"/>
              <a:buFont typeface="Arial"/>
              <a:buNone/>
              <a:defRPr sz="1333" b="0" i="0" u="none" strike="noStrike" cap="none">
                <a:solidFill>
                  <a:schemeClr val="dk2"/>
                </a:solidFill>
                <a:latin typeface="Arial"/>
                <a:ea typeface="Arial"/>
                <a:cs typeface="Arial"/>
                <a:sym typeface="Arial"/>
              </a:defRPr>
            </a:lvl1pPr>
            <a:lvl2pPr marL="0" marR="0" lvl="1" indent="0" algn="r" rtl="0">
              <a:buClr>
                <a:schemeClr val="dk2"/>
              </a:buClr>
              <a:buSzPts val="1333"/>
              <a:buFont typeface="Arial"/>
              <a:buNone/>
              <a:defRPr sz="1333" b="0" i="0" u="none" strike="noStrike" cap="none">
                <a:solidFill>
                  <a:schemeClr val="dk2"/>
                </a:solidFill>
                <a:latin typeface="Arial"/>
                <a:ea typeface="Arial"/>
                <a:cs typeface="Arial"/>
                <a:sym typeface="Arial"/>
              </a:defRPr>
            </a:lvl2pPr>
            <a:lvl3pPr marL="0" marR="0" lvl="2" indent="0" algn="r" rtl="0">
              <a:buClr>
                <a:schemeClr val="dk2"/>
              </a:buClr>
              <a:buSzPts val="1333"/>
              <a:buFont typeface="Arial"/>
              <a:buNone/>
              <a:defRPr sz="1333" b="0" i="0" u="none" strike="noStrike" cap="none">
                <a:solidFill>
                  <a:schemeClr val="dk2"/>
                </a:solidFill>
                <a:latin typeface="Arial"/>
                <a:ea typeface="Arial"/>
                <a:cs typeface="Arial"/>
                <a:sym typeface="Arial"/>
              </a:defRPr>
            </a:lvl3pPr>
            <a:lvl4pPr marL="0" marR="0" lvl="3" indent="0" algn="r" rtl="0">
              <a:buClr>
                <a:schemeClr val="dk2"/>
              </a:buClr>
              <a:buSzPts val="1333"/>
              <a:buFont typeface="Arial"/>
              <a:buNone/>
              <a:defRPr sz="1333" b="0" i="0" u="none" strike="noStrike" cap="none">
                <a:solidFill>
                  <a:schemeClr val="dk2"/>
                </a:solidFill>
                <a:latin typeface="Arial"/>
                <a:ea typeface="Arial"/>
                <a:cs typeface="Arial"/>
                <a:sym typeface="Arial"/>
              </a:defRPr>
            </a:lvl4pPr>
            <a:lvl5pPr marL="0" marR="0" lvl="4" indent="0" algn="r" rtl="0">
              <a:buClr>
                <a:schemeClr val="dk2"/>
              </a:buClr>
              <a:buSzPts val="1333"/>
              <a:buFont typeface="Arial"/>
              <a:buNone/>
              <a:defRPr sz="1333" b="0" i="0" u="none" strike="noStrike" cap="none">
                <a:solidFill>
                  <a:schemeClr val="dk2"/>
                </a:solidFill>
                <a:latin typeface="Arial"/>
                <a:ea typeface="Arial"/>
                <a:cs typeface="Arial"/>
                <a:sym typeface="Arial"/>
              </a:defRPr>
            </a:lvl5pPr>
            <a:lvl6pPr marL="0" marR="0" lvl="5" indent="0" algn="r" rtl="0">
              <a:buClr>
                <a:schemeClr val="dk2"/>
              </a:buClr>
              <a:buSzPts val="1333"/>
              <a:buFont typeface="Arial"/>
              <a:buNone/>
              <a:defRPr sz="1333" b="0" i="0" u="none" strike="noStrike" cap="none">
                <a:solidFill>
                  <a:schemeClr val="dk2"/>
                </a:solidFill>
                <a:latin typeface="Arial"/>
                <a:ea typeface="Arial"/>
                <a:cs typeface="Arial"/>
                <a:sym typeface="Arial"/>
              </a:defRPr>
            </a:lvl6pPr>
            <a:lvl7pPr marL="0" marR="0" lvl="6" indent="0" algn="r" rtl="0">
              <a:buClr>
                <a:schemeClr val="dk2"/>
              </a:buClr>
              <a:buSzPts val="1333"/>
              <a:buFont typeface="Arial"/>
              <a:buNone/>
              <a:defRPr sz="1333" b="0" i="0" u="none" strike="noStrike" cap="none">
                <a:solidFill>
                  <a:schemeClr val="dk2"/>
                </a:solidFill>
                <a:latin typeface="Arial"/>
                <a:ea typeface="Arial"/>
                <a:cs typeface="Arial"/>
                <a:sym typeface="Arial"/>
              </a:defRPr>
            </a:lvl7pPr>
            <a:lvl8pPr marL="0" marR="0" lvl="7" indent="0" algn="r" rtl="0">
              <a:buClr>
                <a:schemeClr val="dk2"/>
              </a:buClr>
              <a:buSzPts val="1333"/>
              <a:buFont typeface="Arial"/>
              <a:buNone/>
              <a:defRPr sz="1333" b="0" i="0" u="none" strike="noStrike" cap="none">
                <a:solidFill>
                  <a:schemeClr val="dk2"/>
                </a:solidFill>
                <a:latin typeface="Arial"/>
                <a:ea typeface="Arial"/>
                <a:cs typeface="Arial"/>
                <a:sym typeface="Arial"/>
              </a:defRPr>
            </a:lvl8pPr>
            <a:lvl9pPr marL="0" marR="0" lvl="8" indent="0" algn="r" rtl="0">
              <a:buClr>
                <a:schemeClr val="dk2"/>
              </a:buClr>
              <a:buSzPts val="1333"/>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1"/>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0"/>
          <p:cNvSpPr txBox="1">
            <a:spLocks noGrp="1"/>
          </p:cNvSpPr>
          <p:nvPr>
            <p:ph type="title"/>
          </p:nvPr>
        </p:nvSpPr>
        <p:spPr>
          <a:xfrm>
            <a:off x="422239" y="162621"/>
            <a:ext cx="4981200" cy="510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Risks in Sampling</a:t>
            </a:r>
            <a:endParaRPr/>
          </a:p>
        </p:txBody>
      </p:sp>
      <p:sp>
        <p:nvSpPr>
          <p:cNvPr id="259" name="Google Shape;259;p10"/>
          <p:cNvSpPr txBox="1"/>
          <p:nvPr/>
        </p:nvSpPr>
        <p:spPr>
          <a:xfrm>
            <a:off x="422239" y="1141845"/>
            <a:ext cx="10458450" cy="5140213"/>
          </a:xfrm>
          <a:prstGeom prst="rect">
            <a:avLst/>
          </a:prstGeom>
          <a:noFill/>
          <a:ln>
            <a:noFill/>
          </a:ln>
        </p:spPr>
        <p:txBody>
          <a:bodyPr spcFirstLastPara="1" wrap="square" lIns="91425" tIns="45700" rIns="91425" bIns="45700" anchor="t" anchorCtr="0">
            <a:spAutoFit/>
          </a:bodyPr>
          <a:lstStyle/>
          <a:p>
            <a:pPr marL="342900" marR="0" lvl="0" indent="-342900" algn="l" rtl="0">
              <a:lnSpc>
                <a:spcPct val="200000"/>
              </a:lnSpc>
              <a:spcBef>
                <a:spcPts val="0"/>
              </a:spcBef>
              <a:spcAft>
                <a:spcPts val="0"/>
              </a:spcAft>
              <a:buFont typeface="Arial" panose="020B0604020202020204" pitchFamily="34" charset="0"/>
              <a:buChar char="•"/>
            </a:pPr>
            <a:r>
              <a:rPr lang="en-US" sz="1867" b="1" dirty="0">
                <a:solidFill>
                  <a:schemeClr val="dk1"/>
                </a:solidFill>
                <a:latin typeface="Calibri"/>
                <a:ea typeface="Calibri"/>
                <a:cs typeface="Calibri"/>
                <a:sym typeface="Calibri"/>
              </a:rPr>
              <a:t>Size Bias:</a:t>
            </a:r>
            <a:endParaRPr dirty="0"/>
          </a:p>
          <a:p>
            <a:pPr marL="742950" marR="0" lvl="1" indent="-285750" algn="l" rtl="0">
              <a:lnSpc>
                <a:spcPct val="200000"/>
              </a:lnSpc>
              <a:spcBef>
                <a:spcPts val="0"/>
              </a:spcBef>
              <a:spcAft>
                <a:spcPts val="0"/>
              </a:spcAft>
              <a:buFont typeface="Arial" panose="020B0604020202020204" pitchFamily="34" charset="0"/>
              <a:buChar char="•"/>
            </a:pPr>
            <a:r>
              <a:rPr lang="en-US" sz="1800" b="0" i="0" u="none" strike="noStrike" cap="none" dirty="0">
                <a:solidFill>
                  <a:schemeClr val="dk1"/>
                </a:solidFill>
                <a:latin typeface="Calibri"/>
                <a:ea typeface="Calibri"/>
                <a:cs typeface="Calibri"/>
                <a:sym typeface="Calibri"/>
              </a:rPr>
              <a:t>One particular subgroup in a population is likely to be over-represented or under-represented due to its size</a:t>
            </a:r>
            <a:endParaRPr dirty="0"/>
          </a:p>
          <a:p>
            <a:pPr marL="342900" marR="0" lvl="0" indent="-342900" algn="l" rtl="0">
              <a:lnSpc>
                <a:spcPct val="200000"/>
              </a:lnSpc>
              <a:spcBef>
                <a:spcPts val="0"/>
              </a:spcBef>
              <a:spcAft>
                <a:spcPts val="0"/>
              </a:spcAft>
              <a:buFont typeface="Arial" panose="020B0604020202020204" pitchFamily="34" charset="0"/>
              <a:buChar char="•"/>
            </a:pPr>
            <a:r>
              <a:rPr lang="en-US" sz="1867" b="1" dirty="0">
                <a:solidFill>
                  <a:schemeClr val="dk1"/>
                </a:solidFill>
                <a:latin typeface="Calibri"/>
                <a:ea typeface="Calibri"/>
                <a:cs typeface="Calibri"/>
                <a:sym typeface="Calibri"/>
              </a:rPr>
              <a:t>Incorrect Response Bias:</a:t>
            </a:r>
            <a:endParaRPr dirty="0"/>
          </a:p>
          <a:p>
            <a:pPr marL="742950" marR="0" lvl="1" indent="-285750" algn="l" rtl="0">
              <a:lnSpc>
                <a:spcPct val="200000"/>
              </a:lnSpc>
              <a:spcBef>
                <a:spcPts val="0"/>
              </a:spcBef>
              <a:spcAft>
                <a:spcPts val="0"/>
              </a:spcAft>
              <a:buFont typeface="Arial" panose="020B0604020202020204" pitchFamily="34" charset="0"/>
              <a:buChar char="•"/>
            </a:pPr>
            <a:r>
              <a:rPr lang="en-US" sz="1800" b="0" i="0" u="none" strike="noStrike" cap="none" dirty="0">
                <a:solidFill>
                  <a:schemeClr val="dk1"/>
                </a:solidFill>
                <a:latin typeface="Calibri"/>
                <a:ea typeface="Calibri"/>
                <a:cs typeface="Calibri"/>
                <a:sym typeface="Calibri"/>
              </a:rPr>
              <a:t>A major problem with surveys is that you can never be sure that the person is actually responding truthfully.</a:t>
            </a:r>
            <a:endParaRPr dirty="0"/>
          </a:p>
          <a:p>
            <a:pPr marL="342900" marR="0" lvl="0" indent="-342900" algn="l" rtl="0">
              <a:lnSpc>
                <a:spcPct val="200000"/>
              </a:lnSpc>
              <a:spcBef>
                <a:spcPts val="0"/>
              </a:spcBef>
              <a:spcAft>
                <a:spcPts val="0"/>
              </a:spcAft>
              <a:buFont typeface="Arial" panose="020B0604020202020204" pitchFamily="34" charset="0"/>
              <a:buChar char="•"/>
            </a:pPr>
            <a:r>
              <a:rPr lang="en-US" sz="1867" b="1" dirty="0">
                <a:solidFill>
                  <a:schemeClr val="dk1"/>
                </a:solidFill>
                <a:latin typeface="Calibri"/>
                <a:ea typeface="Calibri"/>
                <a:cs typeface="Calibri"/>
                <a:sym typeface="Calibri"/>
              </a:rPr>
              <a:t>Non-Response Bias:</a:t>
            </a:r>
            <a:endParaRPr dirty="0"/>
          </a:p>
          <a:p>
            <a:pPr marL="742950" marR="0" lvl="1" indent="-285750" algn="l" rtl="0">
              <a:lnSpc>
                <a:spcPct val="200000"/>
              </a:lnSpc>
              <a:spcBef>
                <a:spcPts val="0"/>
              </a:spcBef>
              <a:spcAft>
                <a:spcPts val="0"/>
              </a:spcAft>
              <a:buFont typeface="Arial" panose="020B0604020202020204" pitchFamily="34" charset="0"/>
              <a:buChar char="•"/>
            </a:pPr>
            <a:r>
              <a:rPr lang="en-US" sz="1800" b="0" i="0" u="none" strike="noStrike" cap="none" dirty="0">
                <a:solidFill>
                  <a:schemeClr val="dk1"/>
                </a:solidFill>
                <a:latin typeface="Calibri"/>
                <a:ea typeface="Calibri"/>
                <a:cs typeface="Calibri"/>
                <a:sym typeface="Calibri"/>
              </a:rPr>
              <a:t>One of the biggest problems in survey is that most people just don’t want to be bothered taking the time to respond to a poll of any kind</a:t>
            </a:r>
            <a:endParaRPr sz="18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9">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9">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9">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9">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9">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1"/>
          <p:cNvSpPr txBox="1">
            <a:spLocks noGrp="1"/>
          </p:cNvSpPr>
          <p:nvPr>
            <p:ph type="title"/>
          </p:nvPr>
        </p:nvSpPr>
        <p:spPr>
          <a:xfrm>
            <a:off x="422238" y="162621"/>
            <a:ext cx="6473861" cy="510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Null and Alternate Hypothesis</a:t>
            </a:r>
            <a:endParaRPr/>
          </a:p>
        </p:txBody>
      </p:sp>
      <p:pic>
        <p:nvPicPr>
          <p:cNvPr id="265" name="Google Shape;265;p11" descr="Image result for null and alternative hypothesis"/>
          <p:cNvPicPr preferRelativeResize="0"/>
          <p:nvPr/>
        </p:nvPicPr>
        <p:blipFill rotWithShape="1">
          <a:blip r:embed="rId3">
            <a:alphaModFix/>
          </a:blip>
          <a:srcRect/>
          <a:stretch/>
        </p:blipFill>
        <p:spPr>
          <a:xfrm>
            <a:off x="1110551" y="1123950"/>
            <a:ext cx="9717747" cy="546623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2"/>
          <p:cNvSpPr txBox="1">
            <a:spLocks noGrp="1"/>
          </p:cNvSpPr>
          <p:nvPr>
            <p:ph type="body" idx="1"/>
          </p:nvPr>
        </p:nvSpPr>
        <p:spPr>
          <a:xfrm>
            <a:off x="700595" y="1728846"/>
            <a:ext cx="10170605" cy="4966533"/>
          </a:xfrm>
          <a:prstGeom prst="rect">
            <a:avLst/>
          </a:prstGeom>
          <a:noFill/>
          <a:ln>
            <a:noFill/>
          </a:ln>
        </p:spPr>
        <p:txBody>
          <a:bodyPr spcFirstLastPara="1" wrap="square" lIns="91425" tIns="45700" rIns="91425" bIns="45700" anchor="t" anchorCtr="0">
            <a:noAutofit/>
          </a:bodyPr>
          <a:lstStyle/>
          <a:p>
            <a:pPr marL="237060" lvl="0" indent="0" algn="l" rtl="0">
              <a:lnSpc>
                <a:spcPct val="90000"/>
              </a:lnSpc>
              <a:spcBef>
                <a:spcPts val="1000"/>
              </a:spcBef>
              <a:spcAft>
                <a:spcPts val="0"/>
              </a:spcAft>
              <a:buSzPts val="1800"/>
              <a:buNone/>
            </a:pPr>
            <a:r>
              <a:rPr lang="en-US" sz="2133" dirty="0">
                <a:latin typeface="Proxima Nova"/>
                <a:ea typeface="Proxima Nova"/>
                <a:cs typeface="Proxima Nova"/>
                <a:sym typeface="Proxima Nova"/>
              </a:rPr>
              <a:t>Hypothesis enables further analysis process and root causes of investigation.</a:t>
            </a:r>
            <a:endParaRPr dirty="0"/>
          </a:p>
          <a:p>
            <a:pPr marL="609585" lvl="0" indent="-304791" algn="l" rtl="0">
              <a:lnSpc>
                <a:spcPct val="90000"/>
              </a:lnSpc>
              <a:spcBef>
                <a:spcPts val="1000"/>
              </a:spcBef>
              <a:spcAft>
                <a:spcPts val="0"/>
              </a:spcAft>
              <a:buSzPts val="1800"/>
              <a:buNone/>
            </a:pPr>
            <a:r>
              <a:rPr lang="en-US" sz="2133" dirty="0">
                <a:latin typeface="Proxima Nova"/>
                <a:ea typeface="Proxima Nova"/>
                <a:cs typeface="Proxima Nova"/>
                <a:sym typeface="Proxima Nova"/>
              </a:rPr>
              <a:t>E.g. (Business problem examples)</a:t>
            </a:r>
            <a:endParaRPr dirty="0"/>
          </a:p>
          <a:p>
            <a:pPr marL="1219170" lvl="1" indent="-457188" algn="l" rtl="0">
              <a:lnSpc>
                <a:spcPct val="90000"/>
              </a:lnSpc>
              <a:spcBef>
                <a:spcPts val="800"/>
              </a:spcBef>
              <a:spcAft>
                <a:spcPts val="0"/>
              </a:spcAft>
              <a:buSzPts val="1800"/>
              <a:buChar char="•"/>
            </a:pPr>
            <a:r>
              <a:rPr lang="en-US" sz="2133" dirty="0">
                <a:latin typeface="Proxima Nova"/>
                <a:ea typeface="Proxima Nova"/>
                <a:cs typeface="Proxima Nova"/>
                <a:sym typeface="Proxima Nova"/>
              </a:rPr>
              <a:t>Most Customers in my target segment are in the age group of 31- 50</a:t>
            </a:r>
            <a:endParaRPr dirty="0"/>
          </a:p>
          <a:p>
            <a:pPr marL="1219170" lvl="1" indent="-457188" algn="l" rtl="0">
              <a:lnSpc>
                <a:spcPct val="90000"/>
              </a:lnSpc>
              <a:spcBef>
                <a:spcPts val="800"/>
              </a:spcBef>
              <a:spcAft>
                <a:spcPts val="0"/>
              </a:spcAft>
              <a:buSzPts val="1800"/>
              <a:buChar char="•"/>
            </a:pPr>
            <a:r>
              <a:rPr lang="en-US" sz="2133" dirty="0">
                <a:latin typeface="Proxima Nova"/>
                <a:ea typeface="Proxima Nova"/>
                <a:cs typeface="Proxima Nova"/>
                <a:sym typeface="Proxima Nova"/>
              </a:rPr>
              <a:t>30% of patients tested for cancer are detected to be positive.</a:t>
            </a:r>
            <a:endParaRPr dirty="0"/>
          </a:p>
          <a:p>
            <a:pPr marL="609585" lvl="0" indent="-304791" algn="l" rtl="0">
              <a:lnSpc>
                <a:spcPct val="125000"/>
              </a:lnSpc>
              <a:spcBef>
                <a:spcPts val="1000"/>
              </a:spcBef>
              <a:spcAft>
                <a:spcPts val="0"/>
              </a:spcAft>
              <a:buSzPts val="1800"/>
              <a:buNone/>
            </a:pPr>
            <a:r>
              <a:rPr lang="en-US" sz="2133" dirty="0">
                <a:latin typeface="Proxima Nova"/>
                <a:ea typeface="Proxima Nova"/>
                <a:cs typeface="Proxima Nova"/>
                <a:sym typeface="Proxima Nova"/>
              </a:rPr>
              <a:t>Task: What is the Null/alternate hypothesis for above examples?</a:t>
            </a:r>
            <a:endParaRPr dirty="0"/>
          </a:p>
          <a:p>
            <a:pPr marL="609585" lvl="0" indent="-304791" algn="l" rtl="0">
              <a:lnSpc>
                <a:spcPct val="125000"/>
              </a:lnSpc>
              <a:spcBef>
                <a:spcPts val="1000"/>
              </a:spcBef>
              <a:spcAft>
                <a:spcPts val="0"/>
              </a:spcAft>
              <a:buSzPts val="1800"/>
              <a:buNone/>
            </a:pPr>
            <a:r>
              <a:rPr lang="en-US" sz="2133" dirty="0">
                <a:latin typeface="Proxima Nova"/>
                <a:ea typeface="Proxima Nova"/>
                <a:cs typeface="Proxima Nova"/>
                <a:sym typeface="Proxima Nova"/>
              </a:rPr>
              <a:t>Null vs. Alternate Hypothesis (Loan default example)</a:t>
            </a:r>
            <a:endParaRPr dirty="0"/>
          </a:p>
          <a:p>
            <a:pPr marL="609585" lvl="0" indent="-304791" algn="l" rtl="0">
              <a:lnSpc>
                <a:spcPct val="125000"/>
              </a:lnSpc>
              <a:spcBef>
                <a:spcPts val="1000"/>
              </a:spcBef>
              <a:spcAft>
                <a:spcPts val="0"/>
              </a:spcAft>
              <a:buSzPts val="1800"/>
              <a:buNone/>
            </a:pPr>
            <a:r>
              <a:rPr lang="en-US" sz="2133" dirty="0">
                <a:latin typeface="Proxima Nova"/>
                <a:ea typeface="Proxima Nova"/>
                <a:cs typeface="Proxima Nova"/>
                <a:sym typeface="Proxima Nova"/>
              </a:rPr>
              <a:t>Tip: Best way to identify null/ alternate </a:t>
            </a:r>
            <a:endParaRPr dirty="0"/>
          </a:p>
          <a:p>
            <a:pPr marL="609585" lvl="0" indent="-304791" algn="l" rtl="0">
              <a:lnSpc>
                <a:spcPct val="125000"/>
              </a:lnSpc>
              <a:spcBef>
                <a:spcPts val="1000"/>
              </a:spcBef>
              <a:spcAft>
                <a:spcPts val="0"/>
              </a:spcAft>
              <a:buSzPts val="1800"/>
              <a:buNone/>
            </a:pPr>
            <a:r>
              <a:rPr lang="en-US" sz="2133" dirty="0">
                <a:latin typeface="Proxima Nova"/>
                <a:ea typeface="Proxima Nova"/>
                <a:cs typeface="Proxima Nova"/>
                <a:sym typeface="Proxima Nova"/>
              </a:rPr>
              <a:t>(Status Quo vs. challenging statement)</a:t>
            </a:r>
            <a:endParaRPr dirty="0"/>
          </a:p>
          <a:p>
            <a:pPr marL="609585" lvl="0" indent="-304791" algn="l" rtl="0">
              <a:lnSpc>
                <a:spcPct val="125000"/>
              </a:lnSpc>
              <a:spcBef>
                <a:spcPts val="1000"/>
              </a:spcBef>
              <a:spcAft>
                <a:spcPts val="0"/>
              </a:spcAft>
              <a:buSzPts val="1800"/>
              <a:buNone/>
            </a:pPr>
            <a:r>
              <a:rPr lang="en-US" b="1" dirty="0">
                <a:latin typeface="Proxima Nova"/>
                <a:ea typeface="Proxima Nova"/>
                <a:cs typeface="Proxima Nova"/>
                <a:sym typeface="Proxima Nova"/>
              </a:rPr>
              <a:t>p- value: Level of Significance</a:t>
            </a:r>
            <a:endParaRPr dirty="0"/>
          </a:p>
          <a:p>
            <a:pPr marL="609585" lvl="0" indent="-304791" algn="l" rtl="0">
              <a:lnSpc>
                <a:spcPct val="125000"/>
              </a:lnSpc>
              <a:spcBef>
                <a:spcPts val="1000"/>
              </a:spcBef>
              <a:spcAft>
                <a:spcPts val="0"/>
              </a:spcAft>
              <a:buSzPts val="1800"/>
              <a:buNone/>
            </a:pPr>
            <a:r>
              <a:rPr lang="en-US" sz="2133" dirty="0">
                <a:latin typeface="Proxima Nova"/>
                <a:ea typeface="Proxima Nova"/>
                <a:cs typeface="Proxima Nova"/>
                <a:sym typeface="Proxima Nova"/>
              </a:rPr>
              <a:t>Accept / reject null using critical regions</a:t>
            </a:r>
            <a:endParaRPr dirty="0"/>
          </a:p>
        </p:txBody>
      </p:sp>
      <p:sp>
        <p:nvSpPr>
          <p:cNvPr id="271" name="Google Shape;271;p12"/>
          <p:cNvSpPr txBox="1">
            <a:spLocks noGrp="1"/>
          </p:cNvSpPr>
          <p:nvPr>
            <p:ph type="title"/>
          </p:nvPr>
        </p:nvSpPr>
        <p:spPr>
          <a:xfrm>
            <a:off x="422238" y="162621"/>
            <a:ext cx="9873228" cy="510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Converting Business Hypothesis to Statistical Test</a:t>
            </a:r>
            <a:endParaRPr/>
          </a:p>
        </p:txBody>
      </p:sp>
      <p:grpSp>
        <p:nvGrpSpPr>
          <p:cNvPr id="272" name="Google Shape;272;p12"/>
          <p:cNvGrpSpPr/>
          <p:nvPr/>
        </p:nvGrpSpPr>
        <p:grpSpPr>
          <a:xfrm>
            <a:off x="701782" y="947370"/>
            <a:ext cx="9727963" cy="778237"/>
            <a:chOff x="1187" y="3237"/>
            <a:chExt cx="9727963" cy="778237"/>
          </a:xfrm>
        </p:grpSpPr>
        <p:sp>
          <p:nvSpPr>
            <p:cNvPr id="273" name="Google Shape;273;p12"/>
            <p:cNvSpPr/>
            <p:nvPr/>
          </p:nvSpPr>
          <p:spPr>
            <a:xfrm>
              <a:off x="1187" y="3237"/>
              <a:ext cx="1945592" cy="778237"/>
            </a:xfrm>
            <a:prstGeom prst="homePlate">
              <a:avLst>
                <a:gd name="adj" fmla="val 50000"/>
              </a:avLst>
            </a:prstGeom>
            <a:solidFill>
              <a:schemeClr val="accent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2"/>
            <p:cNvSpPr txBox="1"/>
            <p:nvPr/>
          </p:nvSpPr>
          <p:spPr>
            <a:xfrm>
              <a:off x="1187" y="3237"/>
              <a:ext cx="1751033" cy="778237"/>
            </a:xfrm>
            <a:prstGeom prst="rect">
              <a:avLst/>
            </a:prstGeom>
            <a:noFill/>
            <a:ln>
              <a:noFill/>
            </a:ln>
          </p:spPr>
          <p:txBody>
            <a:bodyPr spcFirstLastPara="1" wrap="square" lIns="80000" tIns="40000" rIns="20000" bIns="40000" anchor="ctr" anchorCtr="0">
              <a:noAutofit/>
            </a:bodyPr>
            <a:lstStyle/>
            <a:p>
              <a:pPr marL="0" marR="0" lvl="0" indent="0" algn="ctr" rtl="0">
                <a:lnSpc>
                  <a:spcPct val="90000"/>
                </a:lnSpc>
                <a:spcBef>
                  <a:spcPts val="0"/>
                </a:spcBef>
                <a:spcAft>
                  <a:spcPts val="0"/>
                </a:spcAft>
                <a:buClr>
                  <a:schemeClr val="lt1"/>
                </a:buClr>
                <a:buSzPts val="1500"/>
                <a:buFont typeface="Proxima Nova"/>
                <a:buNone/>
              </a:pPr>
              <a:r>
                <a:rPr lang="en-US" sz="1500">
                  <a:solidFill>
                    <a:schemeClr val="lt1"/>
                  </a:solidFill>
                  <a:latin typeface="Proxima Nova"/>
                  <a:ea typeface="Proxima Nova"/>
                  <a:cs typeface="Proxima Nova"/>
                  <a:sym typeface="Proxima Nova"/>
                </a:rPr>
                <a:t>Understanding</a:t>
              </a:r>
              <a:endParaRPr/>
            </a:p>
          </p:txBody>
        </p:sp>
        <p:sp>
          <p:nvSpPr>
            <p:cNvPr id="275" name="Google Shape;275;p12"/>
            <p:cNvSpPr/>
            <p:nvPr/>
          </p:nvSpPr>
          <p:spPr>
            <a:xfrm>
              <a:off x="1557661" y="3237"/>
              <a:ext cx="1945592" cy="778237"/>
            </a:xfrm>
            <a:prstGeom prst="chevron">
              <a:avLst>
                <a:gd name="adj" fmla="val 50000"/>
              </a:avLst>
            </a:prstGeom>
            <a:solidFill>
              <a:srgbClr val="00C58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2"/>
            <p:cNvSpPr txBox="1"/>
            <p:nvPr/>
          </p:nvSpPr>
          <p:spPr>
            <a:xfrm>
              <a:off x="1946780" y="3237"/>
              <a:ext cx="1167355" cy="778237"/>
            </a:xfrm>
            <a:prstGeom prst="rect">
              <a:avLst/>
            </a:prstGeom>
            <a:noFill/>
            <a:ln>
              <a:noFill/>
            </a:ln>
          </p:spPr>
          <p:txBody>
            <a:bodyPr spcFirstLastPara="1" wrap="square" lIns="60000" tIns="40000" rIns="20000" bIns="40000" anchor="ctr" anchorCtr="0">
              <a:noAutofit/>
            </a:bodyPr>
            <a:lstStyle/>
            <a:p>
              <a:pPr marL="0" marR="0" lvl="0" indent="0" algn="ctr" rtl="0">
                <a:lnSpc>
                  <a:spcPct val="90000"/>
                </a:lnSpc>
                <a:spcBef>
                  <a:spcPts val="0"/>
                </a:spcBef>
                <a:spcAft>
                  <a:spcPts val="0"/>
                </a:spcAft>
                <a:buClr>
                  <a:schemeClr val="lt1"/>
                </a:buClr>
                <a:buSzPts val="1500"/>
                <a:buFont typeface="Proxima Nova"/>
                <a:buNone/>
              </a:pPr>
              <a:r>
                <a:rPr lang="en-US" sz="1500">
                  <a:solidFill>
                    <a:schemeClr val="lt1"/>
                  </a:solidFill>
                  <a:latin typeface="Proxima Nova"/>
                  <a:ea typeface="Proxima Nova"/>
                  <a:cs typeface="Proxima Nova"/>
                  <a:sym typeface="Proxima Nova"/>
                </a:rPr>
                <a:t>Diagnosis</a:t>
              </a:r>
              <a:endParaRPr/>
            </a:p>
          </p:txBody>
        </p:sp>
        <p:sp>
          <p:nvSpPr>
            <p:cNvPr id="277" name="Google Shape;277;p12"/>
            <p:cNvSpPr/>
            <p:nvPr/>
          </p:nvSpPr>
          <p:spPr>
            <a:xfrm>
              <a:off x="3114136" y="3237"/>
              <a:ext cx="1945592" cy="778237"/>
            </a:xfrm>
            <a:prstGeom prst="chevron">
              <a:avLst>
                <a:gd name="adj" fmla="val 50000"/>
              </a:avLst>
            </a:prstGeom>
            <a:solidFill>
              <a:srgbClr val="004B5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2"/>
            <p:cNvSpPr txBox="1"/>
            <p:nvPr/>
          </p:nvSpPr>
          <p:spPr>
            <a:xfrm>
              <a:off x="3503255" y="3237"/>
              <a:ext cx="1167355" cy="778237"/>
            </a:xfrm>
            <a:prstGeom prst="rect">
              <a:avLst/>
            </a:prstGeom>
            <a:noFill/>
            <a:ln>
              <a:noFill/>
            </a:ln>
          </p:spPr>
          <p:txBody>
            <a:bodyPr spcFirstLastPara="1" wrap="square" lIns="60000" tIns="40000" rIns="20000" bIns="40000" anchor="ctr" anchorCtr="0">
              <a:noAutofit/>
            </a:bodyPr>
            <a:lstStyle/>
            <a:p>
              <a:pPr marL="0" marR="0" lvl="0" indent="0" algn="ctr" rtl="0">
                <a:lnSpc>
                  <a:spcPct val="90000"/>
                </a:lnSpc>
                <a:spcBef>
                  <a:spcPts val="0"/>
                </a:spcBef>
                <a:spcAft>
                  <a:spcPts val="0"/>
                </a:spcAft>
                <a:buClr>
                  <a:schemeClr val="lt1"/>
                </a:buClr>
                <a:buSzPts val="1500"/>
                <a:buFont typeface="Proxima Nova"/>
                <a:buNone/>
              </a:pPr>
              <a:r>
                <a:rPr lang="en-US" sz="1500" b="1">
                  <a:solidFill>
                    <a:schemeClr val="lt1"/>
                  </a:solidFill>
                  <a:latin typeface="Proxima Nova"/>
                  <a:ea typeface="Proxima Nova"/>
                  <a:cs typeface="Proxima Nova"/>
                  <a:sym typeface="Proxima Nova"/>
                </a:rPr>
                <a:t>Hypothesis</a:t>
              </a:r>
              <a:endParaRPr/>
            </a:p>
          </p:txBody>
        </p:sp>
        <p:sp>
          <p:nvSpPr>
            <p:cNvPr id="279" name="Google Shape;279;p12"/>
            <p:cNvSpPr/>
            <p:nvPr/>
          </p:nvSpPr>
          <p:spPr>
            <a:xfrm>
              <a:off x="4670610" y="3237"/>
              <a:ext cx="1945592" cy="778237"/>
            </a:xfrm>
            <a:prstGeom prst="chevron">
              <a:avLst>
                <a:gd name="adj" fmla="val 50000"/>
              </a:avLst>
            </a:prstGeom>
            <a:solidFill>
              <a:srgbClr val="1DFF0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2"/>
            <p:cNvSpPr txBox="1"/>
            <p:nvPr/>
          </p:nvSpPr>
          <p:spPr>
            <a:xfrm>
              <a:off x="5059729" y="3237"/>
              <a:ext cx="1167355" cy="778237"/>
            </a:xfrm>
            <a:prstGeom prst="rect">
              <a:avLst/>
            </a:prstGeom>
            <a:noFill/>
            <a:ln>
              <a:noFill/>
            </a:ln>
          </p:spPr>
          <p:txBody>
            <a:bodyPr spcFirstLastPara="1" wrap="square" lIns="60000" tIns="40000" rIns="20000" bIns="40000" anchor="ctr" anchorCtr="0">
              <a:noAutofit/>
            </a:bodyPr>
            <a:lstStyle/>
            <a:p>
              <a:pPr marL="0" marR="0" lvl="0" indent="0" algn="ctr" rtl="0">
                <a:lnSpc>
                  <a:spcPct val="90000"/>
                </a:lnSpc>
                <a:spcBef>
                  <a:spcPts val="0"/>
                </a:spcBef>
                <a:spcAft>
                  <a:spcPts val="0"/>
                </a:spcAft>
                <a:buClr>
                  <a:schemeClr val="lt1"/>
                </a:buClr>
                <a:buSzPts val="1500"/>
                <a:buFont typeface="Proxima Nova"/>
                <a:buNone/>
              </a:pPr>
              <a:r>
                <a:rPr lang="en-US" sz="1500">
                  <a:solidFill>
                    <a:schemeClr val="lt1"/>
                  </a:solidFill>
                  <a:latin typeface="Proxima Nova"/>
                  <a:ea typeface="Proxima Nova"/>
                  <a:cs typeface="Proxima Nova"/>
                  <a:sym typeface="Proxima Nova"/>
                </a:rPr>
                <a:t>Evaluation</a:t>
              </a:r>
              <a:endParaRPr/>
            </a:p>
          </p:txBody>
        </p:sp>
        <p:sp>
          <p:nvSpPr>
            <p:cNvPr id="281" name="Google Shape;281;p12"/>
            <p:cNvSpPr/>
            <p:nvPr/>
          </p:nvSpPr>
          <p:spPr>
            <a:xfrm>
              <a:off x="6227084" y="3237"/>
              <a:ext cx="1945592" cy="778237"/>
            </a:xfrm>
            <a:prstGeom prst="chevron">
              <a:avLst>
                <a:gd name="adj" fmla="val 50000"/>
              </a:avLst>
            </a:prstGeom>
            <a:solidFill>
              <a:srgbClr val="92FF2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2"/>
            <p:cNvSpPr txBox="1"/>
            <p:nvPr/>
          </p:nvSpPr>
          <p:spPr>
            <a:xfrm>
              <a:off x="6616203" y="3237"/>
              <a:ext cx="1167355" cy="778237"/>
            </a:xfrm>
            <a:prstGeom prst="rect">
              <a:avLst/>
            </a:prstGeom>
            <a:noFill/>
            <a:ln>
              <a:noFill/>
            </a:ln>
          </p:spPr>
          <p:txBody>
            <a:bodyPr spcFirstLastPara="1" wrap="square" lIns="60000" tIns="40000" rIns="20000" bIns="40000" anchor="ctr" anchorCtr="0">
              <a:noAutofit/>
            </a:bodyPr>
            <a:lstStyle/>
            <a:p>
              <a:pPr marL="0" marR="0" lvl="0" indent="0" algn="ctr" rtl="0">
                <a:lnSpc>
                  <a:spcPct val="90000"/>
                </a:lnSpc>
                <a:spcBef>
                  <a:spcPts val="0"/>
                </a:spcBef>
                <a:spcAft>
                  <a:spcPts val="0"/>
                </a:spcAft>
                <a:buClr>
                  <a:schemeClr val="lt1"/>
                </a:buClr>
                <a:buSzPts val="1500"/>
                <a:buFont typeface="Proxima Nova"/>
                <a:buNone/>
              </a:pPr>
              <a:r>
                <a:rPr lang="en-US" sz="1500">
                  <a:solidFill>
                    <a:schemeClr val="lt1"/>
                  </a:solidFill>
                  <a:latin typeface="Proxima Nova"/>
                  <a:ea typeface="Proxima Nova"/>
                  <a:cs typeface="Proxima Nova"/>
                  <a:sym typeface="Proxima Nova"/>
                </a:rPr>
                <a:t>Prototype</a:t>
              </a:r>
              <a:endParaRPr/>
            </a:p>
          </p:txBody>
        </p:sp>
        <p:sp>
          <p:nvSpPr>
            <p:cNvPr id="283" name="Google Shape;283;p12"/>
            <p:cNvSpPr/>
            <p:nvPr/>
          </p:nvSpPr>
          <p:spPr>
            <a:xfrm>
              <a:off x="7783558" y="3237"/>
              <a:ext cx="1945592" cy="778237"/>
            </a:xfrm>
            <a:prstGeom prst="chevron">
              <a:avLst>
                <a:gd name="adj" fmla="val 50000"/>
              </a:avLst>
            </a:prstGeom>
            <a:solidFill>
              <a:srgbClr val="EDFE4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2"/>
            <p:cNvSpPr txBox="1"/>
            <p:nvPr/>
          </p:nvSpPr>
          <p:spPr>
            <a:xfrm>
              <a:off x="8172677" y="3237"/>
              <a:ext cx="1167355" cy="778237"/>
            </a:xfrm>
            <a:prstGeom prst="rect">
              <a:avLst/>
            </a:prstGeom>
            <a:noFill/>
            <a:ln>
              <a:noFill/>
            </a:ln>
          </p:spPr>
          <p:txBody>
            <a:bodyPr spcFirstLastPara="1" wrap="square" lIns="60000" tIns="40000" rIns="20000" bIns="40000" anchor="ctr" anchorCtr="0">
              <a:noAutofit/>
            </a:bodyPr>
            <a:lstStyle/>
            <a:p>
              <a:pPr marL="0" marR="0" lvl="0" indent="0" algn="ctr" rtl="0">
                <a:lnSpc>
                  <a:spcPct val="90000"/>
                </a:lnSpc>
                <a:spcBef>
                  <a:spcPts val="0"/>
                </a:spcBef>
                <a:spcAft>
                  <a:spcPts val="0"/>
                </a:spcAft>
                <a:buClr>
                  <a:schemeClr val="lt1"/>
                </a:buClr>
                <a:buSzPts val="1500"/>
                <a:buFont typeface="Proxima Nova"/>
                <a:buNone/>
              </a:pPr>
              <a:r>
                <a:rPr lang="en-US" sz="1500">
                  <a:solidFill>
                    <a:schemeClr val="lt1"/>
                  </a:solidFill>
                  <a:latin typeface="Proxima Nova"/>
                  <a:ea typeface="Proxima Nova"/>
                  <a:cs typeface="Proxima Nova"/>
                  <a:sym typeface="Proxima Nova"/>
                </a:rPr>
                <a:t>Output</a:t>
              </a:r>
              <a:endParaRPr/>
            </a:p>
          </p:txBody>
        </p:sp>
      </p:grpSp>
      <p:pic>
        <p:nvPicPr>
          <p:cNvPr id="285" name="Google Shape;285;p12" descr="Rejection Region (Critical Region) for Statistical Tests ..."/>
          <p:cNvPicPr preferRelativeResize="0"/>
          <p:nvPr/>
        </p:nvPicPr>
        <p:blipFill rotWithShape="1">
          <a:blip r:embed="rId3">
            <a:alphaModFix/>
          </a:blip>
          <a:srcRect/>
          <a:stretch/>
        </p:blipFill>
        <p:spPr>
          <a:xfrm>
            <a:off x="6730629" y="4183641"/>
            <a:ext cx="5461371" cy="218454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0">
                                            <p:txEl>
                                              <p:pRg st="9" end="9"/>
                                            </p:txEl>
                                          </p:spTgt>
                                        </p:tgtEl>
                                        <p:attrNameLst>
                                          <p:attrName>style.visibility</p:attrName>
                                        </p:attrNameLst>
                                      </p:cBhvr>
                                      <p:to>
                                        <p:strVal val="visible"/>
                                      </p:to>
                                    </p:set>
                                  </p:childTnLst>
                                </p:cTn>
                              </p:par>
                            </p:childTnLst>
                          </p:cTn>
                        </p:par>
                        <p:par>
                          <p:cTn id="43" fill="hold">
                            <p:stCondLst>
                              <p:cond delay="1"/>
                            </p:stCondLst>
                            <p:childTnLst>
                              <p:par>
                                <p:cTn id="44" presetID="10" presetClass="entr" presetSubtype="0" fill="hold" nodeType="afterEffect">
                                  <p:stCondLst>
                                    <p:cond delay="0"/>
                                  </p:stCondLst>
                                  <p:childTnLst>
                                    <p:set>
                                      <p:cBhvr>
                                        <p:cTn id="45" dur="1" fill="hold">
                                          <p:stCondLst>
                                            <p:cond delay="0"/>
                                          </p:stCondLst>
                                        </p:cTn>
                                        <p:tgtEl>
                                          <p:spTgt spid="285"/>
                                        </p:tgtEl>
                                        <p:attrNameLst>
                                          <p:attrName>style.visibility</p:attrName>
                                        </p:attrNameLst>
                                      </p:cBhvr>
                                      <p:to>
                                        <p:strVal val="visible"/>
                                      </p:to>
                                    </p:set>
                                    <p:animEffect transition="in" filter="fade">
                                      <p:cBhvr>
                                        <p:cTn id="46" dur="500"/>
                                        <p:tgtEl>
                                          <p:spTgt spid="285"/>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3"/>
          <p:cNvSpPr txBox="1">
            <a:spLocks noGrp="1"/>
          </p:cNvSpPr>
          <p:nvPr>
            <p:ph type="title"/>
          </p:nvPr>
        </p:nvSpPr>
        <p:spPr>
          <a:xfrm>
            <a:off x="422238" y="162621"/>
            <a:ext cx="6473861" cy="510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Hypothesis Testing and their Tails</a:t>
            </a:r>
            <a:endParaRPr/>
          </a:p>
        </p:txBody>
      </p:sp>
      <p:pic>
        <p:nvPicPr>
          <p:cNvPr id="291" name="Google Shape;291;p13"/>
          <p:cNvPicPr preferRelativeResize="0"/>
          <p:nvPr/>
        </p:nvPicPr>
        <p:blipFill rotWithShape="1">
          <a:blip r:embed="rId3">
            <a:alphaModFix/>
          </a:blip>
          <a:srcRect/>
          <a:stretch/>
        </p:blipFill>
        <p:spPr>
          <a:xfrm>
            <a:off x="80643" y="2112468"/>
            <a:ext cx="4445445" cy="2256611"/>
          </a:xfrm>
          <a:prstGeom prst="rect">
            <a:avLst/>
          </a:prstGeom>
          <a:noFill/>
          <a:ln>
            <a:noFill/>
          </a:ln>
        </p:spPr>
      </p:pic>
      <p:pic>
        <p:nvPicPr>
          <p:cNvPr id="292" name="Google Shape;292;p13"/>
          <p:cNvPicPr preferRelativeResize="0"/>
          <p:nvPr/>
        </p:nvPicPr>
        <p:blipFill rotWithShape="1">
          <a:blip r:embed="rId4">
            <a:alphaModFix/>
          </a:blip>
          <a:srcRect/>
          <a:stretch/>
        </p:blipFill>
        <p:spPr>
          <a:xfrm>
            <a:off x="8029001" y="2188667"/>
            <a:ext cx="3686943" cy="2124117"/>
          </a:xfrm>
          <a:prstGeom prst="rect">
            <a:avLst/>
          </a:prstGeom>
          <a:noFill/>
          <a:ln>
            <a:noFill/>
          </a:ln>
        </p:spPr>
      </p:pic>
      <p:pic>
        <p:nvPicPr>
          <p:cNvPr id="293" name="Google Shape;293;p13"/>
          <p:cNvPicPr preferRelativeResize="0"/>
          <p:nvPr/>
        </p:nvPicPr>
        <p:blipFill rotWithShape="1">
          <a:blip r:embed="rId5">
            <a:alphaModFix/>
          </a:blip>
          <a:srcRect/>
          <a:stretch/>
        </p:blipFill>
        <p:spPr>
          <a:xfrm>
            <a:off x="4280650" y="2188667"/>
            <a:ext cx="3748351" cy="2180412"/>
          </a:xfrm>
          <a:prstGeom prst="rect">
            <a:avLst/>
          </a:prstGeom>
          <a:noFill/>
          <a:ln>
            <a:noFill/>
          </a:ln>
        </p:spPr>
      </p:pic>
      <p:pic>
        <p:nvPicPr>
          <p:cNvPr id="294" name="Google Shape;294;p13"/>
          <p:cNvPicPr preferRelativeResize="0"/>
          <p:nvPr/>
        </p:nvPicPr>
        <p:blipFill rotWithShape="1">
          <a:blip r:embed="rId6">
            <a:alphaModFix/>
          </a:blip>
          <a:srcRect/>
          <a:stretch/>
        </p:blipFill>
        <p:spPr>
          <a:xfrm>
            <a:off x="5042648" y="4563835"/>
            <a:ext cx="2357824" cy="1228725"/>
          </a:xfrm>
          <a:prstGeom prst="rect">
            <a:avLst/>
          </a:prstGeom>
          <a:noFill/>
          <a:ln>
            <a:noFill/>
          </a:ln>
        </p:spPr>
      </p:pic>
      <p:pic>
        <p:nvPicPr>
          <p:cNvPr id="295" name="Google Shape;295;p13"/>
          <p:cNvPicPr preferRelativeResize="0"/>
          <p:nvPr/>
        </p:nvPicPr>
        <p:blipFill rotWithShape="1">
          <a:blip r:embed="rId7">
            <a:alphaModFix/>
          </a:blip>
          <a:srcRect/>
          <a:stretch/>
        </p:blipFill>
        <p:spPr>
          <a:xfrm>
            <a:off x="8627847" y="4563835"/>
            <a:ext cx="2362200" cy="1228725"/>
          </a:xfrm>
          <a:prstGeom prst="rect">
            <a:avLst/>
          </a:prstGeom>
          <a:noFill/>
          <a:ln>
            <a:noFill/>
          </a:ln>
        </p:spPr>
      </p:pic>
      <p:pic>
        <p:nvPicPr>
          <p:cNvPr id="296" name="Google Shape;296;p13"/>
          <p:cNvPicPr preferRelativeResize="0"/>
          <p:nvPr/>
        </p:nvPicPr>
        <p:blipFill rotWithShape="1">
          <a:blip r:embed="rId8">
            <a:alphaModFix/>
          </a:blip>
          <a:srcRect/>
          <a:stretch/>
        </p:blipFill>
        <p:spPr>
          <a:xfrm>
            <a:off x="1421309" y="4725759"/>
            <a:ext cx="1857375" cy="904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4"/>
          <p:cNvSpPr txBox="1">
            <a:spLocks noGrp="1"/>
          </p:cNvSpPr>
          <p:nvPr>
            <p:ph type="body" idx="1"/>
          </p:nvPr>
        </p:nvSpPr>
        <p:spPr>
          <a:xfrm>
            <a:off x="574554" y="955160"/>
            <a:ext cx="11196661" cy="5675483"/>
          </a:xfrm>
          <a:prstGeom prst="rect">
            <a:avLst/>
          </a:prstGeom>
          <a:solidFill>
            <a:schemeClr val="lt2"/>
          </a:solidFill>
          <a:ln>
            <a:noFill/>
          </a:ln>
        </p:spPr>
        <p:txBody>
          <a:bodyPr spcFirstLastPara="1" wrap="square" lIns="91425" tIns="45700" rIns="91425" bIns="45700" anchor="t" anchorCtr="0">
            <a:noAutofit/>
          </a:bodyPr>
          <a:lstStyle/>
          <a:p>
            <a:pPr marL="609585" lvl="0" indent="-304791" algn="l" rtl="0">
              <a:lnSpc>
                <a:spcPct val="90000"/>
              </a:lnSpc>
              <a:spcBef>
                <a:spcPts val="1000"/>
              </a:spcBef>
              <a:spcAft>
                <a:spcPts val="0"/>
              </a:spcAft>
              <a:buSzPts val="1800"/>
              <a:buNone/>
            </a:pPr>
            <a:r>
              <a:rPr lang="en-US" sz="2133" dirty="0"/>
              <a:t>Infer population </a:t>
            </a:r>
            <a:r>
              <a:rPr lang="en-US" sz="2133" dirty="0" err="1"/>
              <a:t>behaviour</a:t>
            </a:r>
            <a:r>
              <a:rPr lang="en-US" sz="2133" dirty="0"/>
              <a:t> using sample data</a:t>
            </a:r>
            <a:endParaRPr dirty="0"/>
          </a:p>
          <a:p>
            <a:pPr marL="685783" lvl="0" indent="-380989" algn="l" rtl="0">
              <a:lnSpc>
                <a:spcPct val="90000"/>
              </a:lnSpc>
              <a:spcBef>
                <a:spcPts val="1000"/>
              </a:spcBef>
              <a:spcAft>
                <a:spcPts val="0"/>
              </a:spcAft>
              <a:buSzPts val="1800"/>
              <a:buFont typeface="Arial"/>
              <a:buChar char="•"/>
            </a:pPr>
            <a:r>
              <a:rPr lang="en-US" sz="2133" dirty="0"/>
              <a:t>Sample mean (µ)</a:t>
            </a:r>
            <a:endParaRPr dirty="0"/>
          </a:p>
          <a:p>
            <a:pPr marL="685783" lvl="0" indent="-380989" algn="l" rtl="0">
              <a:lnSpc>
                <a:spcPct val="90000"/>
              </a:lnSpc>
              <a:spcBef>
                <a:spcPts val="1000"/>
              </a:spcBef>
              <a:spcAft>
                <a:spcPts val="0"/>
              </a:spcAft>
              <a:buSzPts val="1800"/>
              <a:buFont typeface="Arial"/>
              <a:buChar char="•"/>
            </a:pPr>
            <a:r>
              <a:rPr lang="en-US" sz="2133" dirty="0"/>
              <a:t>Sample Standard error (sigma/ √n) where n = count of observations</a:t>
            </a:r>
            <a:endParaRPr dirty="0"/>
          </a:p>
          <a:p>
            <a:pPr marL="685783" lvl="0" indent="-380989" algn="l" rtl="0">
              <a:lnSpc>
                <a:spcPct val="90000"/>
              </a:lnSpc>
              <a:spcBef>
                <a:spcPts val="1000"/>
              </a:spcBef>
              <a:spcAft>
                <a:spcPts val="0"/>
              </a:spcAft>
              <a:buSzPts val="1800"/>
              <a:buFont typeface="Arial"/>
              <a:buChar char="•"/>
            </a:pPr>
            <a:r>
              <a:rPr lang="en-US" sz="2133" dirty="0"/>
              <a:t>Confidence interval (Range for margin of error)</a:t>
            </a:r>
            <a:endParaRPr dirty="0"/>
          </a:p>
          <a:p>
            <a:pPr marL="1295368" lvl="1" indent="-380990" algn="l" rtl="0">
              <a:lnSpc>
                <a:spcPct val="90000"/>
              </a:lnSpc>
              <a:spcBef>
                <a:spcPts val="800"/>
              </a:spcBef>
              <a:spcAft>
                <a:spcPts val="0"/>
              </a:spcAft>
              <a:buSzPts val="1800"/>
              <a:buFont typeface="Arial"/>
              <a:buChar char="•"/>
            </a:pPr>
            <a:r>
              <a:rPr lang="en-US" sz="2133" dirty="0">
                <a:latin typeface="Proxima Nova"/>
                <a:ea typeface="Proxima Nova"/>
                <a:cs typeface="Proxima Nova"/>
                <a:sym typeface="Proxima Nova"/>
              </a:rPr>
              <a:t>Chosen level of significance</a:t>
            </a:r>
            <a:endParaRPr dirty="0"/>
          </a:p>
          <a:p>
            <a:pPr marL="1295368" lvl="1" indent="-380990" algn="l" rtl="0">
              <a:lnSpc>
                <a:spcPct val="90000"/>
              </a:lnSpc>
              <a:spcBef>
                <a:spcPts val="800"/>
              </a:spcBef>
              <a:spcAft>
                <a:spcPts val="0"/>
              </a:spcAft>
              <a:buSzPts val="1800"/>
              <a:buFont typeface="Arial"/>
              <a:buChar char="•"/>
            </a:pPr>
            <a:r>
              <a:rPr lang="en-US" sz="2133" dirty="0">
                <a:latin typeface="Proxima Nova"/>
                <a:ea typeface="Proxima Nova"/>
                <a:cs typeface="Proxima Nova"/>
                <a:sym typeface="Proxima Nova"/>
              </a:rPr>
              <a:t>Z-score as per significance level represents acceptable levels of deviation from mean</a:t>
            </a:r>
            <a:endParaRPr dirty="0"/>
          </a:p>
          <a:p>
            <a:pPr marL="304792" lvl="0" indent="0" algn="l" rtl="0">
              <a:lnSpc>
                <a:spcPct val="90000"/>
              </a:lnSpc>
              <a:spcBef>
                <a:spcPts val="800"/>
              </a:spcBef>
              <a:spcAft>
                <a:spcPts val="0"/>
              </a:spcAft>
              <a:buSzPts val="1800"/>
              <a:buNone/>
            </a:pPr>
            <a:r>
              <a:rPr lang="en-US" sz="2133" dirty="0"/>
              <a:t>Prediction using the Confidence intervals:</a:t>
            </a:r>
            <a:endParaRPr dirty="0"/>
          </a:p>
          <a:p>
            <a:pPr marL="685783" lvl="0" indent="-380989" algn="l" rtl="0">
              <a:lnSpc>
                <a:spcPct val="90000"/>
              </a:lnSpc>
              <a:spcBef>
                <a:spcPts val="800"/>
              </a:spcBef>
              <a:spcAft>
                <a:spcPts val="0"/>
              </a:spcAft>
              <a:buSzPts val="1800"/>
              <a:buFont typeface="Arial"/>
              <a:buChar char="•"/>
            </a:pPr>
            <a:r>
              <a:rPr lang="en-US" sz="2133" dirty="0"/>
              <a:t>Wider range ensures higher tolerance, but precision is lowered.</a:t>
            </a:r>
            <a:endParaRPr dirty="0"/>
          </a:p>
          <a:p>
            <a:pPr marL="685783" lvl="0" indent="-380989" algn="l" rtl="0">
              <a:lnSpc>
                <a:spcPct val="90000"/>
              </a:lnSpc>
              <a:spcBef>
                <a:spcPts val="800"/>
              </a:spcBef>
              <a:spcAft>
                <a:spcPts val="0"/>
              </a:spcAft>
              <a:buSzPts val="1800"/>
              <a:buFont typeface="Arial"/>
              <a:buChar char="•"/>
            </a:pPr>
            <a:r>
              <a:rPr lang="en-US" sz="2133" dirty="0"/>
              <a:t>95% confidence is preferred in most business cases.</a:t>
            </a:r>
            <a:endParaRPr dirty="0"/>
          </a:p>
          <a:p>
            <a:pPr marL="304792" lvl="0" indent="0" algn="l" rtl="0">
              <a:lnSpc>
                <a:spcPct val="90000"/>
              </a:lnSpc>
              <a:spcBef>
                <a:spcPts val="800"/>
              </a:spcBef>
              <a:spcAft>
                <a:spcPts val="0"/>
              </a:spcAft>
              <a:buSzPts val="1800"/>
              <a:buNone/>
            </a:pPr>
            <a:r>
              <a:rPr lang="en-US" sz="2133" dirty="0"/>
              <a:t>Business example:</a:t>
            </a:r>
            <a:endParaRPr dirty="0"/>
          </a:p>
          <a:p>
            <a:pPr marL="685783" lvl="0" indent="-380989" algn="l" rtl="0">
              <a:lnSpc>
                <a:spcPct val="90000"/>
              </a:lnSpc>
              <a:spcBef>
                <a:spcPts val="800"/>
              </a:spcBef>
              <a:spcAft>
                <a:spcPts val="0"/>
              </a:spcAft>
              <a:buSzPts val="1800"/>
              <a:buFont typeface="Arial"/>
              <a:buChar char="•"/>
            </a:pPr>
            <a:r>
              <a:rPr lang="en-US" sz="2133" dirty="0"/>
              <a:t>Estimation of expected consumers for new products as per survey</a:t>
            </a:r>
            <a:endParaRPr dirty="0"/>
          </a:p>
          <a:p>
            <a:pPr marL="685783" lvl="0" indent="-380989" algn="l" rtl="0">
              <a:lnSpc>
                <a:spcPct val="90000"/>
              </a:lnSpc>
              <a:spcBef>
                <a:spcPts val="800"/>
              </a:spcBef>
              <a:spcAft>
                <a:spcPts val="0"/>
              </a:spcAft>
              <a:buSzPts val="1800"/>
              <a:buFont typeface="Arial"/>
              <a:buChar char="•"/>
            </a:pPr>
            <a:r>
              <a:rPr lang="en-US" sz="2133" dirty="0"/>
              <a:t>Expected inventory planning using tolerance levels.</a:t>
            </a:r>
            <a:endParaRPr dirty="0"/>
          </a:p>
        </p:txBody>
      </p:sp>
      <p:sp>
        <p:nvSpPr>
          <p:cNvPr id="302" name="Google Shape;302;p14"/>
          <p:cNvSpPr txBox="1">
            <a:spLocks noGrp="1"/>
          </p:cNvSpPr>
          <p:nvPr>
            <p:ph type="title"/>
          </p:nvPr>
        </p:nvSpPr>
        <p:spPr>
          <a:xfrm>
            <a:off x="422239" y="162621"/>
            <a:ext cx="4981200" cy="510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dirty="0"/>
              <a:t>Central Limit Theorem</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1">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1">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5"/>
          <p:cNvSpPr txBox="1">
            <a:spLocks noGrp="1"/>
          </p:cNvSpPr>
          <p:nvPr>
            <p:ph type="body" idx="1"/>
          </p:nvPr>
        </p:nvSpPr>
        <p:spPr>
          <a:xfrm>
            <a:off x="727423" y="2359995"/>
            <a:ext cx="10339573" cy="3492400"/>
          </a:xfrm>
          <a:prstGeom prst="rect">
            <a:avLst/>
          </a:prstGeom>
          <a:noFill/>
          <a:ln>
            <a:noFill/>
          </a:ln>
        </p:spPr>
        <p:txBody>
          <a:bodyPr spcFirstLastPara="1" wrap="square" lIns="91425" tIns="45700" rIns="91425" bIns="45700" anchor="t" anchorCtr="0">
            <a:noAutofit/>
          </a:bodyPr>
          <a:lstStyle/>
          <a:p>
            <a:pPr marL="609585" marR="0" lvl="0" indent="-304791" algn="ctr" rtl="0">
              <a:lnSpc>
                <a:spcPct val="90000"/>
              </a:lnSpc>
              <a:spcBef>
                <a:spcPts val="1000"/>
              </a:spcBef>
              <a:spcAft>
                <a:spcPts val="0"/>
              </a:spcAft>
              <a:buClr>
                <a:schemeClr val="dk1"/>
              </a:buClr>
              <a:buSzPts val="1800"/>
              <a:buFont typeface="Arial"/>
              <a:buNone/>
            </a:pPr>
            <a:r>
              <a:rPr lang="en-US" sz="3200" dirty="0"/>
              <a:t>What is the difference between normal distribution and standard normal distribution?</a:t>
            </a:r>
            <a:endParaRPr dirty="0"/>
          </a:p>
        </p:txBody>
      </p:sp>
      <p:sp>
        <p:nvSpPr>
          <p:cNvPr id="308" name="Google Shape;308;p15"/>
          <p:cNvSpPr txBox="1">
            <a:spLocks noGrp="1"/>
          </p:cNvSpPr>
          <p:nvPr>
            <p:ph type="title"/>
          </p:nvPr>
        </p:nvSpPr>
        <p:spPr>
          <a:xfrm>
            <a:off x="422239" y="162621"/>
            <a:ext cx="4981200" cy="510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Quiz?</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6"/>
          <p:cNvSpPr txBox="1">
            <a:spLocks noGrp="1"/>
          </p:cNvSpPr>
          <p:nvPr>
            <p:ph type="body" idx="1"/>
          </p:nvPr>
        </p:nvSpPr>
        <p:spPr>
          <a:xfrm>
            <a:off x="378251" y="1197585"/>
            <a:ext cx="9299200" cy="4292400"/>
          </a:xfrm>
          <a:prstGeom prst="rect">
            <a:avLst/>
          </a:prstGeom>
          <a:noFill/>
          <a:ln>
            <a:noFill/>
          </a:ln>
        </p:spPr>
        <p:txBody>
          <a:bodyPr spcFirstLastPara="1" wrap="square" lIns="121900" tIns="60925" rIns="121900" bIns="60925" anchor="t" anchorCtr="0">
            <a:noAutofit/>
          </a:bodyPr>
          <a:lstStyle/>
          <a:p>
            <a:pPr marL="609585" lvl="0" indent="0" algn="l" rtl="0">
              <a:lnSpc>
                <a:spcPct val="90000"/>
              </a:lnSpc>
              <a:spcBef>
                <a:spcPts val="1000"/>
              </a:spcBef>
              <a:spcAft>
                <a:spcPts val="0"/>
              </a:spcAft>
              <a:buSzPts val="1800"/>
              <a:buNone/>
            </a:pPr>
            <a:r>
              <a:rPr lang="en-US" sz="2667" u="sng">
                <a:solidFill>
                  <a:srgbClr val="000000"/>
                </a:solidFill>
                <a:latin typeface="Arial"/>
                <a:ea typeface="Arial"/>
                <a:cs typeface="Arial"/>
                <a:sym typeface="Arial"/>
              </a:rPr>
              <a:t>Doubt Resolution</a:t>
            </a:r>
            <a:endParaRPr/>
          </a:p>
          <a:p>
            <a:pPr marL="1066773" lvl="0" indent="-304791" algn="l" rtl="0">
              <a:lnSpc>
                <a:spcPct val="90000"/>
              </a:lnSpc>
              <a:spcBef>
                <a:spcPts val="3133"/>
              </a:spcBef>
              <a:spcAft>
                <a:spcPts val="2133"/>
              </a:spcAft>
              <a:buSzPts val="1800"/>
              <a:buNone/>
            </a:pPr>
            <a:r>
              <a:rPr lang="en-US" sz="2667" b="1">
                <a:solidFill>
                  <a:srgbClr val="000000"/>
                </a:solidFill>
                <a:latin typeface="Arial"/>
                <a:ea typeface="Arial"/>
                <a:cs typeface="Arial"/>
                <a:sym typeface="Arial"/>
              </a:rPr>
              <a:t>Questions??</a:t>
            </a:r>
            <a:endParaRPr/>
          </a:p>
        </p:txBody>
      </p:sp>
      <p:sp>
        <p:nvSpPr>
          <p:cNvPr id="314" name="Google Shape;314;p16"/>
          <p:cNvSpPr txBox="1">
            <a:spLocks noGrp="1"/>
          </p:cNvSpPr>
          <p:nvPr>
            <p:ph type="title"/>
          </p:nvPr>
        </p:nvSpPr>
        <p:spPr>
          <a:xfrm>
            <a:off x="422233" y="162633"/>
            <a:ext cx="8612400" cy="510000"/>
          </a:xfrm>
          <a:prstGeom prst="rect">
            <a:avLst/>
          </a:prstGeom>
          <a:noFill/>
          <a:ln>
            <a:noFill/>
          </a:ln>
        </p:spPr>
        <p:txBody>
          <a:bodyPr spcFirstLastPara="1" wrap="square" lIns="121900" tIns="60925" rIns="121900" bIns="60925"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Personalized Feedback and Doubt resolution</a:t>
            </a:r>
            <a:endParaRPr/>
          </a:p>
        </p:txBody>
      </p:sp>
      <p:pic>
        <p:nvPicPr>
          <p:cNvPr id="315" name="Google Shape;315;p16" descr="Chat"/>
          <p:cNvPicPr preferRelativeResize="0"/>
          <p:nvPr/>
        </p:nvPicPr>
        <p:blipFill rotWithShape="1">
          <a:blip r:embed="rId3">
            <a:alphaModFix/>
          </a:blip>
          <a:srcRect/>
          <a:stretch/>
        </p:blipFill>
        <p:spPr>
          <a:xfrm>
            <a:off x="7943681" y="2280145"/>
            <a:ext cx="3209841" cy="320984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
          <p:cNvSpPr txBox="1"/>
          <p:nvPr/>
        </p:nvSpPr>
        <p:spPr>
          <a:xfrm>
            <a:off x="916227" y="2352675"/>
            <a:ext cx="9193500" cy="2639100"/>
          </a:xfrm>
          <a:prstGeom prst="rect">
            <a:avLst/>
          </a:prstGeom>
          <a:noFill/>
          <a:ln>
            <a:noFill/>
          </a:ln>
        </p:spPr>
        <p:txBody>
          <a:bodyPr spcFirstLastPara="1" wrap="square" lIns="121900" tIns="60925" rIns="121900" bIns="60925" anchor="b" anchorCtr="0">
            <a:noAutofit/>
          </a:bodyPr>
          <a:lstStyle/>
          <a:p>
            <a:pPr marL="0" marR="0" lvl="0" indent="0" algn="l" rtl="0">
              <a:lnSpc>
                <a:spcPct val="100000"/>
              </a:lnSpc>
              <a:spcBef>
                <a:spcPts val="0"/>
              </a:spcBef>
              <a:spcAft>
                <a:spcPts val="0"/>
              </a:spcAft>
              <a:buClr>
                <a:srgbClr val="000000"/>
              </a:buClr>
              <a:buSzPts val="1100"/>
              <a:buFont typeface="Calibri"/>
              <a:buNone/>
            </a:pPr>
            <a:r>
              <a:rPr lang="en-US" sz="5867" b="0" i="0" u="none" strike="noStrike" cap="none" dirty="0">
                <a:solidFill>
                  <a:srgbClr val="000000"/>
                </a:solidFill>
                <a:latin typeface="Calibri"/>
                <a:ea typeface="Calibri"/>
                <a:cs typeface="Calibri"/>
                <a:sym typeface="Calibri"/>
              </a:rPr>
              <a:t>SGC Coaching Week 10</a:t>
            </a:r>
            <a:r>
              <a:rPr lang="en-US" sz="6933" b="0" i="0" u="none" strike="noStrike" cap="none" dirty="0">
                <a:solidFill>
                  <a:srgbClr val="000000"/>
                </a:solidFill>
                <a:latin typeface="Calibri"/>
                <a:ea typeface="Calibri"/>
                <a:cs typeface="Calibri"/>
                <a:sym typeface="Calibri"/>
              </a:rPr>
              <a:t>:</a:t>
            </a:r>
            <a:endParaRPr dirty="0"/>
          </a:p>
          <a:p>
            <a:pPr marL="0" marR="0" lvl="0" indent="0" algn="l" rtl="0">
              <a:lnSpc>
                <a:spcPct val="100000"/>
              </a:lnSpc>
              <a:spcBef>
                <a:spcPts val="0"/>
              </a:spcBef>
              <a:spcAft>
                <a:spcPts val="0"/>
              </a:spcAft>
              <a:buClr>
                <a:srgbClr val="000000"/>
              </a:buClr>
              <a:buSzPts val="1100"/>
              <a:buFont typeface="Calibri"/>
              <a:buNone/>
            </a:pPr>
            <a:r>
              <a:rPr lang="en-US" sz="3733" b="0" i="0" u="none" strike="noStrike" cap="none" dirty="0">
                <a:solidFill>
                  <a:srgbClr val="FF0000"/>
                </a:solidFill>
                <a:latin typeface="Calibri"/>
                <a:ea typeface="Calibri"/>
                <a:cs typeface="Calibri"/>
                <a:sym typeface="Calibri"/>
              </a:rPr>
              <a:t>Inferential Statistics and Hypothesis Testing</a:t>
            </a:r>
            <a:endParaRPr sz="3733" b="0" i="0" u="none" strike="noStrike" cap="none" dirty="0">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Calibri"/>
              <a:buNone/>
            </a:pPr>
            <a:r>
              <a:rPr lang="en-US" sz="3733" b="0" i="0" u="none" strike="noStrike" cap="none" dirty="0">
                <a:solidFill>
                  <a:srgbClr val="000000"/>
                </a:solidFill>
                <a:latin typeface="Calibri"/>
                <a:ea typeface="Calibri"/>
                <a:cs typeface="Calibri"/>
                <a:sym typeface="Calibri"/>
              </a:rPr>
              <a:t>Session By: Mahendra Singh Chouhan</a:t>
            </a:r>
            <a:endParaRPr sz="2400" b="0" i="0" u="none" strike="noStrike" cap="none" dirty="0">
              <a:solidFill>
                <a:srgbClr val="000000"/>
              </a:solidFill>
              <a:latin typeface="Calibri"/>
              <a:ea typeface="Calibri"/>
              <a:cs typeface="Calibri"/>
              <a:sym typeface="Calibri"/>
            </a:endParaRPr>
          </a:p>
        </p:txBody>
      </p:sp>
      <p:pic>
        <p:nvPicPr>
          <p:cNvPr id="177" name="Google Shape;177;p2"/>
          <p:cNvPicPr preferRelativeResize="0"/>
          <p:nvPr/>
        </p:nvPicPr>
        <p:blipFill rotWithShape="1">
          <a:blip r:embed="rId3">
            <a:alphaModFix/>
          </a:blip>
          <a:srcRect/>
          <a:stretch/>
        </p:blipFill>
        <p:spPr>
          <a:xfrm>
            <a:off x="10109827" y="0"/>
            <a:ext cx="1808723" cy="2103309"/>
          </a:xfrm>
          <a:prstGeom prst="rect">
            <a:avLst/>
          </a:prstGeom>
          <a:noFill/>
          <a:ln>
            <a:noFill/>
          </a:ln>
        </p:spPr>
      </p:pic>
      <p:sp>
        <p:nvSpPr>
          <p:cNvPr id="178" name="Google Shape;178;p2"/>
          <p:cNvSpPr txBox="1"/>
          <p:nvPr/>
        </p:nvSpPr>
        <p:spPr>
          <a:xfrm>
            <a:off x="1542815" y="954716"/>
            <a:ext cx="2207600" cy="1748000"/>
          </a:xfrm>
          <a:prstGeom prst="rect">
            <a:avLst/>
          </a:prstGeom>
          <a:noFill/>
          <a:ln>
            <a:noFill/>
          </a:ln>
        </p:spPr>
        <p:txBody>
          <a:bodyPr spcFirstLastPara="1" wrap="square" lIns="121900" tIns="60925" rIns="121900" bIns="60925" anchor="t" anchorCtr="0">
            <a:noAutofit/>
          </a:bodyPr>
          <a:lstStyle/>
          <a:p>
            <a:pPr marL="0" marR="0" lvl="0" indent="0" algn="l" rtl="0">
              <a:lnSpc>
                <a:spcPct val="90000"/>
              </a:lnSpc>
              <a:spcBef>
                <a:spcPts val="0"/>
              </a:spcBef>
              <a:spcAft>
                <a:spcPts val="0"/>
              </a:spcAft>
              <a:buClr>
                <a:srgbClr val="000000"/>
              </a:buClr>
              <a:buSzPts val="1400"/>
              <a:buFont typeface="Calibri"/>
              <a:buNone/>
            </a:pPr>
            <a:endParaRPr sz="1867" b="0" i="0" u="none" strike="noStrike" cap="none">
              <a:solidFill>
                <a:srgbClr val="FFFFFF"/>
              </a:solidFill>
              <a:latin typeface="Proxima Nova"/>
              <a:ea typeface="Proxima Nova"/>
              <a:cs typeface="Proxima Nova"/>
              <a:sym typeface="Proxima Nova"/>
            </a:endParaRPr>
          </a:p>
          <a:p>
            <a:pPr marL="0" marR="0" lvl="0" indent="0" algn="l" rtl="0">
              <a:lnSpc>
                <a:spcPct val="90000"/>
              </a:lnSpc>
              <a:spcBef>
                <a:spcPts val="1333"/>
              </a:spcBef>
              <a:spcAft>
                <a:spcPts val="0"/>
              </a:spcAft>
              <a:buClr>
                <a:srgbClr val="000000"/>
              </a:buClr>
              <a:buSzPts val="1400"/>
              <a:buFont typeface="Proxima Nova"/>
              <a:buNone/>
            </a:pPr>
            <a:r>
              <a:rPr lang="en-US" sz="1867" b="0" i="1" u="none" strike="noStrike" cap="none">
                <a:solidFill>
                  <a:srgbClr val="000000"/>
                </a:solidFill>
                <a:latin typeface="Proxima Nova"/>
                <a:ea typeface="Proxima Nova"/>
                <a:cs typeface="Proxima Nova"/>
                <a:sym typeface="Proxima Nova"/>
              </a:rPr>
              <a:t>    #LifeKoKaroLift</a:t>
            </a:r>
            <a:endParaRPr sz="2400" b="0" i="0" u="none" strike="noStrike" cap="non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
          <p:cNvSpPr txBox="1">
            <a:spLocks noGrp="1"/>
          </p:cNvSpPr>
          <p:nvPr>
            <p:ph type="title"/>
          </p:nvPr>
        </p:nvSpPr>
        <p:spPr>
          <a:xfrm>
            <a:off x="422239" y="162621"/>
            <a:ext cx="4981200" cy="510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Agenda: Session 2 </a:t>
            </a:r>
            <a:endParaRPr/>
          </a:p>
        </p:txBody>
      </p:sp>
      <p:grpSp>
        <p:nvGrpSpPr>
          <p:cNvPr id="184" name="Google Shape;184;p3"/>
          <p:cNvGrpSpPr/>
          <p:nvPr/>
        </p:nvGrpSpPr>
        <p:grpSpPr>
          <a:xfrm>
            <a:off x="1255133" y="1108057"/>
            <a:ext cx="9307404" cy="5418530"/>
            <a:chOff x="941373" y="831063"/>
            <a:chExt cx="6980728" cy="4063999"/>
          </a:xfrm>
        </p:grpSpPr>
        <p:sp>
          <p:nvSpPr>
            <p:cNvPr id="185" name="Google Shape;185;p3"/>
            <p:cNvSpPr/>
            <p:nvPr/>
          </p:nvSpPr>
          <p:spPr>
            <a:xfrm>
              <a:off x="941373" y="831063"/>
              <a:ext cx="5933619" cy="1219200"/>
            </a:xfrm>
            <a:custGeom>
              <a:avLst/>
              <a:gdLst/>
              <a:ahLst/>
              <a:cxnLst/>
              <a:rect l="l" t="t" r="r" b="b"/>
              <a:pathLst>
                <a:path w="5933619" h="1219200" extrusionOk="0">
                  <a:moveTo>
                    <a:pt x="0" y="121920"/>
                  </a:moveTo>
                  <a:cubicBezTo>
                    <a:pt x="0" y="54585"/>
                    <a:pt x="54585" y="0"/>
                    <a:pt x="121920" y="0"/>
                  </a:cubicBezTo>
                  <a:lnTo>
                    <a:pt x="5811699" y="0"/>
                  </a:lnTo>
                  <a:cubicBezTo>
                    <a:pt x="5879034" y="0"/>
                    <a:pt x="5933619" y="54585"/>
                    <a:pt x="5933619" y="121920"/>
                  </a:cubicBezTo>
                  <a:lnTo>
                    <a:pt x="5933619" y="1097280"/>
                  </a:lnTo>
                  <a:cubicBezTo>
                    <a:pt x="5933619" y="1164615"/>
                    <a:pt x="5879034" y="1219200"/>
                    <a:pt x="5811699" y="1219200"/>
                  </a:cubicBezTo>
                  <a:lnTo>
                    <a:pt x="121920" y="1219200"/>
                  </a:lnTo>
                  <a:cubicBezTo>
                    <a:pt x="54585" y="1219200"/>
                    <a:pt x="0" y="1164615"/>
                    <a:pt x="0" y="1097280"/>
                  </a:cubicBezTo>
                  <a:lnTo>
                    <a:pt x="0" y="121920"/>
                  </a:lnTo>
                  <a:close/>
                </a:path>
              </a:pathLst>
            </a:custGeom>
            <a:solidFill>
              <a:schemeClr val="accent3"/>
            </a:solidFill>
            <a:ln w="12700" cap="flat" cmpd="sng">
              <a:solidFill>
                <a:schemeClr val="lt1"/>
              </a:solidFill>
              <a:prstDash val="solid"/>
              <a:miter lim="800000"/>
              <a:headEnd type="none" w="sm" len="sm"/>
              <a:tailEnd type="none" w="sm" len="sm"/>
            </a:ln>
          </p:spPr>
          <p:txBody>
            <a:bodyPr spcFirstLastPara="1" wrap="square" lIns="164450" tIns="164450" rIns="1823375" bIns="164450" anchor="ctr" anchorCtr="0">
              <a:noAutofit/>
            </a:bodyPr>
            <a:lstStyle/>
            <a:p>
              <a:pPr marL="0" marR="0" lvl="0" indent="0" algn="l" rtl="0">
                <a:lnSpc>
                  <a:spcPct val="90000"/>
                </a:lnSpc>
                <a:spcBef>
                  <a:spcPts val="0"/>
                </a:spcBef>
                <a:spcAft>
                  <a:spcPts val="0"/>
                </a:spcAft>
                <a:buClr>
                  <a:srgbClr val="FFFFFF"/>
                </a:buClr>
                <a:buSzPts val="2667"/>
                <a:buFont typeface="Calibri"/>
                <a:buNone/>
              </a:pPr>
              <a:r>
                <a:rPr lang="en-US" sz="2667" b="0" i="0" u="none" strike="noStrike" cap="none">
                  <a:solidFill>
                    <a:srgbClr val="FFFFFF"/>
                  </a:solidFill>
                  <a:latin typeface="Calibri"/>
                  <a:ea typeface="Calibri"/>
                  <a:cs typeface="Calibri"/>
                  <a:sym typeface="Calibri"/>
                </a:rPr>
                <a:t>Quick Recap –(10 mins)</a:t>
              </a:r>
              <a:endParaRPr/>
            </a:p>
            <a:p>
              <a:pPr marL="0" marR="0" lvl="0" indent="0" algn="l" rtl="0">
                <a:lnSpc>
                  <a:spcPct val="90000"/>
                </a:lnSpc>
                <a:spcBef>
                  <a:spcPts val="933"/>
                </a:spcBef>
                <a:spcAft>
                  <a:spcPts val="0"/>
                </a:spcAft>
                <a:buClr>
                  <a:srgbClr val="FFFFFF"/>
                </a:buClr>
                <a:buSzPts val="2133"/>
                <a:buFont typeface="Calibri"/>
                <a:buNone/>
              </a:pPr>
              <a:r>
                <a:rPr lang="en-US" sz="2133" b="0" i="0" u="none" strike="noStrike" cap="none">
                  <a:solidFill>
                    <a:srgbClr val="FFFFFF"/>
                  </a:solidFill>
                  <a:latin typeface="Calibri"/>
                  <a:ea typeface="Calibri"/>
                  <a:cs typeface="Calibri"/>
                  <a:sym typeface="Calibri"/>
                </a:rPr>
                <a:t>EDA - Importance</a:t>
              </a:r>
              <a:endParaRPr/>
            </a:p>
          </p:txBody>
        </p:sp>
        <p:sp>
          <p:nvSpPr>
            <p:cNvPr id="186" name="Google Shape;186;p3"/>
            <p:cNvSpPr/>
            <p:nvPr/>
          </p:nvSpPr>
          <p:spPr>
            <a:xfrm>
              <a:off x="1464927" y="2253462"/>
              <a:ext cx="5933619" cy="1219200"/>
            </a:xfrm>
            <a:custGeom>
              <a:avLst/>
              <a:gdLst/>
              <a:ahLst/>
              <a:cxnLst/>
              <a:rect l="l" t="t" r="r" b="b"/>
              <a:pathLst>
                <a:path w="5933619" h="1219200" extrusionOk="0">
                  <a:moveTo>
                    <a:pt x="0" y="121920"/>
                  </a:moveTo>
                  <a:cubicBezTo>
                    <a:pt x="0" y="54585"/>
                    <a:pt x="54585" y="0"/>
                    <a:pt x="121920" y="0"/>
                  </a:cubicBezTo>
                  <a:lnTo>
                    <a:pt x="5811699" y="0"/>
                  </a:lnTo>
                  <a:cubicBezTo>
                    <a:pt x="5879034" y="0"/>
                    <a:pt x="5933619" y="54585"/>
                    <a:pt x="5933619" y="121920"/>
                  </a:cubicBezTo>
                  <a:lnTo>
                    <a:pt x="5933619" y="1097280"/>
                  </a:lnTo>
                  <a:cubicBezTo>
                    <a:pt x="5933619" y="1164615"/>
                    <a:pt x="5879034" y="1219200"/>
                    <a:pt x="5811699" y="1219200"/>
                  </a:cubicBezTo>
                  <a:lnTo>
                    <a:pt x="121920" y="1219200"/>
                  </a:lnTo>
                  <a:cubicBezTo>
                    <a:pt x="54585" y="1219200"/>
                    <a:pt x="0" y="1164615"/>
                    <a:pt x="0" y="1097280"/>
                  </a:cubicBezTo>
                  <a:lnTo>
                    <a:pt x="0" y="121920"/>
                  </a:lnTo>
                  <a:close/>
                </a:path>
              </a:pathLst>
            </a:custGeom>
            <a:solidFill>
              <a:srgbClr val="548135"/>
            </a:solidFill>
            <a:ln w="12700" cap="flat" cmpd="sng">
              <a:solidFill>
                <a:schemeClr val="lt1"/>
              </a:solidFill>
              <a:prstDash val="solid"/>
              <a:miter lim="800000"/>
              <a:headEnd type="none" w="sm" len="sm"/>
              <a:tailEnd type="none" w="sm" len="sm"/>
            </a:ln>
          </p:spPr>
          <p:txBody>
            <a:bodyPr spcFirstLastPara="1" wrap="square" lIns="159350" tIns="159350" rIns="1914075" bIns="159350" anchor="ctr" anchorCtr="0">
              <a:noAutofit/>
            </a:bodyPr>
            <a:lstStyle/>
            <a:p>
              <a:pPr marL="0" marR="0" lvl="0" indent="0" algn="l" rtl="0">
                <a:lnSpc>
                  <a:spcPct val="90000"/>
                </a:lnSpc>
                <a:spcBef>
                  <a:spcPts val="0"/>
                </a:spcBef>
                <a:spcAft>
                  <a:spcPts val="0"/>
                </a:spcAft>
                <a:buClr>
                  <a:srgbClr val="FFFFFF"/>
                </a:buClr>
                <a:buSzPts val="2667"/>
                <a:buFont typeface="Calibri"/>
                <a:buNone/>
              </a:pPr>
              <a:r>
                <a:rPr lang="en-US" sz="2667" b="0" i="0" u="none" strike="noStrike" cap="none">
                  <a:solidFill>
                    <a:srgbClr val="FFFFFF"/>
                  </a:solidFill>
                  <a:latin typeface="Calibri"/>
                  <a:ea typeface="Calibri"/>
                  <a:cs typeface="Calibri"/>
                  <a:sym typeface="Calibri"/>
                </a:rPr>
                <a:t>Focused Teaching–(50 mins)</a:t>
              </a:r>
              <a:endParaRPr/>
            </a:p>
            <a:p>
              <a:pPr marL="0" marR="0" lvl="0" indent="0" algn="l" rtl="0">
                <a:lnSpc>
                  <a:spcPct val="90000"/>
                </a:lnSpc>
                <a:spcBef>
                  <a:spcPts val="933"/>
                </a:spcBef>
                <a:spcAft>
                  <a:spcPts val="0"/>
                </a:spcAft>
                <a:buClr>
                  <a:srgbClr val="FFFFFF"/>
                </a:buClr>
                <a:buSzPts val="2133"/>
                <a:buFont typeface="Calibri"/>
                <a:buNone/>
              </a:pPr>
              <a:r>
                <a:rPr lang="en-US" sz="2133" b="0" i="0" u="none" strike="noStrike" cap="none">
                  <a:solidFill>
                    <a:srgbClr val="FFFFFF"/>
                  </a:solidFill>
                  <a:latin typeface="Calibri"/>
                  <a:ea typeface="Calibri"/>
                  <a:cs typeface="Calibri"/>
                  <a:sym typeface="Calibri"/>
                </a:rPr>
                <a:t>Inferential Statistics and Hypothesis Testing</a:t>
              </a:r>
              <a:endParaRPr sz="2667" b="0" i="0" u="none" strike="noStrike" cap="none">
                <a:solidFill>
                  <a:srgbClr val="FFFFFF"/>
                </a:solidFill>
                <a:latin typeface="Calibri"/>
                <a:ea typeface="Calibri"/>
                <a:cs typeface="Calibri"/>
                <a:sym typeface="Calibri"/>
              </a:endParaRPr>
            </a:p>
          </p:txBody>
        </p:sp>
        <p:sp>
          <p:nvSpPr>
            <p:cNvPr id="187" name="Google Shape;187;p3"/>
            <p:cNvSpPr/>
            <p:nvPr/>
          </p:nvSpPr>
          <p:spPr>
            <a:xfrm>
              <a:off x="1988482" y="3675862"/>
              <a:ext cx="5933619" cy="1219200"/>
            </a:xfrm>
            <a:custGeom>
              <a:avLst/>
              <a:gdLst/>
              <a:ahLst/>
              <a:cxnLst/>
              <a:rect l="l" t="t" r="r" b="b"/>
              <a:pathLst>
                <a:path w="5933619" h="1219200" extrusionOk="0">
                  <a:moveTo>
                    <a:pt x="0" y="121920"/>
                  </a:moveTo>
                  <a:cubicBezTo>
                    <a:pt x="0" y="54585"/>
                    <a:pt x="54585" y="0"/>
                    <a:pt x="121920" y="0"/>
                  </a:cubicBezTo>
                  <a:lnTo>
                    <a:pt x="5811699" y="0"/>
                  </a:lnTo>
                  <a:cubicBezTo>
                    <a:pt x="5879034" y="0"/>
                    <a:pt x="5933619" y="54585"/>
                    <a:pt x="5933619" y="121920"/>
                  </a:cubicBezTo>
                  <a:lnTo>
                    <a:pt x="5933619" y="1097280"/>
                  </a:lnTo>
                  <a:cubicBezTo>
                    <a:pt x="5933619" y="1164615"/>
                    <a:pt x="5879034" y="1219200"/>
                    <a:pt x="5811699" y="1219200"/>
                  </a:cubicBezTo>
                  <a:lnTo>
                    <a:pt x="121920" y="1219200"/>
                  </a:lnTo>
                  <a:cubicBezTo>
                    <a:pt x="54585" y="1219200"/>
                    <a:pt x="0" y="1164615"/>
                    <a:pt x="0" y="1097280"/>
                  </a:cubicBezTo>
                  <a:lnTo>
                    <a:pt x="0" y="121920"/>
                  </a:lnTo>
                  <a:close/>
                </a:path>
              </a:pathLst>
            </a:custGeom>
            <a:solidFill>
              <a:srgbClr val="1F3864"/>
            </a:solidFill>
            <a:ln w="12700" cap="flat" cmpd="sng">
              <a:solidFill>
                <a:schemeClr val="lt1"/>
              </a:solidFill>
              <a:prstDash val="solid"/>
              <a:miter lim="800000"/>
              <a:headEnd type="none" w="sm" len="sm"/>
              <a:tailEnd type="none" w="sm" len="sm"/>
            </a:ln>
          </p:spPr>
          <p:txBody>
            <a:bodyPr spcFirstLastPara="1" wrap="square" lIns="159350" tIns="159350" rIns="1914075" bIns="159350" anchor="ctr" anchorCtr="0">
              <a:noAutofit/>
            </a:bodyPr>
            <a:lstStyle/>
            <a:p>
              <a:pPr marL="0" marR="0" lvl="0" indent="0" algn="l" rtl="0">
                <a:lnSpc>
                  <a:spcPct val="90000"/>
                </a:lnSpc>
                <a:spcBef>
                  <a:spcPts val="0"/>
                </a:spcBef>
                <a:spcAft>
                  <a:spcPts val="0"/>
                </a:spcAft>
                <a:buClr>
                  <a:srgbClr val="FFFFFF"/>
                </a:buClr>
                <a:buSzPts val="2667"/>
                <a:buFont typeface="Calibri"/>
                <a:buNone/>
              </a:pPr>
              <a:r>
                <a:rPr lang="en-US" sz="2667" b="0" i="0" u="none" strike="noStrike" cap="none">
                  <a:solidFill>
                    <a:srgbClr val="FFFFFF"/>
                  </a:solidFill>
                  <a:latin typeface="Calibri"/>
                  <a:ea typeface="Calibri"/>
                  <a:cs typeface="Calibri"/>
                  <a:sym typeface="Calibri"/>
                </a:rPr>
                <a:t>Doubt resolution –(20 mins)</a:t>
              </a:r>
              <a:endParaRPr/>
            </a:p>
            <a:p>
              <a:pPr marL="0" marR="0" lvl="0" indent="0" algn="l" rtl="0">
                <a:lnSpc>
                  <a:spcPct val="90000"/>
                </a:lnSpc>
                <a:spcBef>
                  <a:spcPts val="933"/>
                </a:spcBef>
                <a:spcAft>
                  <a:spcPts val="0"/>
                </a:spcAft>
                <a:buClr>
                  <a:srgbClr val="FFFFFF"/>
                </a:buClr>
                <a:buSzPts val="2133"/>
                <a:buFont typeface="Calibri"/>
                <a:buNone/>
              </a:pPr>
              <a:r>
                <a:rPr lang="en-US" sz="2133" b="0" i="0" u="none" strike="noStrike" cap="none">
                  <a:solidFill>
                    <a:srgbClr val="FFFFFF"/>
                  </a:solidFill>
                  <a:latin typeface="Calibri"/>
                  <a:ea typeface="Calibri"/>
                  <a:cs typeface="Calibri"/>
                  <a:sym typeface="Calibri"/>
                </a:rPr>
                <a:t>Discuss Individual problems</a:t>
              </a:r>
              <a:endParaRPr/>
            </a:p>
          </p:txBody>
        </p:sp>
        <p:sp>
          <p:nvSpPr>
            <p:cNvPr id="188" name="Google Shape;188;p3"/>
            <p:cNvSpPr/>
            <p:nvPr/>
          </p:nvSpPr>
          <p:spPr>
            <a:xfrm>
              <a:off x="6082512" y="1755623"/>
              <a:ext cx="792480" cy="792480"/>
            </a:xfrm>
            <a:custGeom>
              <a:avLst/>
              <a:gdLst/>
              <a:ahLst/>
              <a:cxnLst/>
              <a:rect l="l" t="t" r="r" b="b"/>
              <a:pathLst>
                <a:path w="792480" h="792480" extrusionOk="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rgbClr val="E0E0E0">
                <a:alpha val="89803"/>
              </a:srgbClr>
            </a:solidFill>
            <a:ln w="12700" cap="flat" cmpd="sng">
              <a:solidFill>
                <a:srgbClr val="E0E0E0">
                  <a:alpha val="89803"/>
                </a:srgbClr>
              </a:solidFill>
              <a:prstDash val="solid"/>
              <a:miter lim="800000"/>
              <a:headEnd type="none" w="sm" len="sm"/>
              <a:tailEnd type="none" w="sm" len="sm"/>
            </a:ln>
          </p:spPr>
          <p:txBody>
            <a:bodyPr spcFirstLastPara="1" wrap="square" lIns="298700" tIns="60950" rIns="298700" bIns="322475" anchor="ctr" anchorCtr="0">
              <a:noAutofit/>
            </a:bodyPr>
            <a:lstStyle/>
            <a:p>
              <a:pPr marL="0" marR="0" lvl="0" indent="0" algn="ctr" rtl="0">
                <a:lnSpc>
                  <a:spcPct val="90000"/>
                </a:lnSpc>
                <a:spcBef>
                  <a:spcPts val="0"/>
                </a:spcBef>
                <a:spcAft>
                  <a:spcPts val="0"/>
                </a:spcAft>
                <a:buClr>
                  <a:schemeClr val="dk1"/>
                </a:buClr>
                <a:buSzPts val="4800"/>
                <a:buFont typeface="Calibri"/>
                <a:buNone/>
              </a:pPr>
              <a:endParaRPr sz="4800" b="0" i="0" u="none" strike="noStrike" cap="none">
                <a:solidFill>
                  <a:srgbClr val="000000"/>
                </a:solidFill>
                <a:latin typeface="Calibri"/>
                <a:ea typeface="Calibri"/>
                <a:cs typeface="Calibri"/>
                <a:sym typeface="Calibri"/>
              </a:endParaRPr>
            </a:p>
          </p:txBody>
        </p:sp>
        <p:sp>
          <p:nvSpPr>
            <p:cNvPr id="189" name="Google Shape;189;p3"/>
            <p:cNvSpPr/>
            <p:nvPr/>
          </p:nvSpPr>
          <p:spPr>
            <a:xfrm>
              <a:off x="6606067" y="3169895"/>
              <a:ext cx="792480" cy="792480"/>
            </a:xfrm>
            <a:custGeom>
              <a:avLst/>
              <a:gdLst/>
              <a:ahLst/>
              <a:cxnLst/>
              <a:rect l="l" t="t" r="r" b="b"/>
              <a:pathLst>
                <a:path w="792480" h="792480" extrusionOk="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rgbClr val="FCDBDB">
                <a:alpha val="89803"/>
              </a:srgbClr>
            </a:solidFill>
            <a:ln w="12700" cap="flat" cmpd="sng">
              <a:solidFill>
                <a:srgbClr val="FCDBDB">
                  <a:alpha val="89803"/>
                </a:srgbClr>
              </a:solidFill>
              <a:prstDash val="solid"/>
              <a:miter lim="800000"/>
              <a:headEnd type="none" w="sm" len="sm"/>
              <a:tailEnd type="none" w="sm" len="sm"/>
            </a:ln>
          </p:spPr>
          <p:txBody>
            <a:bodyPr spcFirstLastPara="1" wrap="square" lIns="298700" tIns="60950" rIns="298700" bIns="322475" anchor="ctr" anchorCtr="0">
              <a:noAutofit/>
            </a:bodyPr>
            <a:lstStyle/>
            <a:p>
              <a:pPr marL="0" marR="0" lvl="0" indent="0" algn="ctr" rtl="0">
                <a:lnSpc>
                  <a:spcPct val="90000"/>
                </a:lnSpc>
                <a:spcBef>
                  <a:spcPts val="0"/>
                </a:spcBef>
                <a:spcAft>
                  <a:spcPts val="0"/>
                </a:spcAft>
                <a:buClr>
                  <a:schemeClr val="dk1"/>
                </a:buClr>
                <a:buSzPts val="4800"/>
                <a:buFont typeface="Calibri"/>
                <a:buNone/>
              </a:pPr>
              <a:endParaRPr sz="4800" b="0" i="0" u="none" strike="noStrike" cap="none">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4"/>
          <p:cNvSpPr txBox="1">
            <a:spLocks noGrp="1"/>
          </p:cNvSpPr>
          <p:nvPr>
            <p:ph type="title"/>
          </p:nvPr>
        </p:nvSpPr>
        <p:spPr>
          <a:xfrm>
            <a:off x="422239" y="162621"/>
            <a:ext cx="4981200" cy="510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WHAT IS STATISTICS?</a:t>
            </a:r>
            <a:endParaRPr/>
          </a:p>
        </p:txBody>
      </p:sp>
      <p:sp>
        <p:nvSpPr>
          <p:cNvPr id="195" name="Google Shape;195;p4"/>
          <p:cNvSpPr txBox="1"/>
          <p:nvPr/>
        </p:nvSpPr>
        <p:spPr>
          <a:xfrm>
            <a:off x="241264" y="939016"/>
            <a:ext cx="11950736"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dirty="0">
                <a:solidFill>
                  <a:schemeClr val="dk1"/>
                </a:solidFill>
                <a:latin typeface="Calibri"/>
                <a:ea typeface="Calibri"/>
                <a:cs typeface="Calibri"/>
                <a:sym typeface="Calibri"/>
              </a:rPr>
              <a:t>The goal of statistics is to make best guesses or draw conclusions from available data.</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dirty="0">
                <a:solidFill>
                  <a:srgbClr val="FF0000"/>
                </a:solidFill>
                <a:latin typeface="Calibri"/>
                <a:ea typeface="Calibri"/>
                <a:cs typeface="Calibri"/>
                <a:sym typeface="Calibri"/>
              </a:rPr>
              <a:t>Types of Statistics?</a:t>
            </a:r>
            <a:endParaRPr dirty="0"/>
          </a:p>
          <a:p>
            <a:pPr marL="358774" marR="0" lvl="0" indent="-342900" algn="l" rtl="0">
              <a:lnSpc>
                <a:spcPct val="150000"/>
              </a:lnSpc>
              <a:spcBef>
                <a:spcPts val="0"/>
              </a:spcBef>
              <a:spcAft>
                <a:spcPts val="0"/>
              </a:spcAft>
              <a:buClr>
                <a:schemeClr val="dk1"/>
              </a:buClr>
              <a:buSzPts val="2400"/>
              <a:buFont typeface="Noto Sans Symbols"/>
              <a:buChar char="✔"/>
            </a:pPr>
            <a:r>
              <a:rPr lang="en-US" sz="2400" b="1" dirty="0">
                <a:solidFill>
                  <a:schemeClr val="dk1"/>
                </a:solidFill>
                <a:latin typeface="Calibri"/>
                <a:ea typeface="Calibri"/>
                <a:cs typeface="Calibri"/>
                <a:sym typeface="Calibri"/>
              </a:rPr>
              <a:t>Descriptive Statistics - </a:t>
            </a:r>
            <a:r>
              <a:rPr lang="en-US" sz="2400" dirty="0">
                <a:solidFill>
                  <a:schemeClr val="dk1"/>
                </a:solidFill>
                <a:latin typeface="Calibri"/>
                <a:ea typeface="Calibri"/>
                <a:cs typeface="Calibri"/>
                <a:sym typeface="Calibri"/>
              </a:rPr>
              <a:t>It is used to organize, summarize and describe data for meaningful insights and data driven decision making</a:t>
            </a:r>
            <a:endParaRPr dirty="0"/>
          </a:p>
          <a:p>
            <a:pPr marL="358774" marR="0" lvl="0" indent="-342900" algn="l" rtl="0">
              <a:lnSpc>
                <a:spcPct val="150000"/>
              </a:lnSpc>
              <a:spcBef>
                <a:spcPts val="0"/>
              </a:spcBef>
              <a:spcAft>
                <a:spcPts val="0"/>
              </a:spcAft>
              <a:buClr>
                <a:schemeClr val="dk1"/>
              </a:buClr>
              <a:buSzPts val="2400"/>
              <a:buFont typeface="Noto Sans Symbols"/>
              <a:buChar char="✔"/>
            </a:pPr>
            <a:r>
              <a:rPr lang="en-US" sz="2400" b="1" dirty="0">
                <a:solidFill>
                  <a:schemeClr val="dk1"/>
                </a:solidFill>
                <a:latin typeface="Calibri"/>
                <a:ea typeface="Calibri"/>
                <a:cs typeface="Calibri"/>
                <a:sym typeface="Calibri"/>
              </a:rPr>
              <a:t>Inferential Statistics - </a:t>
            </a:r>
            <a:r>
              <a:rPr lang="en-US" sz="2400" dirty="0">
                <a:solidFill>
                  <a:schemeClr val="dk1"/>
                </a:solidFill>
                <a:latin typeface="Calibri"/>
                <a:ea typeface="Calibri"/>
                <a:cs typeface="Calibri"/>
                <a:sym typeface="Calibri"/>
              </a:rPr>
              <a:t>It is used to estimate a property or characteristic of a population based on a sample</a:t>
            </a:r>
            <a:endParaRPr dirty="0"/>
          </a:p>
          <a:p>
            <a:pPr marL="358774" marR="0" lvl="0" indent="-342900" algn="l" rtl="0">
              <a:lnSpc>
                <a:spcPct val="150000"/>
              </a:lnSpc>
              <a:spcBef>
                <a:spcPts val="0"/>
              </a:spcBef>
              <a:spcAft>
                <a:spcPts val="0"/>
              </a:spcAft>
              <a:buClr>
                <a:schemeClr val="dk1"/>
              </a:buClr>
              <a:buSzPts val="2400"/>
              <a:buFont typeface="Noto Sans Symbols"/>
              <a:buChar char="✔"/>
            </a:pPr>
            <a:r>
              <a:rPr lang="en-US" sz="2400" b="1" dirty="0">
                <a:solidFill>
                  <a:schemeClr val="dk1"/>
                </a:solidFill>
                <a:latin typeface="Calibri"/>
                <a:ea typeface="Calibri"/>
                <a:cs typeface="Calibri"/>
                <a:sym typeface="Calibri"/>
              </a:rPr>
              <a:t>Predictive Statistics - </a:t>
            </a:r>
            <a:r>
              <a:rPr lang="en-US" sz="2400" dirty="0">
                <a:solidFill>
                  <a:schemeClr val="dk1"/>
                </a:solidFill>
                <a:latin typeface="Calibri"/>
                <a:ea typeface="Calibri"/>
                <a:cs typeface="Calibri"/>
                <a:sym typeface="Calibri"/>
              </a:rPr>
              <a:t>It used to predict the future by analyzing historical data</a:t>
            </a:r>
            <a:endParaRPr dirty="0"/>
          </a:p>
          <a:p>
            <a:pPr marL="358774" marR="0" lvl="0" indent="-342900" algn="l" rtl="0">
              <a:lnSpc>
                <a:spcPct val="150000"/>
              </a:lnSpc>
              <a:spcBef>
                <a:spcPts val="0"/>
              </a:spcBef>
              <a:spcAft>
                <a:spcPts val="0"/>
              </a:spcAft>
              <a:buClr>
                <a:schemeClr val="dk1"/>
              </a:buClr>
              <a:buSzPts val="2400"/>
              <a:buFont typeface="Noto Sans Symbols"/>
              <a:buChar char="✔"/>
            </a:pPr>
            <a:r>
              <a:rPr lang="en-US" sz="2400" b="1" dirty="0">
                <a:solidFill>
                  <a:schemeClr val="dk1"/>
                </a:solidFill>
                <a:latin typeface="Calibri"/>
                <a:ea typeface="Calibri"/>
                <a:cs typeface="Calibri"/>
                <a:sym typeface="Calibri"/>
              </a:rPr>
              <a:t>Prescriptive Statistics - </a:t>
            </a:r>
            <a:r>
              <a:rPr lang="en-US" sz="2400" dirty="0">
                <a:solidFill>
                  <a:schemeClr val="dk1"/>
                </a:solidFill>
                <a:latin typeface="Calibri"/>
                <a:ea typeface="Calibri"/>
                <a:cs typeface="Calibri"/>
                <a:sym typeface="Calibri"/>
              </a:rPr>
              <a:t>If you have multiple solutions, which one is the best solution?</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5"/>
          <p:cNvSpPr txBox="1">
            <a:spLocks noGrp="1"/>
          </p:cNvSpPr>
          <p:nvPr>
            <p:ph type="title"/>
          </p:nvPr>
        </p:nvSpPr>
        <p:spPr>
          <a:xfrm>
            <a:off x="422239" y="162621"/>
            <a:ext cx="4981200" cy="510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Types of Data</a:t>
            </a:r>
            <a:endParaRPr/>
          </a:p>
        </p:txBody>
      </p:sp>
      <p:sp>
        <p:nvSpPr>
          <p:cNvPr id="201" name="Google Shape;201;p5"/>
          <p:cNvSpPr txBox="1"/>
          <p:nvPr/>
        </p:nvSpPr>
        <p:spPr>
          <a:xfrm>
            <a:off x="422239" y="1188214"/>
            <a:ext cx="11201400" cy="4315027"/>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2000" b="1" u="sng" dirty="0">
                <a:solidFill>
                  <a:schemeClr val="dk1"/>
                </a:solidFill>
                <a:latin typeface="Calibri"/>
                <a:ea typeface="Calibri"/>
                <a:cs typeface="Calibri"/>
                <a:sym typeface="Calibri"/>
              </a:rPr>
              <a:t>Classification of Data:</a:t>
            </a:r>
            <a:endParaRPr dirty="0"/>
          </a:p>
          <a:p>
            <a:pPr marL="358774" marR="0" lvl="0" indent="-342900" algn="l" rtl="0">
              <a:lnSpc>
                <a:spcPct val="200000"/>
              </a:lnSpc>
              <a:spcBef>
                <a:spcPts val="0"/>
              </a:spcBef>
              <a:spcAft>
                <a:spcPts val="0"/>
              </a:spcAft>
              <a:buClr>
                <a:schemeClr val="dk1"/>
              </a:buClr>
              <a:buSzPts val="2000"/>
              <a:buFont typeface="Noto Sans Symbols"/>
              <a:buChar char="✔"/>
            </a:pPr>
            <a:r>
              <a:rPr lang="en-US" sz="2000" b="1" dirty="0">
                <a:solidFill>
                  <a:schemeClr val="dk1"/>
                </a:solidFill>
                <a:latin typeface="Calibri"/>
                <a:ea typeface="Calibri"/>
                <a:cs typeface="Calibri"/>
                <a:sym typeface="Calibri"/>
              </a:rPr>
              <a:t>Time-Series</a:t>
            </a:r>
            <a:r>
              <a:rPr lang="en-US" sz="2000" dirty="0">
                <a:solidFill>
                  <a:schemeClr val="dk1"/>
                </a:solidFill>
                <a:latin typeface="Calibri"/>
                <a:ea typeface="Calibri"/>
                <a:cs typeface="Calibri"/>
                <a:sym typeface="Calibri"/>
              </a:rPr>
              <a:t> - Data which is collected over a period of time, usually in uniformly spaced time intervals.</a:t>
            </a:r>
            <a:endParaRPr dirty="0"/>
          </a:p>
          <a:p>
            <a:pPr marL="358774" marR="0" lvl="0" indent="-342900" algn="l" rtl="0">
              <a:lnSpc>
                <a:spcPct val="200000"/>
              </a:lnSpc>
              <a:spcBef>
                <a:spcPts val="0"/>
              </a:spcBef>
              <a:spcAft>
                <a:spcPts val="0"/>
              </a:spcAft>
              <a:buClr>
                <a:schemeClr val="dk1"/>
              </a:buClr>
              <a:buSzPts val="2000"/>
              <a:buFont typeface="Noto Sans Symbols"/>
              <a:buChar char="✔"/>
            </a:pPr>
            <a:r>
              <a:rPr lang="en-US" sz="2000" b="1" dirty="0">
                <a:solidFill>
                  <a:schemeClr val="dk1"/>
                </a:solidFill>
                <a:latin typeface="Calibri"/>
                <a:ea typeface="Calibri"/>
                <a:cs typeface="Calibri"/>
                <a:sym typeface="Calibri"/>
              </a:rPr>
              <a:t>Cross-Sectional</a:t>
            </a:r>
            <a:r>
              <a:rPr lang="en-US" sz="2000" dirty="0">
                <a:solidFill>
                  <a:schemeClr val="dk1"/>
                </a:solidFill>
                <a:latin typeface="Calibri"/>
                <a:ea typeface="Calibri"/>
                <a:cs typeface="Calibri"/>
                <a:sym typeface="Calibri"/>
              </a:rPr>
              <a:t> – A snapshot of data from multiple variables in a single time period</a:t>
            </a:r>
            <a:endParaRPr dirty="0"/>
          </a:p>
          <a:p>
            <a:pPr marL="358774" marR="0" lvl="0" indent="-342900" algn="l" rtl="0">
              <a:lnSpc>
                <a:spcPct val="200000"/>
              </a:lnSpc>
              <a:spcBef>
                <a:spcPts val="0"/>
              </a:spcBef>
              <a:spcAft>
                <a:spcPts val="0"/>
              </a:spcAft>
              <a:buClr>
                <a:schemeClr val="dk1"/>
              </a:buClr>
              <a:buSzPts val="2000"/>
              <a:buFont typeface="Noto Sans Symbols"/>
              <a:buChar char="✔"/>
            </a:pPr>
            <a:r>
              <a:rPr lang="en-US" sz="2000" b="1" dirty="0">
                <a:solidFill>
                  <a:schemeClr val="dk1"/>
                </a:solidFill>
                <a:latin typeface="Calibri"/>
                <a:ea typeface="Calibri"/>
                <a:cs typeface="Calibri"/>
                <a:sym typeface="Calibri"/>
              </a:rPr>
              <a:t>Panel </a:t>
            </a:r>
            <a:r>
              <a:rPr lang="en-US" sz="2000" dirty="0">
                <a:solidFill>
                  <a:schemeClr val="dk1"/>
                </a:solidFill>
                <a:latin typeface="Calibri"/>
                <a:ea typeface="Calibri"/>
                <a:cs typeface="Calibri"/>
                <a:sym typeface="Calibri"/>
              </a:rPr>
              <a:t>– A combination of time-series and cross-sectional data. It shows multiple variables over a time period. Panel data is also known as longitudinal data</a:t>
            </a:r>
            <a:endParaRPr dirty="0"/>
          </a:p>
          <a:p>
            <a:pPr marL="301624" marR="0" lvl="0" indent="-158750" algn="l" rtl="0">
              <a:lnSpc>
                <a:spcPct val="200000"/>
              </a:lnSpc>
              <a:spcBef>
                <a:spcPts val="0"/>
              </a:spcBef>
              <a:spcAft>
                <a:spcPts val="0"/>
              </a:spcAft>
              <a:buClr>
                <a:schemeClr val="dk1"/>
              </a:buClr>
              <a:buSzPts val="2000"/>
              <a:buFont typeface="Noto Sans Symbols"/>
              <a:buNone/>
            </a:pPr>
            <a:endParaRPr sz="2000" dirty="0">
              <a:solidFill>
                <a:schemeClr val="dk1"/>
              </a:solidFill>
              <a:latin typeface="Calibri"/>
              <a:ea typeface="Calibri"/>
              <a:cs typeface="Calibri"/>
              <a:sym typeface="Calibri"/>
            </a:endParaRPr>
          </a:p>
          <a:p>
            <a:pPr marL="0" marR="0" lvl="0" indent="0" algn="l" rtl="0">
              <a:lnSpc>
                <a:spcPct val="200000"/>
              </a:lnSpc>
              <a:spcBef>
                <a:spcPts val="0"/>
              </a:spcBef>
              <a:spcAft>
                <a:spcPts val="0"/>
              </a:spcAft>
              <a:buNone/>
            </a:pPr>
            <a:endParaRPr sz="20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6"/>
          <p:cNvSpPr txBox="1">
            <a:spLocks noGrp="1"/>
          </p:cNvSpPr>
          <p:nvPr>
            <p:ph type="title"/>
          </p:nvPr>
        </p:nvSpPr>
        <p:spPr>
          <a:xfrm>
            <a:off x="422234" y="162633"/>
            <a:ext cx="9072421" cy="510000"/>
          </a:xfrm>
          <a:prstGeom prst="rect">
            <a:avLst/>
          </a:prstGeom>
          <a:noFill/>
          <a:ln>
            <a:noFill/>
          </a:ln>
        </p:spPr>
        <p:txBody>
          <a:bodyPr spcFirstLastPara="1" wrap="square" lIns="121900" tIns="60925" rIns="121900" bIns="60925"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INFERENTIAL STATISTICS</a:t>
            </a:r>
            <a:endParaRPr/>
          </a:p>
        </p:txBody>
      </p:sp>
      <p:grpSp>
        <p:nvGrpSpPr>
          <p:cNvPr id="207" name="Google Shape;207;p6"/>
          <p:cNvGrpSpPr/>
          <p:nvPr/>
        </p:nvGrpSpPr>
        <p:grpSpPr>
          <a:xfrm>
            <a:off x="1398571" y="1298680"/>
            <a:ext cx="9897365" cy="5140889"/>
            <a:chOff x="751751" y="29795"/>
            <a:chExt cx="9897365" cy="5140889"/>
          </a:xfrm>
        </p:grpSpPr>
        <p:sp>
          <p:nvSpPr>
            <p:cNvPr id="208" name="Google Shape;208;p6"/>
            <p:cNvSpPr/>
            <p:nvPr/>
          </p:nvSpPr>
          <p:spPr>
            <a:xfrm rot="5400000">
              <a:off x="1107775" y="1519420"/>
              <a:ext cx="1343796" cy="1529864"/>
            </a:xfrm>
            <a:prstGeom prst="bentUpArrow">
              <a:avLst>
                <a:gd name="adj1" fmla="val 32840"/>
                <a:gd name="adj2" fmla="val 25000"/>
                <a:gd name="adj3" fmla="val 35780"/>
              </a:avLst>
            </a:prstGeom>
            <a:solidFill>
              <a:srgbClr val="C9D1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751751" y="29795"/>
              <a:ext cx="2262161" cy="1583439"/>
            </a:xfrm>
            <a:prstGeom prst="roundRect">
              <a:avLst>
                <a:gd name="adj" fmla="val 16670"/>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txBox="1"/>
            <p:nvPr/>
          </p:nvSpPr>
          <p:spPr>
            <a:xfrm>
              <a:off x="829062" y="107106"/>
              <a:ext cx="2107539" cy="1428817"/>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Proxima Nova"/>
                <a:buNone/>
              </a:pPr>
              <a:r>
                <a:rPr lang="en-US" sz="2000">
                  <a:solidFill>
                    <a:schemeClr val="lt1"/>
                  </a:solidFill>
                  <a:latin typeface="Proxima Nova"/>
                  <a:ea typeface="Proxima Nova"/>
                  <a:cs typeface="Proxima Nova"/>
                  <a:sym typeface="Proxima Nova"/>
                </a:rPr>
                <a:t>Sampling</a:t>
              </a:r>
              <a:endParaRPr/>
            </a:p>
          </p:txBody>
        </p:sp>
        <p:sp>
          <p:nvSpPr>
            <p:cNvPr id="211" name="Google Shape;211;p6"/>
            <p:cNvSpPr/>
            <p:nvPr/>
          </p:nvSpPr>
          <p:spPr>
            <a:xfrm>
              <a:off x="3104148" y="139397"/>
              <a:ext cx="3121607" cy="12798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txBox="1"/>
            <p:nvPr/>
          </p:nvSpPr>
          <p:spPr>
            <a:xfrm>
              <a:off x="3104148" y="139397"/>
              <a:ext cx="3121607" cy="1279805"/>
            </a:xfrm>
            <a:prstGeom prst="rect">
              <a:avLst/>
            </a:prstGeom>
            <a:noFill/>
            <a:ln>
              <a:noFill/>
            </a:ln>
          </p:spPr>
          <p:txBody>
            <a:bodyPr spcFirstLastPara="1" wrap="square" lIns="60950" tIns="60950" rIns="60950" bIns="60950" anchor="ctr" anchorCtr="0">
              <a:noAutofit/>
            </a:bodyPr>
            <a:lstStyle/>
            <a:p>
              <a:pPr marL="171450" marR="0" lvl="1" indent="-171450" algn="l" rtl="0">
                <a:lnSpc>
                  <a:spcPct val="90000"/>
                </a:lnSpc>
                <a:spcBef>
                  <a:spcPts val="0"/>
                </a:spcBef>
                <a:spcAft>
                  <a:spcPts val="0"/>
                </a:spcAft>
                <a:buClr>
                  <a:schemeClr val="lt1"/>
                </a:buClr>
                <a:buSzPts val="1600"/>
                <a:buFont typeface="Proxima Nova"/>
                <a:buChar char="•"/>
              </a:pPr>
              <a:r>
                <a:rPr lang="en-US" sz="1600" b="0" i="0" u="none" strike="noStrike" cap="none">
                  <a:solidFill>
                    <a:schemeClr val="lt1"/>
                  </a:solidFill>
                  <a:latin typeface="Proxima Nova"/>
                  <a:ea typeface="Proxima Nova"/>
                  <a:cs typeface="Proxima Nova"/>
                  <a:sym typeface="Proxima Nova"/>
                </a:rPr>
                <a:t>Random Sampling</a:t>
              </a:r>
              <a:endParaRPr/>
            </a:p>
            <a:p>
              <a:pPr marL="171450" marR="0" lvl="1" indent="-171450" algn="l" rtl="0">
                <a:lnSpc>
                  <a:spcPct val="90000"/>
                </a:lnSpc>
                <a:spcBef>
                  <a:spcPts val="240"/>
                </a:spcBef>
                <a:spcAft>
                  <a:spcPts val="0"/>
                </a:spcAft>
                <a:buClr>
                  <a:schemeClr val="lt1"/>
                </a:buClr>
                <a:buSzPts val="1600"/>
                <a:buFont typeface="Proxima Nova"/>
                <a:buChar char="•"/>
              </a:pPr>
              <a:r>
                <a:rPr lang="en-US" sz="1600" b="0" i="0" u="none" strike="noStrike" cap="none">
                  <a:solidFill>
                    <a:schemeClr val="lt1"/>
                  </a:solidFill>
                  <a:latin typeface="Proxima Nova"/>
                  <a:ea typeface="Proxima Nova"/>
                  <a:cs typeface="Proxima Nova"/>
                  <a:sym typeface="Proxima Nova"/>
                </a:rPr>
                <a:t>Probability distributions</a:t>
              </a:r>
              <a:endParaRPr/>
            </a:p>
          </p:txBody>
        </p:sp>
        <p:sp>
          <p:nvSpPr>
            <p:cNvPr id="213" name="Google Shape;213;p6"/>
            <p:cNvSpPr/>
            <p:nvPr/>
          </p:nvSpPr>
          <p:spPr>
            <a:xfrm rot="5400000">
              <a:off x="3337666" y="3298145"/>
              <a:ext cx="1343796" cy="1529864"/>
            </a:xfrm>
            <a:prstGeom prst="bentUpArrow">
              <a:avLst>
                <a:gd name="adj1" fmla="val 32840"/>
                <a:gd name="adj2" fmla="val 25000"/>
                <a:gd name="adj3" fmla="val 35780"/>
              </a:avLst>
            </a:prstGeom>
            <a:solidFill>
              <a:srgbClr val="FFEEE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2981641" y="1808520"/>
              <a:ext cx="2262161" cy="1583439"/>
            </a:xfrm>
            <a:prstGeom prst="roundRect">
              <a:avLst>
                <a:gd name="adj" fmla="val 16670"/>
              </a:avLst>
            </a:prstGeom>
            <a:solidFill>
              <a:srgbClr val="5AD15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txBox="1"/>
            <p:nvPr/>
          </p:nvSpPr>
          <p:spPr>
            <a:xfrm>
              <a:off x="3058952" y="1885831"/>
              <a:ext cx="2107539" cy="1428817"/>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Proxima Nova"/>
                <a:buNone/>
              </a:pPr>
              <a:r>
                <a:rPr lang="en-US" sz="2000">
                  <a:solidFill>
                    <a:schemeClr val="lt1"/>
                  </a:solidFill>
                  <a:latin typeface="Proxima Nova"/>
                  <a:ea typeface="Proxima Nova"/>
                  <a:cs typeface="Proxima Nova"/>
                  <a:sym typeface="Proxima Nova"/>
                </a:rPr>
                <a:t>Hypothesis Formation</a:t>
              </a:r>
              <a:endParaRPr/>
            </a:p>
          </p:txBody>
        </p:sp>
        <p:sp>
          <p:nvSpPr>
            <p:cNvPr id="216" name="Google Shape;216;p6"/>
            <p:cNvSpPr/>
            <p:nvPr/>
          </p:nvSpPr>
          <p:spPr>
            <a:xfrm>
              <a:off x="5397481" y="1990598"/>
              <a:ext cx="2642633" cy="12798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txBox="1"/>
            <p:nvPr/>
          </p:nvSpPr>
          <p:spPr>
            <a:xfrm>
              <a:off x="5397481" y="1990598"/>
              <a:ext cx="2642633" cy="1279805"/>
            </a:xfrm>
            <a:prstGeom prst="rect">
              <a:avLst/>
            </a:prstGeom>
            <a:noFill/>
            <a:ln>
              <a:noFill/>
            </a:ln>
          </p:spPr>
          <p:txBody>
            <a:bodyPr spcFirstLastPara="1" wrap="square" lIns="60950" tIns="60950" rIns="60950" bIns="60950" anchor="ctr" anchorCtr="0">
              <a:noAutofit/>
            </a:bodyPr>
            <a:lstStyle/>
            <a:p>
              <a:pPr marL="171450" marR="0" lvl="1" indent="-171450" algn="l" rtl="0">
                <a:lnSpc>
                  <a:spcPct val="90000"/>
                </a:lnSpc>
                <a:spcBef>
                  <a:spcPts val="0"/>
                </a:spcBef>
                <a:spcAft>
                  <a:spcPts val="0"/>
                </a:spcAft>
                <a:buClr>
                  <a:schemeClr val="lt1"/>
                </a:buClr>
                <a:buSzPts val="1600"/>
                <a:buFont typeface="Proxima Nova"/>
                <a:buChar char="•"/>
              </a:pPr>
              <a:r>
                <a:rPr lang="en-US" sz="1600" b="0" i="0" u="none" strike="noStrike" cap="none">
                  <a:solidFill>
                    <a:schemeClr val="lt1"/>
                  </a:solidFill>
                  <a:latin typeface="Proxima Nova"/>
                  <a:ea typeface="Proxima Nova"/>
                  <a:cs typeface="Proxima Nova"/>
                  <a:sym typeface="Proxima Nova"/>
                </a:rPr>
                <a:t>Null vs. Alternate</a:t>
              </a:r>
              <a:endParaRPr/>
            </a:p>
            <a:p>
              <a:pPr marL="171450" marR="0" lvl="1" indent="-171450" algn="l" rtl="0">
                <a:lnSpc>
                  <a:spcPct val="90000"/>
                </a:lnSpc>
                <a:spcBef>
                  <a:spcPts val="240"/>
                </a:spcBef>
                <a:spcAft>
                  <a:spcPts val="0"/>
                </a:spcAft>
                <a:buClr>
                  <a:schemeClr val="lt1"/>
                </a:buClr>
                <a:buSzPts val="1600"/>
                <a:buFont typeface="Proxima Nova"/>
                <a:buChar char="•"/>
              </a:pPr>
              <a:r>
                <a:rPr lang="en-US" sz="1600" b="0" i="0" u="none" strike="noStrike" cap="none">
                  <a:solidFill>
                    <a:schemeClr val="lt1"/>
                  </a:solidFill>
                  <a:latin typeface="Proxima Nova"/>
                  <a:ea typeface="Proxima Nova"/>
                  <a:cs typeface="Proxima Nova"/>
                  <a:sym typeface="Proxima Nova"/>
                </a:rPr>
                <a:t>P-value</a:t>
              </a:r>
              <a:endParaRPr/>
            </a:p>
          </p:txBody>
        </p:sp>
        <p:sp>
          <p:nvSpPr>
            <p:cNvPr id="218" name="Google Shape;218;p6"/>
            <p:cNvSpPr/>
            <p:nvPr/>
          </p:nvSpPr>
          <p:spPr>
            <a:xfrm>
              <a:off x="5211532" y="3587245"/>
              <a:ext cx="2262161" cy="1583439"/>
            </a:xfrm>
            <a:prstGeom prst="roundRect">
              <a:avLst>
                <a:gd name="adj" fmla="val 16670"/>
              </a:avLst>
            </a:prstGeom>
            <a:solidFill>
              <a:srgbClr val="FEA93F"/>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txBox="1"/>
            <p:nvPr/>
          </p:nvSpPr>
          <p:spPr>
            <a:xfrm>
              <a:off x="5288843" y="3664556"/>
              <a:ext cx="2107539" cy="1428817"/>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Proxima Nova"/>
                <a:buNone/>
              </a:pPr>
              <a:r>
                <a:rPr lang="en-US" sz="2000">
                  <a:solidFill>
                    <a:schemeClr val="lt1"/>
                  </a:solidFill>
                  <a:latin typeface="Proxima Nova"/>
                  <a:ea typeface="Proxima Nova"/>
                  <a:cs typeface="Proxima Nova"/>
                  <a:sym typeface="Proxima Nova"/>
                </a:rPr>
                <a:t>Drawing Inference</a:t>
              </a:r>
              <a:endParaRPr/>
            </a:p>
          </p:txBody>
        </p:sp>
        <p:sp>
          <p:nvSpPr>
            <p:cNvPr id="220" name="Google Shape;220;p6"/>
            <p:cNvSpPr/>
            <p:nvPr/>
          </p:nvSpPr>
          <p:spPr>
            <a:xfrm>
              <a:off x="7447054" y="3686482"/>
              <a:ext cx="3202062" cy="12798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txBox="1"/>
            <p:nvPr/>
          </p:nvSpPr>
          <p:spPr>
            <a:xfrm>
              <a:off x="7447054" y="3686482"/>
              <a:ext cx="3202062" cy="1279805"/>
            </a:xfrm>
            <a:prstGeom prst="rect">
              <a:avLst/>
            </a:prstGeom>
            <a:noFill/>
            <a:ln>
              <a:noFill/>
            </a:ln>
          </p:spPr>
          <p:txBody>
            <a:bodyPr spcFirstLastPara="1" wrap="square" lIns="60950" tIns="60950" rIns="60950" bIns="60950" anchor="ctr" anchorCtr="0">
              <a:noAutofit/>
            </a:bodyPr>
            <a:lstStyle/>
            <a:p>
              <a:pPr marL="177800" marR="0" lvl="1" indent="-177800" algn="l" rtl="0">
                <a:lnSpc>
                  <a:spcPct val="90000"/>
                </a:lnSpc>
                <a:spcBef>
                  <a:spcPts val="0"/>
                </a:spcBef>
                <a:spcAft>
                  <a:spcPts val="0"/>
                </a:spcAft>
                <a:buClr>
                  <a:schemeClr val="lt1"/>
                </a:buClr>
                <a:buSzPts val="1600"/>
                <a:buFont typeface="Proxima Nova"/>
                <a:buChar char="•"/>
              </a:pPr>
              <a:r>
                <a:rPr lang="en-US" sz="1600" b="0" i="0" u="none" strike="noStrike" cap="none">
                  <a:solidFill>
                    <a:schemeClr val="lt1"/>
                  </a:solidFill>
                  <a:latin typeface="Proxima Nova"/>
                  <a:ea typeface="Proxima Nova"/>
                  <a:cs typeface="Proxima Nova"/>
                  <a:sym typeface="Proxima Nova"/>
                </a:rPr>
                <a:t>Central Limit theorem</a:t>
              </a:r>
              <a:endParaRPr/>
            </a:p>
            <a:p>
              <a:pPr marL="177800" marR="0" lvl="1" indent="-177800" algn="l" rtl="0">
                <a:lnSpc>
                  <a:spcPct val="90000"/>
                </a:lnSpc>
                <a:spcBef>
                  <a:spcPts val="240"/>
                </a:spcBef>
                <a:spcAft>
                  <a:spcPts val="0"/>
                </a:spcAft>
                <a:buClr>
                  <a:schemeClr val="lt1"/>
                </a:buClr>
                <a:buSzPts val="1600"/>
                <a:buFont typeface="Proxima Nova"/>
                <a:buChar char="•"/>
              </a:pPr>
              <a:r>
                <a:rPr lang="en-US" sz="1600" b="0" i="0" u="none" strike="noStrike" cap="none">
                  <a:solidFill>
                    <a:schemeClr val="lt1"/>
                  </a:solidFill>
                  <a:latin typeface="Proxima Nova"/>
                  <a:ea typeface="Proxima Nova"/>
                  <a:cs typeface="Proxima Nova"/>
                  <a:sym typeface="Proxima Nova"/>
                </a:rPr>
                <a:t>Critical Region</a:t>
              </a:r>
              <a:endParaRPr/>
            </a:p>
            <a:p>
              <a:pPr marL="177800" marR="0" lvl="1" indent="-177800" algn="l" rtl="0">
                <a:lnSpc>
                  <a:spcPct val="90000"/>
                </a:lnSpc>
                <a:spcBef>
                  <a:spcPts val="240"/>
                </a:spcBef>
                <a:spcAft>
                  <a:spcPts val="0"/>
                </a:spcAft>
                <a:buClr>
                  <a:schemeClr val="lt1"/>
                </a:buClr>
                <a:buSzPts val="1600"/>
                <a:buFont typeface="Proxima Nova"/>
                <a:buChar char="•"/>
              </a:pPr>
              <a:r>
                <a:rPr lang="en-US" sz="1600" b="0" i="0" u="none" strike="noStrike" cap="none">
                  <a:solidFill>
                    <a:schemeClr val="lt1"/>
                  </a:solidFill>
                  <a:latin typeface="Proxima Nova"/>
                  <a:ea typeface="Proxima Nova"/>
                  <a:cs typeface="Proxima Nova"/>
                  <a:sym typeface="Proxima Nova"/>
                </a:rPr>
                <a:t>Type1/Type 2 Errors</a:t>
              </a:r>
              <a:endParaRPr/>
            </a:p>
          </p:txBody>
        </p:sp>
      </p:grpSp>
      <p:sp>
        <p:nvSpPr>
          <p:cNvPr id="222" name="Google Shape;222;p6"/>
          <p:cNvSpPr/>
          <p:nvPr/>
        </p:nvSpPr>
        <p:spPr>
          <a:xfrm>
            <a:off x="8214902" y="1801953"/>
            <a:ext cx="2898159" cy="830997"/>
          </a:xfrm>
          <a:prstGeom prst="rect">
            <a:avLst/>
          </a:prstGeom>
          <a:solidFill>
            <a:srgbClr val="FF5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FFFF"/>
                </a:solidFill>
                <a:latin typeface="Proxima Nova"/>
                <a:ea typeface="Proxima Nova"/>
                <a:cs typeface="Proxima Nova"/>
                <a:sym typeface="Proxima Nova"/>
              </a:rPr>
              <a:t>Inference Statistics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7"/>
          <p:cNvSpPr txBox="1">
            <a:spLocks noGrp="1"/>
          </p:cNvSpPr>
          <p:nvPr>
            <p:ph type="body" idx="1"/>
          </p:nvPr>
        </p:nvSpPr>
        <p:spPr>
          <a:xfrm>
            <a:off x="4663729" y="986478"/>
            <a:ext cx="7020800" cy="5131100"/>
          </a:xfrm>
          <a:prstGeom prst="rect">
            <a:avLst/>
          </a:prstGeom>
          <a:solidFill>
            <a:schemeClr val="lt2"/>
          </a:solidFill>
          <a:ln>
            <a:noFill/>
          </a:ln>
        </p:spPr>
        <p:txBody>
          <a:bodyPr spcFirstLastPara="1" wrap="square" lIns="91425" tIns="45700" rIns="91425" bIns="45700" anchor="t" anchorCtr="0">
            <a:noAutofit/>
          </a:bodyPr>
          <a:lstStyle/>
          <a:p>
            <a:pPr marL="609585" lvl="0" indent="-304791" algn="l" rtl="0">
              <a:lnSpc>
                <a:spcPct val="90000"/>
              </a:lnSpc>
              <a:spcBef>
                <a:spcPts val="1000"/>
              </a:spcBef>
              <a:spcAft>
                <a:spcPts val="0"/>
              </a:spcAft>
              <a:buSzPts val="1800"/>
              <a:buNone/>
            </a:pPr>
            <a:r>
              <a:rPr lang="en-US" dirty="0"/>
              <a:t>Sample statistics</a:t>
            </a:r>
            <a:endParaRPr dirty="0"/>
          </a:p>
          <a:p>
            <a:pPr marL="1219170" lvl="1" indent="-457188" algn="l" rtl="0">
              <a:lnSpc>
                <a:spcPct val="90000"/>
              </a:lnSpc>
              <a:spcBef>
                <a:spcPts val="2133"/>
              </a:spcBef>
              <a:spcAft>
                <a:spcPts val="0"/>
              </a:spcAft>
              <a:buSzPts val="1800"/>
              <a:buChar char="•"/>
            </a:pPr>
            <a:r>
              <a:rPr lang="en-US" sz="2133" dirty="0">
                <a:latin typeface="Proxima Nova"/>
                <a:ea typeface="Proxima Nova"/>
                <a:cs typeface="Proxima Nova"/>
                <a:sym typeface="Proxima Nova"/>
              </a:rPr>
              <a:t>Sample mean (µ)</a:t>
            </a:r>
            <a:endParaRPr dirty="0"/>
          </a:p>
          <a:p>
            <a:pPr marL="1219170" lvl="1" indent="-457188" algn="l" rtl="0">
              <a:lnSpc>
                <a:spcPct val="90000"/>
              </a:lnSpc>
              <a:spcBef>
                <a:spcPts val="2133"/>
              </a:spcBef>
              <a:spcAft>
                <a:spcPts val="0"/>
              </a:spcAft>
              <a:buSzPts val="1800"/>
              <a:buChar char="•"/>
            </a:pPr>
            <a:r>
              <a:rPr lang="en-US" sz="2133" dirty="0">
                <a:latin typeface="Proxima Nova"/>
                <a:ea typeface="Proxima Nova"/>
                <a:cs typeface="Proxima Nova"/>
                <a:sym typeface="Proxima Nova"/>
              </a:rPr>
              <a:t>Sample Standard deviation (sigma)</a:t>
            </a:r>
            <a:endParaRPr dirty="0"/>
          </a:p>
          <a:p>
            <a:pPr marL="609585" lvl="0" indent="-304791" algn="l" rtl="0">
              <a:lnSpc>
                <a:spcPct val="90000"/>
              </a:lnSpc>
              <a:spcBef>
                <a:spcPts val="1000"/>
              </a:spcBef>
              <a:spcAft>
                <a:spcPts val="0"/>
              </a:spcAft>
              <a:buSzPts val="1800"/>
              <a:buNone/>
            </a:pPr>
            <a:r>
              <a:rPr lang="en-US" dirty="0"/>
              <a:t>Probability Distributions</a:t>
            </a:r>
            <a:endParaRPr dirty="0"/>
          </a:p>
          <a:p>
            <a:pPr marL="1219170" lvl="1" indent="-457188" algn="l" rtl="0">
              <a:lnSpc>
                <a:spcPct val="90000"/>
              </a:lnSpc>
              <a:spcBef>
                <a:spcPts val="2133"/>
              </a:spcBef>
              <a:spcAft>
                <a:spcPts val="0"/>
              </a:spcAft>
              <a:buSzPts val="1800"/>
              <a:buChar char="•"/>
            </a:pPr>
            <a:r>
              <a:rPr lang="en-US" sz="2133" dirty="0">
                <a:latin typeface="Proxima Nova"/>
                <a:ea typeface="Proxima Nova"/>
                <a:cs typeface="Proxima Nova"/>
                <a:sym typeface="Proxima Nova"/>
              </a:rPr>
              <a:t>Normal Distribution (Compare vs. Standard Normal)</a:t>
            </a:r>
            <a:endParaRPr dirty="0"/>
          </a:p>
          <a:p>
            <a:pPr marL="1219170" lvl="1" indent="-457188" algn="l" rtl="0">
              <a:lnSpc>
                <a:spcPct val="90000"/>
              </a:lnSpc>
              <a:spcBef>
                <a:spcPts val="2133"/>
              </a:spcBef>
              <a:spcAft>
                <a:spcPts val="0"/>
              </a:spcAft>
              <a:buSzPts val="1800"/>
              <a:buChar char="•"/>
            </a:pPr>
            <a:r>
              <a:rPr lang="en-US" sz="2133" dirty="0">
                <a:latin typeface="Proxima Nova"/>
                <a:ea typeface="Proxima Nova"/>
                <a:cs typeface="Proxima Nova"/>
                <a:sym typeface="Proxima Nova"/>
              </a:rPr>
              <a:t>Discrete probability distribution</a:t>
            </a:r>
            <a:endParaRPr dirty="0"/>
          </a:p>
          <a:p>
            <a:pPr marL="1219170" lvl="1" indent="-457188" algn="l" rtl="0">
              <a:lnSpc>
                <a:spcPct val="90000"/>
              </a:lnSpc>
              <a:spcBef>
                <a:spcPts val="2133"/>
              </a:spcBef>
              <a:spcAft>
                <a:spcPts val="0"/>
              </a:spcAft>
              <a:buSzPts val="1800"/>
              <a:buChar char="•"/>
            </a:pPr>
            <a:r>
              <a:rPr lang="en-US" sz="2133" dirty="0">
                <a:latin typeface="Proxima Nova"/>
                <a:ea typeface="Proxima Nova"/>
                <a:cs typeface="Proxima Nova"/>
                <a:sym typeface="Proxima Nova"/>
              </a:rPr>
              <a:t>Create using python (</a:t>
            </a:r>
            <a:r>
              <a:rPr lang="en-US" sz="2133" dirty="0" err="1">
                <a:latin typeface="Proxima Nova"/>
                <a:ea typeface="Proxima Nova"/>
                <a:cs typeface="Proxima Nova"/>
                <a:sym typeface="Proxima Nova"/>
              </a:rPr>
              <a:t>scipy.stats</a:t>
            </a:r>
            <a:r>
              <a:rPr lang="en-US" sz="2133" dirty="0">
                <a:latin typeface="Proxima Nova"/>
                <a:ea typeface="Proxima Nova"/>
                <a:cs typeface="Proxima Nova"/>
                <a:sym typeface="Proxima Nova"/>
              </a:rPr>
              <a:t> examples)</a:t>
            </a:r>
            <a:endParaRPr dirty="0"/>
          </a:p>
          <a:p>
            <a:pPr marL="355591" lvl="0" indent="-355591" algn="l" rtl="0">
              <a:lnSpc>
                <a:spcPct val="90000"/>
              </a:lnSpc>
              <a:spcBef>
                <a:spcPts val="1000"/>
              </a:spcBef>
              <a:spcAft>
                <a:spcPts val="0"/>
              </a:spcAft>
              <a:buSzPts val="1800"/>
              <a:buNone/>
            </a:pPr>
            <a:r>
              <a:rPr lang="en-US" dirty="0"/>
              <a:t>	Random Sampling method</a:t>
            </a:r>
            <a:endParaRPr dirty="0"/>
          </a:p>
          <a:p>
            <a:pPr marL="355591" lvl="0" indent="-355591" algn="l" rtl="0">
              <a:lnSpc>
                <a:spcPct val="90000"/>
              </a:lnSpc>
              <a:spcBef>
                <a:spcPts val="1000"/>
              </a:spcBef>
              <a:spcAft>
                <a:spcPts val="0"/>
              </a:spcAft>
              <a:buSzPts val="1800"/>
              <a:buNone/>
            </a:pPr>
            <a:r>
              <a:rPr lang="en-US" dirty="0"/>
              <a:t>	Expected value explanation</a:t>
            </a:r>
            <a:endParaRPr dirty="0"/>
          </a:p>
          <a:p>
            <a:pPr marL="0" lvl="0" indent="0" algn="l" rtl="0">
              <a:lnSpc>
                <a:spcPct val="90000"/>
              </a:lnSpc>
              <a:spcBef>
                <a:spcPts val="1000"/>
              </a:spcBef>
              <a:spcAft>
                <a:spcPts val="0"/>
              </a:spcAft>
              <a:buSzPts val="1800"/>
              <a:buNone/>
            </a:pPr>
            <a:endParaRPr sz="2133" dirty="0"/>
          </a:p>
          <a:p>
            <a:pPr marL="0" lvl="0" indent="0" algn="ctr" rtl="0">
              <a:lnSpc>
                <a:spcPct val="90000"/>
              </a:lnSpc>
              <a:spcBef>
                <a:spcPts val="1000"/>
              </a:spcBef>
              <a:spcAft>
                <a:spcPts val="0"/>
              </a:spcAft>
              <a:buSzPts val="1800"/>
              <a:buNone/>
            </a:pPr>
            <a:endParaRPr sz="2600" dirty="0"/>
          </a:p>
          <a:p>
            <a:pPr marL="1219170" lvl="1" indent="-342888" algn="l" rtl="0">
              <a:lnSpc>
                <a:spcPct val="90000"/>
              </a:lnSpc>
              <a:spcBef>
                <a:spcPts val="2133"/>
              </a:spcBef>
              <a:spcAft>
                <a:spcPts val="0"/>
              </a:spcAft>
              <a:buSzPts val="1800"/>
              <a:buNone/>
            </a:pPr>
            <a:endParaRPr dirty="0"/>
          </a:p>
          <a:p>
            <a:pPr marL="1219170" lvl="1" indent="-342888" algn="l" rtl="0">
              <a:lnSpc>
                <a:spcPct val="90000"/>
              </a:lnSpc>
              <a:spcBef>
                <a:spcPts val="2133"/>
              </a:spcBef>
              <a:spcAft>
                <a:spcPts val="0"/>
              </a:spcAft>
              <a:buSzPts val="1800"/>
              <a:buNone/>
            </a:pPr>
            <a:endParaRPr dirty="0"/>
          </a:p>
          <a:p>
            <a:pPr marL="1219170" lvl="1" indent="-342888" algn="l" rtl="0">
              <a:lnSpc>
                <a:spcPct val="90000"/>
              </a:lnSpc>
              <a:spcBef>
                <a:spcPts val="2133"/>
              </a:spcBef>
              <a:spcAft>
                <a:spcPts val="0"/>
              </a:spcAft>
              <a:buSzPts val="1800"/>
              <a:buNone/>
            </a:pPr>
            <a:endParaRPr dirty="0"/>
          </a:p>
        </p:txBody>
      </p:sp>
      <p:sp>
        <p:nvSpPr>
          <p:cNvPr id="228" name="Google Shape;228;p7"/>
          <p:cNvSpPr txBox="1">
            <a:spLocks noGrp="1"/>
          </p:cNvSpPr>
          <p:nvPr>
            <p:ph type="title"/>
          </p:nvPr>
        </p:nvSpPr>
        <p:spPr>
          <a:xfrm>
            <a:off x="422239" y="162621"/>
            <a:ext cx="4981200" cy="510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Sample vs. Population</a:t>
            </a:r>
            <a:endParaRPr/>
          </a:p>
        </p:txBody>
      </p:sp>
      <p:sp>
        <p:nvSpPr>
          <p:cNvPr id="229" name="Google Shape;229;p7"/>
          <p:cNvSpPr/>
          <p:nvPr/>
        </p:nvSpPr>
        <p:spPr>
          <a:xfrm>
            <a:off x="4094570" y="6215459"/>
            <a:ext cx="8097431" cy="379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67" b="1">
                <a:solidFill>
                  <a:srgbClr val="000000"/>
                </a:solidFill>
                <a:latin typeface="Arial"/>
                <a:ea typeface="Arial"/>
                <a:cs typeface="Arial"/>
                <a:sym typeface="Arial"/>
              </a:rPr>
              <a:t>Business examples of data agencies to consolidate worldwide data </a:t>
            </a:r>
            <a:endParaRPr/>
          </a:p>
        </p:txBody>
      </p:sp>
      <p:pic>
        <p:nvPicPr>
          <p:cNvPr id="230" name="Google Shape;230;p7"/>
          <p:cNvPicPr preferRelativeResize="0"/>
          <p:nvPr/>
        </p:nvPicPr>
        <p:blipFill rotWithShape="1">
          <a:blip r:embed="rId3">
            <a:alphaModFix/>
          </a:blip>
          <a:srcRect/>
          <a:stretch/>
        </p:blipFill>
        <p:spPr>
          <a:xfrm>
            <a:off x="297627" y="840053"/>
            <a:ext cx="4366103" cy="2981091"/>
          </a:xfrm>
          <a:prstGeom prst="rect">
            <a:avLst/>
          </a:prstGeom>
          <a:noFill/>
          <a:ln>
            <a:noFill/>
          </a:ln>
        </p:spPr>
      </p:pic>
      <p:cxnSp>
        <p:nvCxnSpPr>
          <p:cNvPr id="231" name="Google Shape;231;p7"/>
          <p:cNvCxnSpPr/>
          <p:nvPr/>
        </p:nvCxnSpPr>
        <p:spPr>
          <a:xfrm>
            <a:off x="2059893" y="3236815"/>
            <a:ext cx="0" cy="0"/>
          </a:xfrm>
          <a:prstGeom prst="straightConnector1">
            <a:avLst/>
          </a:prstGeom>
          <a:noFill/>
          <a:ln w="9525" cap="flat" cmpd="sng">
            <a:solidFill>
              <a:srgbClr val="FDA739"/>
            </a:solidFill>
            <a:prstDash val="solid"/>
            <a:round/>
            <a:headEnd type="none" w="sm" len="sm"/>
            <a:tailEnd type="none" w="sm" len="sm"/>
          </a:ln>
        </p:spPr>
      </p:cxnSp>
      <p:pic>
        <p:nvPicPr>
          <p:cNvPr id="232" name="Google Shape;232;p7" descr="Dice"/>
          <p:cNvPicPr preferRelativeResize="0"/>
          <p:nvPr/>
        </p:nvPicPr>
        <p:blipFill rotWithShape="1">
          <a:blip r:embed="rId4">
            <a:alphaModFix/>
          </a:blip>
          <a:srcRect/>
          <a:stretch/>
        </p:blipFill>
        <p:spPr>
          <a:xfrm>
            <a:off x="2529891" y="3267773"/>
            <a:ext cx="1067764" cy="1067764"/>
          </a:xfrm>
          <a:prstGeom prst="rect">
            <a:avLst/>
          </a:prstGeom>
          <a:noFill/>
          <a:ln>
            <a:noFill/>
          </a:ln>
        </p:spPr>
      </p:pic>
      <p:pic>
        <p:nvPicPr>
          <p:cNvPr id="233" name="Google Shape;233;p7" descr="Normal Distribution"/>
          <p:cNvPicPr preferRelativeResize="0"/>
          <p:nvPr/>
        </p:nvPicPr>
        <p:blipFill rotWithShape="1">
          <a:blip r:embed="rId5">
            <a:alphaModFix/>
          </a:blip>
          <a:srcRect/>
          <a:stretch/>
        </p:blipFill>
        <p:spPr>
          <a:xfrm>
            <a:off x="507471" y="3043455"/>
            <a:ext cx="2076956" cy="2076956"/>
          </a:xfrm>
          <a:prstGeom prst="rect">
            <a:avLst/>
          </a:prstGeom>
          <a:noFill/>
          <a:ln>
            <a:noFill/>
          </a:ln>
        </p:spPr>
      </p:pic>
      <p:grpSp>
        <p:nvGrpSpPr>
          <p:cNvPr id="234" name="Google Shape;234;p7"/>
          <p:cNvGrpSpPr/>
          <p:nvPr/>
        </p:nvGrpSpPr>
        <p:grpSpPr>
          <a:xfrm>
            <a:off x="1621437" y="4323199"/>
            <a:ext cx="2884039" cy="2043059"/>
            <a:chOff x="347831" y="3633323"/>
            <a:chExt cx="2163029" cy="1532294"/>
          </a:xfrm>
        </p:grpSpPr>
        <p:grpSp>
          <p:nvGrpSpPr>
            <p:cNvPr id="235" name="Google Shape;235;p7"/>
            <p:cNvGrpSpPr/>
            <p:nvPr/>
          </p:nvGrpSpPr>
          <p:grpSpPr>
            <a:xfrm>
              <a:off x="347831" y="3633323"/>
              <a:ext cx="2163029" cy="1532294"/>
              <a:chOff x="352124" y="3595022"/>
              <a:chExt cx="2163029" cy="1532294"/>
            </a:xfrm>
          </p:grpSpPr>
          <p:pic>
            <p:nvPicPr>
              <p:cNvPr id="236" name="Google Shape;236;p7" descr="Group of people"/>
              <p:cNvPicPr preferRelativeResize="0"/>
              <p:nvPr/>
            </p:nvPicPr>
            <p:blipFill rotWithShape="1">
              <a:blip r:embed="rId6">
                <a:alphaModFix/>
              </a:blip>
              <a:srcRect/>
              <a:stretch/>
            </p:blipFill>
            <p:spPr>
              <a:xfrm>
                <a:off x="352124" y="3616464"/>
                <a:ext cx="2163029" cy="1449411"/>
              </a:xfrm>
              <a:prstGeom prst="rect">
                <a:avLst/>
              </a:prstGeom>
              <a:noFill/>
              <a:ln>
                <a:noFill/>
              </a:ln>
            </p:spPr>
          </p:pic>
          <p:sp>
            <p:nvSpPr>
              <p:cNvPr id="237" name="Google Shape;237;p7"/>
              <p:cNvSpPr/>
              <p:nvPr/>
            </p:nvSpPr>
            <p:spPr>
              <a:xfrm>
                <a:off x="1568489" y="3595022"/>
                <a:ext cx="323682" cy="604072"/>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67">
                  <a:solidFill>
                    <a:srgbClr val="FFFFFF"/>
                  </a:solidFill>
                  <a:latin typeface="Arial"/>
                  <a:ea typeface="Arial"/>
                  <a:cs typeface="Arial"/>
                  <a:sym typeface="Arial"/>
                </a:endParaRPr>
              </a:p>
            </p:txBody>
          </p:sp>
          <p:sp>
            <p:nvSpPr>
              <p:cNvPr id="238" name="Google Shape;238;p7"/>
              <p:cNvSpPr/>
              <p:nvPr/>
            </p:nvSpPr>
            <p:spPr>
              <a:xfrm>
                <a:off x="1035308" y="4523244"/>
                <a:ext cx="323682" cy="604072"/>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67">
                  <a:solidFill>
                    <a:srgbClr val="FFFFFF"/>
                  </a:solidFill>
                  <a:latin typeface="Arial"/>
                  <a:ea typeface="Arial"/>
                  <a:cs typeface="Arial"/>
                  <a:sym typeface="Arial"/>
                </a:endParaRPr>
              </a:p>
            </p:txBody>
          </p:sp>
        </p:grpSp>
        <p:sp>
          <p:nvSpPr>
            <p:cNvPr id="239" name="Google Shape;239;p7"/>
            <p:cNvSpPr/>
            <p:nvPr/>
          </p:nvSpPr>
          <p:spPr>
            <a:xfrm>
              <a:off x="1803657" y="4539427"/>
              <a:ext cx="323682" cy="604072"/>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67">
                <a:solidFill>
                  <a:srgbClr val="FFFFFF"/>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8"/>
          <p:cNvSpPr txBox="1">
            <a:spLocks noGrp="1"/>
          </p:cNvSpPr>
          <p:nvPr>
            <p:ph type="title"/>
          </p:nvPr>
        </p:nvSpPr>
        <p:spPr>
          <a:xfrm>
            <a:off x="422239" y="162621"/>
            <a:ext cx="6597686" cy="510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Null and Alternate Hypothesis</a:t>
            </a:r>
            <a:endParaRPr/>
          </a:p>
        </p:txBody>
      </p:sp>
      <p:sp>
        <p:nvSpPr>
          <p:cNvPr id="245" name="Google Shape;245;p8"/>
          <p:cNvSpPr txBox="1"/>
          <p:nvPr/>
        </p:nvSpPr>
        <p:spPr>
          <a:xfrm>
            <a:off x="422239" y="1523643"/>
            <a:ext cx="11331611" cy="378052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dirty="0">
                <a:solidFill>
                  <a:schemeClr val="dk1"/>
                </a:solidFill>
                <a:latin typeface="Arial"/>
                <a:ea typeface="Arial"/>
                <a:cs typeface="Arial"/>
                <a:sym typeface="Arial"/>
              </a:rPr>
              <a:t>The hypothesis to be tested is called the null hypothesis and given the symbol H0. </a:t>
            </a:r>
            <a:endParaRPr dirty="0"/>
          </a:p>
          <a:p>
            <a:pPr marL="0" marR="0" lvl="0" indent="0" algn="l" rtl="0">
              <a:lnSpc>
                <a:spcPct val="150000"/>
              </a:lnSpc>
              <a:spcBef>
                <a:spcPts val="0"/>
              </a:spcBef>
              <a:spcAft>
                <a:spcPts val="0"/>
              </a:spcAft>
              <a:buNone/>
            </a:pPr>
            <a:r>
              <a:rPr lang="en-US" sz="1800" dirty="0">
                <a:solidFill>
                  <a:schemeClr val="dk1"/>
                </a:solidFill>
                <a:latin typeface="Arial"/>
                <a:ea typeface="Arial"/>
                <a:cs typeface="Arial"/>
                <a:sym typeface="Arial"/>
              </a:rPr>
              <a:t>The null hypothesis states that there is no difference between a hypothesized population mean and a sample mean. It is the status quo hypothesis. For example, if we were to test the hypothesis that employees work 70 hours per week, Can you tell what would be the null hypothesis?</a:t>
            </a:r>
            <a:endParaRPr sz="1800" dirty="0">
              <a:solidFill>
                <a:schemeClr val="dk1"/>
              </a:solidFill>
              <a:latin typeface="Arial"/>
              <a:ea typeface="Arial"/>
              <a:cs typeface="Arial"/>
              <a:sym typeface="Arial"/>
            </a:endParaRPr>
          </a:p>
          <a:p>
            <a:pPr marL="114300" marR="0" lvl="0" indent="0" algn="l" rtl="0">
              <a:lnSpc>
                <a:spcPct val="150000"/>
              </a:lnSpc>
              <a:spcBef>
                <a:spcPts val="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en-US" sz="1800" dirty="0">
                <a:solidFill>
                  <a:schemeClr val="dk1"/>
                </a:solidFill>
                <a:latin typeface="Arial"/>
                <a:ea typeface="Arial"/>
                <a:cs typeface="Arial"/>
                <a:sym typeface="Arial"/>
              </a:rPr>
              <a:t>We test the null hypothesis against an alternative hypothesis, which is given the symbol Ha. The alternative hypothesis is often the hypothesis that you believe yourself!</a:t>
            </a:r>
            <a:endParaRPr dirty="0"/>
          </a:p>
          <a:p>
            <a:pPr marL="0" marR="0" lvl="0" indent="0" algn="l" rtl="0">
              <a:lnSpc>
                <a:spcPct val="150000"/>
              </a:lnSpc>
              <a:spcBef>
                <a:spcPts val="0"/>
              </a:spcBef>
              <a:spcAft>
                <a:spcPts val="0"/>
              </a:spcAft>
              <a:buNone/>
            </a:pPr>
            <a:r>
              <a:rPr lang="en-US" sz="1800" dirty="0">
                <a:solidFill>
                  <a:schemeClr val="dk1"/>
                </a:solidFill>
                <a:latin typeface="Arial"/>
                <a:ea typeface="Arial"/>
                <a:cs typeface="Arial"/>
                <a:sym typeface="Arial"/>
              </a:rPr>
              <a:t> It includes the outcomes not covered by the null hypothesis. In this example, our alternative hypothesis would express that employees do not work for 70 hours in a week</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9"/>
          <p:cNvSpPr txBox="1">
            <a:spLocks noGrp="1"/>
          </p:cNvSpPr>
          <p:nvPr>
            <p:ph type="title"/>
          </p:nvPr>
        </p:nvSpPr>
        <p:spPr>
          <a:xfrm>
            <a:off x="422239" y="162621"/>
            <a:ext cx="4981200" cy="510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Hypothesis Testing</a:t>
            </a:r>
            <a:endParaRPr/>
          </a:p>
        </p:txBody>
      </p:sp>
      <p:sp>
        <p:nvSpPr>
          <p:cNvPr id="251" name="Google Shape;251;p9"/>
          <p:cNvSpPr txBox="1"/>
          <p:nvPr/>
        </p:nvSpPr>
        <p:spPr>
          <a:xfrm>
            <a:off x="638173" y="1255572"/>
            <a:ext cx="1056322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dirty="0">
                <a:solidFill>
                  <a:schemeClr val="dk1"/>
                </a:solidFill>
                <a:latin typeface="Calibri"/>
                <a:ea typeface="Calibri"/>
                <a:cs typeface="Calibri"/>
                <a:sym typeface="Calibri"/>
              </a:rPr>
              <a:t>The </a:t>
            </a:r>
            <a:r>
              <a:rPr lang="en-US" sz="1800" b="1" dirty="0">
                <a:solidFill>
                  <a:schemeClr val="dk1"/>
                </a:solidFill>
                <a:latin typeface="Calibri"/>
                <a:ea typeface="Calibri"/>
                <a:cs typeface="Calibri"/>
                <a:sym typeface="Calibri"/>
              </a:rPr>
              <a:t>primary </a:t>
            </a:r>
            <a:r>
              <a:rPr lang="en-US" sz="1800" b="1" i="0" dirty="0">
                <a:solidFill>
                  <a:schemeClr val="dk1"/>
                </a:solidFill>
                <a:latin typeface="Calibri"/>
                <a:ea typeface="Calibri"/>
                <a:cs typeface="Calibri"/>
                <a:sym typeface="Calibri"/>
              </a:rPr>
              <a:t>objective of statistics is to test a hypothesis.</a:t>
            </a:r>
            <a:endParaRPr sz="1800" dirty="0">
              <a:solidFill>
                <a:schemeClr val="dk1"/>
              </a:solidFill>
              <a:latin typeface="Calibri"/>
              <a:ea typeface="Calibri"/>
              <a:cs typeface="Calibri"/>
              <a:sym typeface="Calibri"/>
            </a:endParaRPr>
          </a:p>
        </p:txBody>
      </p:sp>
      <p:sp>
        <p:nvSpPr>
          <p:cNvPr id="252" name="Google Shape;252;p9"/>
          <p:cNvSpPr txBox="1"/>
          <p:nvPr/>
        </p:nvSpPr>
        <p:spPr>
          <a:xfrm>
            <a:off x="576259" y="1994238"/>
            <a:ext cx="10687051"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dirty="0">
                <a:solidFill>
                  <a:schemeClr val="dk1"/>
                </a:solidFill>
                <a:latin typeface="Calibri"/>
                <a:ea typeface="Calibri"/>
                <a:cs typeface="Calibri"/>
                <a:sym typeface="Calibri"/>
              </a:rPr>
              <a:t>A hypothesis is an </a:t>
            </a:r>
            <a:r>
              <a:rPr lang="en-US" sz="1800" b="1" i="0" dirty="0">
                <a:solidFill>
                  <a:schemeClr val="dk1"/>
                </a:solidFill>
                <a:latin typeface="Calibri"/>
                <a:ea typeface="Calibri"/>
                <a:cs typeface="Calibri"/>
                <a:sym typeface="Calibri"/>
              </a:rPr>
              <a:t>educated guess</a:t>
            </a:r>
            <a:r>
              <a:rPr lang="en-US" sz="1800" b="0" i="0" dirty="0">
                <a:solidFill>
                  <a:schemeClr val="dk1"/>
                </a:solidFill>
                <a:latin typeface="Calibri"/>
                <a:ea typeface="Calibri"/>
                <a:cs typeface="Calibri"/>
                <a:sym typeface="Calibri"/>
              </a:rPr>
              <a:t> about something. </a:t>
            </a:r>
            <a:r>
              <a:rPr lang="en-US" sz="1800" dirty="0">
                <a:solidFill>
                  <a:schemeClr val="dk1"/>
                </a:solidFill>
                <a:latin typeface="Calibri"/>
                <a:ea typeface="Calibri"/>
                <a:cs typeface="Calibri"/>
                <a:sym typeface="Calibri"/>
              </a:rPr>
              <a:t>A hypothesis</a:t>
            </a:r>
            <a:r>
              <a:rPr lang="en-US" sz="1800" b="0" i="0" dirty="0">
                <a:solidFill>
                  <a:schemeClr val="dk1"/>
                </a:solidFill>
                <a:latin typeface="Calibri"/>
                <a:ea typeface="Calibri"/>
                <a:cs typeface="Calibri"/>
                <a:sym typeface="Calibri"/>
              </a:rPr>
              <a:t> should be testable, either by experiment or observation.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dirty="0">
                <a:solidFill>
                  <a:schemeClr val="dk1"/>
                </a:solidFill>
                <a:latin typeface="Calibri"/>
                <a:ea typeface="Calibri"/>
                <a:cs typeface="Calibri"/>
                <a:sym typeface="Calibri"/>
              </a:rPr>
              <a:t>For example:</a:t>
            </a:r>
            <a:endParaRPr dirty="0"/>
          </a:p>
          <a:p>
            <a:pPr marL="0" marR="0" lvl="0" indent="-114300" algn="l" rtl="0">
              <a:spcBef>
                <a:spcPts val="0"/>
              </a:spcBef>
              <a:spcAft>
                <a:spcPts val="0"/>
              </a:spcAft>
              <a:buClr>
                <a:schemeClr val="dk1"/>
              </a:buClr>
              <a:buSzPts val="1800"/>
              <a:buFont typeface="Arial"/>
              <a:buChar char="•"/>
            </a:pPr>
            <a:r>
              <a:rPr lang="en-US" sz="1800" b="0" i="0" dirty="0">
                <a:solidFill>
                  <a:schemeClr val="dk1"/>
                </a:solidFill>
                <a:latin typeface="Calibri"/>
                <a:ea typeface="Calibri"/>
                <a:cs typeface="Calibri"/>
                <a:sym typeface="Calibri"/>
              </a:rPr>
              <a:t>A new medicine that someone thinks might be better</a:t>
            </a:r>
            <a:endParaRPr dirty="0"/>
          </a:p>
          <a:p>
            <a:pPr marL="0" marR="0" lvl="0" indent="-114300" algn="l" rtl="0">
              <a:spcBef>
                <a:spcPts val="0"/>
              </a:spcBef>
              <a:spcAft>
                <a:spcPts val="0"/>
              </a:spcAft>
              <a:buClr>
                <a:schemeClr val="dk1"/>
              </a:buClr>
              <a:buSzPts val="1800"/>
              <a:buFont typeface="Arial"/>
              <a:buChar char="•"/>
            </a:pPr>
            <a:r>
              <a:rPr lang="en-US" sz="1800" b="0" i="0" dirty="0">
                <a:solidFill>
                  <a:schemeClr val="dk1"/>
                </a:solidFill>
                <a:latin typeface="Calibri"/>
                <a:ea typeface="Calibri"/>
                <a:cs typeface="Calibri"/>
                <a:sym typeface="Calibri"/>
              </a:rPr>
              <a:t>A </a:t>
            </a:r>
            <a:r>
              <a:rPr lang="en-US" sz="1800" dirty="0">
                <a:solidFill>
                  <a:schemeClr val="dk1"/>
                </a:solidFill>
                <a:latin typeface="Calibri"/>
                <a:ea typeface="Calibri"/>
                <a:cs typeface="Calibri"/>
                <a:sym typeface="Calibri"/>
              </a:rPr>
              <a:t>new way</a:t>
            </a:r>
            <a:r>
              <a:rPr lang="en-US" sz="1800" b="0" i="0" dirty="0">
                <a:solidFill>
                  <a:schemeClr val="dk1"/>
                </a:solidFill>
                <a:latin typeface="Calibri"/>
                <a:ea typeface="Calibri"/>
                <a:cs typeface="Calibri"/>
                <a:sym typeface="Calibri"/>
              </a:rPr>
              <a:t> of working that increases productivity</a:t>
            </a:r>
            <a:endParaRPr dirty="0"/>
          </a:p>
          <a:p>
            <a:pPr marL="0" marR="0" lvl="0" indent="-11430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 Fairness cream that can make you fair or not</a:t>
            </a:r>
            <a:endParaRPr sz="1800" b="0" i="0" dirty="0">
              <a:solidFill>
                <a:schemeClr val="dk1"/>
              </a:solidFill>
              <a:latin typeface="Calibri"/>
              <a:ea typeface="Calibri"/>
              <a:cs typeface="Calibri"/>
              <a:sym typeface="Calibri"/>
            </a:endParaRPr>
          </a:p>
        </p:txBody>
      </p:sp>
      <p:sp>
        <p:nvSpPr>
          <p:cNvPr id="253" name="Google Shape;253;p9"/>
          <p:cNvSpPr txBox="1"/>
          <p:nvPr/>
        </p:nvSpPr>
        <p:spPr>
          <a:xfrm>
            <a:off x="542924" y="4217433"/>
            <a:ext cx="10906125" cy="120032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dirty="0">
                <a:solidFill>
                  <a:schemeClr val="dk1"/>
                </a:solidFill>
                <a:latin typeface="Calibri"/>
                <a:ea typeface="Calibri"/>
                <a:cs typeface="Calibri"/>
                <a:sym typeface="Calibri"/>
              </a:rPr>
              <a:t>Hypothesis testing in statistics is a way for you to test the results of a survey or experiment to see if you have meaningful results. You’re basically testing whether your results are valid by figuring out the odds that your results have happened by chance. If your results may have happened by chance, the experiment won’t be repeatable and so you can’t conclude if it is true.</a:t>
            </a:r>
            <a:endParaRPr sz="18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 grpId="0"/>
      <p:bldP spid="252" grpId="0"/>
      <p:bldP spid="253" grpId="0" animBg="1"/>
    </p:bldLst>
  </p:timing>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1056</Words>
  <Application>Microsoft Office PowerPoint</Application>
  <PresentationFormat>Widescreen</PresentationFormat>
  <Paragraphs>119</Paragraphs>
  <Slides>16</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Proxima Nova</vt:lpstr>
      <vt:lpstr>Calibri</vt:lpstr>
      <vt:lpstr>Arial</vt:lpstr>
      <vt:lpstr>Noto Sans Symbols</vt:lpstr>
      <vt:lpstr>1_Office Theme</vt:lpstr>
      <vt:lpstr>Simple Light</vt:lpstr>
      <vt:lpstr>PowerPoint Presentation</vt:lpstr>
      <vt:lpstr>PowerPoint Presentation</vt:lpstr>
      <vt:lpstr>Agenda: Session 2 </vt:lpstr>
      <vt:lpstr>WHAT IS STATISTICS?</vt:lpstr>
      <vt:lpstr>Types of Data</vt:lpstr>
      <vt:lpstr>INFERENTIAL STATISTICS</vt:lpstr>
      <vt:lpstr>Sample vs. Population</vt:lpstr>
      <vt:lpstr>Null and Alternate Hypothesis</vt:lpstr>
      <vt:lpstr>Hypothesis Testing</vt:lpstr>
      <vt:lpstr>Risks in Sampling</vt:lpstr>
      <vt:lpstr>Null and Alternate Hypothesis</vt:lpstr>
      <vt:lpstr>Converting Business Hypothesis to Statistical Test</vt:lpstr>
      <vt:lpstr>Hypothesis Testing and their Tails</vt:lpstr>
      <vt:lpstr>Central Limit Theorem</vt:lpstr>
      <vt:lpstr>Quiz?</vt:lpstr>
      <vt:lpstr>Personalized Feedback and Doubt resolution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Alka Pandey</dc:creator>
  <cp:lastModifiedBy>Mahendra Singh Chouhan</cp:lastModifiedBy>
  <cp:revision>3</cp:revision>
  <dcterms:created xsi:type="dcterms:W3CDTF">2021-04-28T09:27:08Z</dcterms:created>
  <dcterms:modified xsi:type="dcterms:W3CDTF">2022-07-29T15:45:38Z</dcterms:modified>
</cp:coreProperties>
</file>