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F0A1CB-F3C8-4563-97CE-28EBA097594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E0CE14-745C-41EC-AE49-EC9F3C42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/>
        <p:txBody>
          <a:bodyPr/>
          <a:lstStyle/>
          <a:p>
            <a:r>
              <a:rPr lang="en-US" dirty="0" smtClean="0"/>
              <a:t>E – Commerce 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data has been given to us to understand the nature of the user.</a:t>
            </a:r>
          </a:p>
          <a:p>
            <a:r>
              <a:rPr lang="en-US" dirty="0" smtClean="0"/>
              <a:t>We have been provided with various ProductID, it’s categories, sub-categories, brands, price of each item etc...</a:t>
            </a:r>
          </a:p>
          <a:p>
            <a:r>
              <a:rPr lang="en-US" dirty="0" smtClean="0"/>
              <a:t>Information related to the promotional events carried out is also given.</a:t>
            </a:r>
          </a:p>
          <a:p>
            <a:r>
              <a:rPr lang="en-US" dirty="0" smtClean="0"/>
              <a:t>There are basically three type of events where user either view items or cart them or purchase items.</a:t>
            </a:r>
          </a:p>
          <a:p>
            <a:r>
              <a:rPr lang="en-US" dirty="0" smtClean="0"/>
              <a:t>The data is given for two months from “Oct 01’ 2019 - Nov 30’ 2019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We will try to interpret the data from dashboards we created to the best of our understanding.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Overview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revenue earned is $5,650,977.17.</a:t>
            </a:r>
          </a:p>
          <a:p>
            <a:r>
              <a:rPr lang="en-US" dirty="0" smtClean="0"/>
              <a:t>Total visits on platform is 157,635 by 144,335 unique users and orders generated by these users were 14,647.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conversion ratio of user visiting platform and placing order is very low which is 09.06</a:t>
            </a:r>
            <a:r>
              <a:rPr lang="en-US" dirty="0" smtClean="0"/>
              <a:t>%.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total of 3.13% discount has been given to generate $5,650,977.17 sales.</a:t>
            </a:r>
          </a:p>
          <a:p>
            <a:r>
              <a:rPr lang="en-US" dirty="0" smtClean="0"/>
              <a:t>Maximum </a:t>
            </a:r>
            <a:r>
              <a:rPr lang="en-US" dirty="0" smtClean="0"/>
              <a:t>revenue of $133800 came from Mississippi(MS) state of United States.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Dashboard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revenue spit between two channels is almost the same as application accounts for the 49% and rest 51% is through browser.</a:t>
            </a:r>
          </a:p>
          <a:p>
            <a:r>
              <a:rPr lang="en-US" dirty="0" smtClean="0"/>
              <a:t>If we draw our attention towards the revenue generated by various categories we can easily say Electronic products/items is main source of income for the platform as it accounts for 87% and Country yard generates NO revenue.</a:t>
            </a:r>
          </a:p>
          <a:p>
            <a:r>
              <a:rPr lang="en-US" dirty="0" smtClean="0"/>
              <a:t>When we talk of brands Apple brand</a:t>
            </a:r>
            <a:r>
              <a:rPr lang="en-US" dirty="0"/>
              <a:t> </a:t>
            </a:r>
            <a:r>
              <a:rPr lang="en-US" dirty="0" smtClean="0"/>
              <a:t>generates highest revenue of $3,086,567.27 and Meizu generates lowest revenue of $4195.37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Sunday is that day of the week when highest revenue is generated which accounts for $1,206,103.05 and lowest comes on Monday which is $656,241.82.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 17’ 2019 Sunday is the day when maximum revenue is generated, highest discount is rolled out.</a:t>
            </a:r>
          </a:p>
          <a:p>
            <a:r>
              <a:rPr lang="en-US" dirty="0" smtClean="0"/>
              <a:t>On Nov 17’ 2019 6.38% discount as a whole was given and revenue earned was $643,265.</a:t>
            </a:r>
          </a:p>
          <a:p>
            <a:r>
              <a:rPr lang="en-US" dirty="0" smtClean="0"/>
              <a:t>Out of both the months it is noticed that Friday is day of the week when highest discount is rolled out which is 17.37%.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Dashboard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</a:t>
            </a:r>
            <a:r>
              <a:rPr lang="en-US" dirty="0" smtClean="0"/>
              <a:t>onversion Ratio needs to improve.</a:t>
            </a:r>
          </a:p>
          <a:p>
            <a:r>
              <a:rPr lang="en-US" dirty="0" smtClean="0"/>
              <a:t>More promotional events or campaign needs to be conducted.</a:t>
            </a:r>
          </a:p>
          <a:p>
            <a:r>
              <a:rPr lang="en-US" dirty="0" smtClean="0"/>
              <a:t>The platform should concentrate on One or two categories exclusively and then try enter into other categories.</a:t>
            </a:r>
          </a:p>
          <a:p>
            <a:r>
              <a:rPr lang="en-US" dirty="0" smtClean="0"/>
              <a:t>The platform can afford to give lesser discounts on electronic items as this category is really doing good.</a:t>
            </a:r>
          </a:p>
          <a:p>
            <a:r>
              <a:rPr lang="en-US" dirty="0" smtClean="0"/>
              <a:t>The funds can be used to promote Appliances and Computers categories so as to generate more revenue from the same.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Interpretation/Depiction of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platform should concentrate on organizing more events/campaign on Monday and Wednesday as lesser revenue is generated from these days.</a:t>
            </a:r>
          </a:p>
          <a:p>
            <a:r>
              <a:rPr lang="en-US" dirty="0" smtClean="0"/>
              <a:t>Country Yard is that category from where no revenue is generated so suggestion is to discontinue it’s existence on platform.</a:t>
            </a:r>
          </a:p>
          <a:p>
            <a:r>
              <a:rPr lang="en-US" dirty="0" smtClean="0"/>
              <a:t>The positive is maximum sales comes in the mid of the month.</a:t>
            </a:r>
          </a:p>
          <a:p>
            <a:r>
              <a:rPr lang="en-US" dirty="0" smtClean="0"/>
              <a:t>Whenever the discount increase the sales also increase.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Words>513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 – Commerce Data Analysis</vt:lpstr>
      <vt:lpstr>Basic Overview of Data</vt:lpstr>
      <vt:lpstr>Sales Dashboard Analysis</vt:lpstr>
      <vt:lpstr>Slide 4</vt:lpstr>
      <vt:lpstr>Time Dashboard</vt:lpstr>
      <vt:lpstr>Interpretation/Depiction of Analysis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Commerce Data Analysis</dc:title>
  <dc:creator>s</dc:creator>
  <cp:lastModifiedBy>s</cp:lastModifiedBy>
  <cp:revision>43</cp:revision>
  <dcterms:created xsi:type="dcterms:W3CDTF">2023-02-08T16:10:38Z</dcterms:created>
  <dcterms:modified xsi:type="dcterms:W3CDTF">2023-02-09T15:52:44Z</dcterms:modified>
</cp:coreProperties>
</file>