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0" r:id="rId24"/>
    <p:sldId id="302" r:id="rId25"/>
    <p:sldId id="301" r:id="rId26"/>
    <p:sldId id="278" r:id="rId27"/>
    <p:sldId id="281" r:id="rId28"/>
    <p:sldId id="280" r:id="rId29"/>
    <p:sldId id="279" r:id="rId30"/>
    <p:sldId id="282" r:id="rId31"/>
    <p:sldId id="283" r:id="rId32"/>
    <p:sldId id="285" r:id="rId33"/>
    <p:sldId id="306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303" r:id="rId42"/>
    <p:sldId id="304" r:id="rId43"/>
    <p:sldId id="305" r:id="rId44"/>
    <p:sldId id="295" r:id="rId45"/>
    <p:sldId id="296" r:id="rId46"/>
    <p:sldId id="297" r:id="rId47"/>
    <p:sldId id="298" r:id="rId48"/>
    <p:sldId id="284" r:id="rId49"/>
    <p:sldId id="29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DD60-7E65-4F54-B5BD-0DCA8026A4AE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86A17-81CE-438B-996C-0CD5A8741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0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86A17-81CE-438B-996C-0CD5A874173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2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8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3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0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3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44FF3B-36C0-44E6-92DE-88B526CD5DD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084562-9E54-4AF8-A845-BBEC285C07A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4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B39F-C11B-73BB-E16A-56710DBCC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F9D9F-76C4-8F65-0938-79461B691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8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F71B-2390-5F80-7DA9-E56C8B36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52C85-E364-7DE4-95C5-3E0830B1E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499" y="1971412"/>
            <a:ext cx="7535327" cy="3772426"/>
          </a:xfrm>
        </p:spPr>
      </p:pic>
    </p:spTree>
    <p:extLst>
      <p:ext uri="{BB962C8B-B14F-4D97-AF65-F5344CB8AC3E}">
        <p14:creationId xmlns:p14="http://schemas.microsoft.com/office/powerpoint/2010/main" val="138454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B3AD-2B05-B7CB-7BF7-0BB9DA81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965F8-5110-5EF2-56E6-AC4A33194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868" y="1914254"/>
            <a:ext cx="7268589" cy="3886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39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5C39-9B75-7B09-025C-9987AFE2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3886A-1F8A-3376-0E07-2D72C786B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999" y="1995228"/>
            <a:ext cx="7716327" cy="3724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59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F2A1-D917-3100-FA25-F508B64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02098-20DC-B01F-9C06-970B8F9BE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868" y="1876149"/>
            <a:ext cx="7630590" cy="3962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6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50B4-1AFD-FF4F-5BFE-A9222DDB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Unshift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BB5C3-4230-6B5A-9255-4FD85CF01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09" y="1846263"/>
            <a:ext cx="7448108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7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09C0-1E12-AE6E-E774-F6683866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52C4F-E22C-FC83-9270-921C45440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762" y="1947596"/>
            <a:ext cx="7706801" cy="3820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42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89B2-91C9-F807-54FF-BB86EA2A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2D28B-BD0F-8770-5D77-32972E9D2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578" y="2066675"/>
            <a:ext cx="8383170" cy="3581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39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4A1F-9CCA-4DC5-88FE-9AD15FD9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7B9E4-50A2-16CF-B876-6D70F9926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369" y="1846263"/>
            <a:ext cx="7553587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1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FDA4-59BE-B689-298E-9376108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8D7B6-5C49-7FDE-5828-901930BA9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08" y="1846263"/>
            <a:ext cx="7339709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97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CF1B-3A8F-FF36-55E6-B4733034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C111C-5773-6D09-2DE5-1B5E53962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494" y="1846263"/>
            <a:ext cx="7649338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97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98DD-93E2-DC79-CD82-E477C1E0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AF98-C9C2-43A5-8B27-23A91BAE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function is a block of code that performs a specific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JavaScript functions are basically used to encapsulate logic, making that code more reusable and easier to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JavaScript, functions are first-class objects, because they can be passed to other functions, returned from functions, and assigned to variables and properties.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0337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1B12-BA13-A61F-79A9-347C14F8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FCB80-7F2A-5FA0-3C84-3C1A1E9CC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074" y="1846263"/>
            <a:ext cx="9118177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3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designed on a simple object-based paradigm. </a:t>
            </a:r>
          </a:p>
          <a:p>
            <a:r>
              <a:rPr lang="en-US" dirty="0"/>
              <a:t>An object is a collection of properties, and a property is an association between a name (or key) and a value. </a:t>
            </a:r>
          </a:p>
          <a:p>
            <a:r>
              <a:rPr lang="en-US" dirty="0"/>
              <a:t>Compare it with a cup, for example. A cup is an object, with properties. A cup has a color, a design, weight, a material it is made of, etc. The same way, JavaScript objects can have properties, which define their characteristics.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90E6E-D9BD-4EA2-34E1-28617D3C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0039"/>
            <a:ext cx="934532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JavaScript, almost "everything" is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Booleans can be objects (if defined with the new keyword)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Numbers can be objects (if defined with the new keyword)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Strings can be objects (if defined with the new keyword)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Dates are always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Maths</a:t>
            </a:r>
            <a:r>
              <a:rPr lang="en-US" dirty="0"/>
              <a:t> are always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expressions are always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Arrays are always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Functions are always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Objects are always objects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63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2D82FC-F84A-4C81-AF8C-FD08CA6C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0" y="186110"/>
            <a:ext cx="11393540" cy="6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2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EC9442-EB41-4E6D-8F8F-1D0E0971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52400"/>
            <a:ext cx="11636188" cy="63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36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F06603-F34A-4077-B697-6F3CC990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0" y="198783"/>
            <a:ext cx="11092068" cy="61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8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129685-6AAA-6015-E757-5EA6FD96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77" y="2066560"/>
            <a:ext cx="6017342" cy="3793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E5BE6-1BF6-DD1A-F803-9C03ABA5F781}"/>
              </a:ext>
            </a:extLst>
          </p:cNvPr>
          <p:cNvSpPr txBox="1"/>
          <p:nvPr/>
        </p:nvSpPr>
        <p:spPr>
          <a:xfrm>
            <a:off x="2644877" y="1071716"/>
            <a:ext cx="46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Literal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730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97423-A7CB-ACA6-CAB7-0890CC81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56" y="926240"/>
            <a:ext cx="6487430" cy="4258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21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62439-BDDB-BB3A-BC59-AB2563D0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342469"/>
            <a:ext cx="9231013" cy="6173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249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27A5F-E1E0-6127-7592-06B8AC25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633022"/>
            <a:ext cx="9250066" cy="5591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57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791F5-8C7C-4CAC-E2EF-82B87B5C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34" y="1920208"/>
            <a:ext cx="6202746" cy="3875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D66AE5-FF7E-E66D-AA1E-4B23245AF668}"/>
              </a:ext>
            </a:extLst>
          </p:cNvPr>
          <p:cNvSpPr txBox="1"/>
          <p:nvPr/>
        </p:nvSpPr>
        <p:spPr>
          <a:xfrm>
            <a:off x="2095434" y="1016000"/>
            <a:ext cx="5126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Statement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31426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Classes define blueprints for creating objects with similar properties and methods.</a:t>
            </a:r>
          </a:p>
          <a:p>
            <a:r>
              <a:rPr lang="en-US" dirty="0"/>
              <a:t>Classes are similar to functions. Here, a class keyword is used instead of a function keyword. Unlike functions classes in JavaScript are not hoisted. The constructor method is used to initialize. The class name is user-defined..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725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71BBF-9104-D027-948A-3F851C3E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209101"/>
            <a:ext cx="7411484" cy="5739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086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in JavaScript is just a file containing related code.</a:t>
            </a:r>
          </a:p>
          <a:p>
            <a:r>
              <a:rPr lang="en-US" dirty="0"/>
              <a:t>A module is just a piece of code in a file that you can call and use from other files. </a:t>
            </a:r>
          </a:p>
          <a:p>
            <a:r>
              <a:rPr lang="en-US" dirty="0"/>
              <a:t>In JavaScript, we use the import and export keywords to share and receive functionalities respectively across different modules.</a:t>
            </a:r>
          </a:p>
          <a:p>
            <a:r>
              <a:rPr lang="en-US" dirty="0"/>
              <a:t>The export keyword is used to make a variable, function, class or object  accessible to other modules. In other words, it becomes a public code.</a:t>
            </a:r>
          </a:p>
          <a:p>
            <a:r>
              <a:rPr lang="en-US" dirty="0"/>
              <a:t>The import keyword is used to bring in public code from another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903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2F84-08AA-5762-927F-758EB38C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of creating Module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4ECD6-F509-C924-7C23-0FA891729A9C}"/>
              </a:ext>
            </a:extLst>
          </p:cNvPr>
          <p:cNvSpPr/>
          <p:nvPr/>
        </p:nvSpPr>
        <p:spPr>
          <a:xfrm>
            <a:off x="3814916" y="2133600"/>
            <a:ext cx="3303639" cy="1022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4B5DF-5F6A-D948-78E9-A1216C2BBAD7}"/>
              </a:ext>
            </a:extLst>
          </p:cNvPr>
          <p:cNvSpPr/>
          <p:nvPr/>
        </p:nvSpPr>
        <p:spPr>
          <a:xfrm>
            <a:off x="3814916" y="4060723"/>
            <a:ext cx="1524000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JS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02059-A51F-88A2-99F1-220B8F21D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735" y="4060723"/>
            <a:ext cx="1651820" cy="648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ES6 Modules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47928-AA15-9EB8-1795-046EF65D73A6}"/>
              </a:ext>
            </a:extLst>
          </p:cNvPr>
          <p:cNvCxnSpPr>
            <a:stCxn id="4" idx="2"/>
          </p:cNvCxnSpPr>
          <p:nvPr/>
        </p:nvCxnSpPr>
        <p:spPr>
          <a:xfrm flipH="1">
            <a:off x="4709652" y="3156155"/>
            <a:ext cx="757084" cy="83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DF45C6-71BE-79C6-69D6-EB597B01C16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66736" y="3156155"/>
            <a:ext cx="629264" cy="90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85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CommonJS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is a set of standards used to implement modules on JavaScript.</a:t>
            </a:r>
          </a:p>
          <a:p>
            <a:r>
              <a:rPr lang="en-US" dirty="0" err="1"/>
              <a:t>CommonJS</a:t>
            </a:r>
            <a:r>
              <a:rPr lang="en-US" dirty="0"/>
              <a:t> is mainly used in server-side JS apps with Node, as browsers don't support the use of </a:t>
            </a:r>
            <a:r>
              <a:rPr lang="en-US" dirty="0" err="1"/>
              <a:t>CommonJS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456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79576-E775-DDDD-CBDA-E717FE687E1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09812" y="1138545"/>
            <a:ext cx="7572375" cy="3019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818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1781" y="194443"/>
            <a:ext cx="10058400" cy="4022725"/>
          </a:xfrm>
        </p:spPr>
        <p:txBody>
          <a:bodyPr/>
          <a:lstStyle/>
          <a:p>
            <a:r>
              <a:rPr lang="en-US" dirty="0"/>
              <a:t>Suppose you create Another file mod1.js now in this file you have created a function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module.exports</a:t>
            </a:r>
            <a:r>
              <a:rPr lang="en-US" b="1" dirty="0"/>
              <a:t> </a:t>
            </a:r>
            <a:r>
              <a:rPr lang="en-US" dirty="0"/>
              <a:t>is the keyword we use to declare all we want to export from that file.</a:t>
            </a:r>
          </a:p>
          <a:p>
            <a:r>
              <a:rPr lang="en-US" dirty="0"/>
              <a:t>To use this function in our main.js file, we can do it like this: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D8503-5ADB-7322-E9A4-DAA67236E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85" b="20546"/>
          <a:stretch/>
        </p:blipFill>
        <p:spPr>
          <a:xfrm>
            <a:off x="2273142" y="918324"/>
            <a:ext cx="5934903" cy="802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307F6-9CA1-B959-83B6-15DBBF19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142" y="3212214"/>
            <a:ext cx="593490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6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00FE2C-ECEF-668F-3DBB-661146460AAA}"/>
              </a:ext>
            </a:extLst>
          </p:cNvPr>
          <p:cNvSpPr txBox="1"/>
          <p:nvPr/>
        </p:nvSpPr>
        <p:spPr>
          <a:xfrm>
            <a:off x="334298" y="422787"/>
            <a:ext cx="1165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want to export more than one thing from a single module then we can do it like this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F7AC0-DC0A-A46A-175F-948376F7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61" y="1090673"/>
            <a:ext cx="6868484" cy="1333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F26846-F5C4-5A7D-98EE-29273F318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7" t="6098" r="2912"/>
          <a:stretch/>
        </p:blipFill>
        <p:spPr>
          <a:xfrm>
            <a:off x="943897" y="2861187"/>
            <a:ext cx="6518787" cy="3382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021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ESmodules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ESmodules</a:t>
            </a:r>
            <a:r>
              <a:rPr lang="en-US" dirty="0"/>
              <a:t> is a standard that was introduced with ES6 (2015). </a:t>
            </a:r>
          </a:p>
          <a:p>
            <a:r>
              <a:rPr lang="en-US" dirty="0" err="1"/>
              <a:t>ESmodules</a:t>
            </a:r>
            <a:r>
              <a:rPr lang="en-US" dirty="0"/>
              <a:t> is a more modern approach that is currently supported by browser and server-side apps with Node.</a:t>
            </a:r>
          </a:p>
          <a:p>
            <a:r>
              <a:rPr lang="en-US" dirty="0"/>
              <a:t>With ES Modules we use Import Keyword to use method in different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493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C926F-3BE6-1B29-3392-E6E6609D85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22090" y="1347634"/>
            <a:ext cx="6862916" cy="3362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6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3398-3B32-ADBC-421E-6AEDD8F8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Function as Variable (function Expression)</a:t>
            </a:r>
            <a:endParaRPr lang="en-IN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C8DF1A-ACEA-13DF-46F5-9374ACF44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216" y="1846263"/>
            <a:ext cx="7499894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845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FBB7C-5D5C-3808-4DCE-76998CD395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370" t="7357"/>
          <a:stretch/>
        </p:blipFill>
        <p:spPr>
          <a:xfrm>
            <a:off x="2202424" y="2045109"/>
            <a:ext cx="7718323" cy="3028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60EE1-ABBF-F86F-01F8-29C2BFC76FC4}"/>
              </a:ext>
            </a:extLst>
          </p:cNvPr>
          <p:cNvSpPr txBox="1"/>
          <p:nvPr/>
        </p:nvSpPr>
        <p:spPr>
          <a:xfrm>
            <a:off x="2202425" y="648929"/>
            <a:ext cx="7718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feature available in </a:t>
            </a:r>
            <a:r>
              <a:rPr lang="en-US" sz="2400" dirty="0" err="1"/>
              <a:t>ESmodules</a:t>
            </a:r>
            <a:r>
              <a:rPr lang="en-US" sz="2400" dirty="0"/>
              <a:t> is import renaming, which can be done like this: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1691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A-698D-DF71-BCFB-FC9635EE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Transpiler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35CC-EA4D-6537-1717-0A71DA0C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transpiler</a:t>
            </a:r>
            <a:r>
              <a:rPr lang="en-US" dirty="0"/>
              <a:t>, short for "transformation compiler," is a tool that converts code written in one programming language into another programming language, while preserving the original functionality.</a:t>
            </a:r>
          </a:p>
          <a:p>
            <a:r>
              <a:rPr lang="en-US" dirty="0"/>
              <a:t> In the context of JavaScript, </a:t>
            </a:r>
            <a:r>
              <a:rPr lang="en-US" dirty="0" err="1"/>
              <a:t>transpilers</a:t>
            </a:r>
            <a:r>
              <a:rPr lang="en-US" dirty="0"/>
              <a:t> are used to convert code written in the latest version of JavaScript (ES6 or later) into an earlier version that is more widely supported by browsers and other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731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C9DC-B55E-2034-63DE-2537C2F6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are Transpilers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EFD-0D05-1FA9-1B05-B1454A47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Modern Syntax Adoption: </a:t>
            </a:r>
            <a:r>
              <a:rPr lang="en-US" dirty="0" err="1"/>
              <a:t>Transpilers</a:t>
            </a:r>
            <a:r>
              <a:rPr lang="en-US" dirty="0"/>
              <a:t> empower developers to utilize the latest JavaScript syntax, enhancing code readability and maintainability.</a:t>
            </a:r>
          </a:p>
          <a:p>
            <a:endParaRPr lang="en-US" dirty="0"/>
          </a:p>
          <a:p>
            <a:r>
              <a:rPr lang="en-US" b="1" dirty="0"/>
              <a:t>Cross-Platform Compatibility: </a:t>
            </a:r>
            <a:r>
              <a:rPr lang="en-US" dirty="0"/>
              <a:t>Developers can target a wider range of environments, including older browsers and devices, ensuring seamless compatibility without compromising code quality.</a:t>
            </a:r>
          </a:p>
          <a:p>
            <a:endParaRPr lang="en-US" dirty="0"/>
          </a:p>
          <a:p>
            <a:r>
              <a:rPr lang="en-US" b="1" dirty="0"/>
              <a:t>Performance Optimization</a:t>
            </a:r>
            <a:r>
              <a:rPr lang="en-US" dirty="0"/>
              <a:t>: </a:t>
            </a:r>
            <a:r>
              <a:rPr lang="en-US" dirty="0" err="1"/>
              <a:t>Transpilers</a:t>
            </a:r>
            <a:r>
              <a:rPr lang="en-US" dirty="0"/>
              <a:t> optimize JavaScript applications by converting code into earlier versions, reducing download and execution requirements, thus improving page load times and overall application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056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AD81-6D54-FDC3-BD1E-670CE399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B47B-0E9A-BFD5-1710-740A6E48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all the latest </a:t>
            </a:r>
            <a:r>
              <a:rPr lang="en-US" dirty="0" err="1"/>
              <a:t>javascript</a:t>
            </a:r>
            <a:r>
              <a:rPr lang="en-US" dirty="0"/>
              <a:t> features are not supported in every browser yet. </a:t>
            </a:r>
          </a:p>
          <a:p>
            <a:r>
              <a:rPr lang="en-US" dirty="0"/>
              <a:t>So Something is required to convert it.</a:t>
            </a:r>
          </a:p>
          <a:p>
            <a:pPr marL="0" indent="0">
              <a:buNone/>
            </a:pPr>
            <a:r>
              <a:rPr lang="en-US" dirty="0"/>
              <a:t> babel is here to </a:t>
            </a:r>
            <a:r>
              <a:rPr lang="en-US" dirty="0" err="1"/>
              <a:t>transpile</a:t>
            </a:r>
            <a:r>
              <a:rPr lang="en-US" dirty="0"/>
              <a:t> latest </a:t>
            </a:r>
            <a:r>
              <a:rPr lang="en-US" dirty="0" err="1"/>
              <a:t>javascript</a:t>
            </a:r>
            <a:r>
              <a:rPr lang="en-US" dirty="0"/>
              <a:t> features(ES6 features) which are not understandable to every browser to ES5 which is understandable to every browser.</a:t>
            </a:r>
          </a:p>
        </p:txBody>
      </p:sp>
    </p:spTree>
    <p:extLst>
      <p:ext uri="{BB962C8B-B14F-4D97-AF65-F5344CB8AC3E}">
        <p14:creationId xmlns:p14="http://schemas.microsoft.com/office/powerpoint/2010/main" val="2240594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26619-8078-1C5D-5AC6-095FB7FD251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50948" y="1020404"/>
            <a:ext cx="7800975" cy="392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13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8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17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73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Declarative/ Imperative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programming is a paradigm describing WHAT the program does, without explicitly specifying its control flow.</a:t>
            </a:r>
          </a:p>
          <a:p>
            <a:endParaRPr lang="en-US" dirty="0"/>
          </a:p>
          <a:p>
            <a:r>
              <a:rPr lang="en-US" dirty="0"/>
              <a:t>Imperative programming is a paradigm describing HOW the program should do something by explicitly specifying each instruction (or statement) step by step, which mutate the program's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5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ED2-2058-3403-F40B-DA9DA67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0B7-2B88-AC89-4243-D45488F6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1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D6D1-1BC7-5F68-749A-BFC0A9EA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863F-C331-BC82-CE39-3D1B55DB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arrow function syntax is a shorthand version of the regular function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ES6 Arrow functions enable us to write functions with simpler and shorter syntax and make our code more readable and organized.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arrow functions are introduced in the ES6 version.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Arrow functions provides us with a more precise approach to writing JavaScript Functions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0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4311D-432B-FAD5-D416-368C1139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1628523"/>
            <a:ext cx="1055517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7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32DF-76BE-4180-AC15-DBBEB6F047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/>
              <a:t>Arrow function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5418B-8E93-2AB8-1A62-61AE5E59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68" y="2230738"/>
            <a:ext cx="7621064" cy="3277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45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3BC92-352E-DB40-09F1-7EA15A5E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96" y="2281077"/>
            <a:ext cx="5792008" cy="2295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93508-60FD-1DD0-0073-22322776A84C}"/>
              </a:ext>
            </a:extLst>
          </p:cNvPr>
          <p:cNvSpPr txBox="1"/>
          <p:nvPr/>
        </p:nvSpPr>
        <p:spPr>
          <a:xfrm>
            <a:off x="3140729" y="13986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Arrow function</a:t>
            </a:r>
          </a:p>
        </p:txBody>
      </p:sp>
    </p:spTree>
    <p:extLst>
      <p:ext uri="{BB962C8B-B14F-4D97-AF65-F5344CB8AC3E}">
        <p14:creationId xmlns:p14="http://schemas.microsoft.com/office/powerpoint/2010/main" val="38185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21DE-E962-F40F-4E39-59BD9118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0C1E-0966-0B0C-D92F-207AB021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an array is an object constituted by a group of items having a specific order. </a:t>
            </a:r>
          </a:p>
          <a:p>
            <a:r>
              <a:rPr lang="en-US" dirty="0"/>
              <a:t>Arrays can hold values of mixed data ty</a:t>
            </a:r>
          </a:p>
          <a:p>
            <a:r>
              <a:rPr lang="en-US" dirty="0"/>
              <a:t>pes and their size is not fixed.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88B78-B00D-B1AE-9517-A9C8DC96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3429000"/>
            <a:ext cx="7465499" cy="2772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946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943</Words>
  <Application>Microsoft Office PowerPoint</Application>
  <PresentationFormat>Widescreen</PresentationFormat>
  <Paragraphs>91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Retrospect</vt:lpstr>
      <vt:lpstr>JAVASCRIPT</vt:lpstr>
      <vt:lpstr>Functions </vt:lpstr>
      <vt:lpstr>PowerPoint Presentation</vt:lpstr>
      <vt:lpstr>Function as Variable (function Expression)</vt:lpstr>
      <vt:lpstr>Arrow Function</vt:lpstr>
      <vt:lpstr>PowerPoint Presentation</vt:lpstr>
      <vt:lpstr>Arrow function</vt:lpstr>
      <vt:lpstr>PowerPoint Presentation</vt:lpstr>
      <vt:lpstr>Array</vt:lpstr>
      <vt:lpstr>Length</vt:lpstr>
      <vt:lpstr>PUSH</vt:lpstr>
      <vt:lpstr>POP</vt:lpstr>
      <vt:lpstr>Shift</vt:lpstr>
      <vt:lpstr>Unshift</vt:lpstr>
      <vt:lpstr>IndexOf</vt:lpstr>
      <vt:lpstr>Includes</vt:lpstr>
      <vt:lpstr>Join</vt:lpstr>
      <vt:lpstr>Slice</vt:lpstr>
      <vt:lpstr>Splice</vt:lpstr>
      <vt:lpstr>Splice</vt:lpstr>
      <vt:lpstr>Objects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</vt:lpstr>
      <vt:lpstr>PowerPoint Presentation</vt:lpstr>
      <vt:lpstr>Modules</vt:lpstr>
      <vt:lpstr>Two Ways of creating Module</vt:lpstr>
      <vt:lpstr>CommonJS </vt:lpstr>
      <vt:lpstr>PowerPoint Presentation</vt:lpstr>
      <vt:lpstr>PowerPoint Presentation</vt:lpstr>
      <vt:lpstr>PowerPoint Presentation</vt:lpstr>
      <vt:lpstr>ESmodules</vt:lpstr>
      <vt:lpstr>PowerPoint Presentation</vt:lpstr>
      <vt:lpstr>PowerPoint Presentation</vt:lpstr>
      <vt:lpstr> Transpiler</vt:lpstr>
      <vt:lpstr>Why are Transpilers Useful?</vt:lpstr>
      <vt:lpstr>Babel</vt:lpstr>
      <vt:lpstr>PowerPoint Presentation</vt:lpstr>
      <vt:lpstr>PowerPoint Presentation</vt:lpstr>
      <vt:lpstr>PowerPoint Presentation</vt:lpstr>
      <vt:lpstr>PowerPoint Presentation</vt:lpstr>
      <vt:lpstr>Declarative/ Imperative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Bhawna Sharma</dc:creator>
  <cp:lastModifiedBy>Bhawna Sharma</cp:lastModifiedBy>
  <cp:revision>4</cp:revision>
  <dcterms:created xsi:type="dcterms:W3CDTF">2024-04-02T03:47:25Z</dcterms:created>
  <dcterms:modified xsi:type="dcterms:W3CDTF">2024-04-08T04:14:59Z</dcterms:modified>
</cp:coreProperties>
</file>