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4E264-4DDA-4F9B-8657-02DC076CF239}">
          <p14:sldIdLst>
            <p14:sldId id="257"/>
            <p14:sldId id="258"/>
            <p14:sldId id="259"/>
            <p14:sldId id="256"/>
            <p14:sldId id="260"/>
          </p14:sldIdLst>
        </p14:section>
        <p14:section name="Untitled Section" id="{446905B4-648A-4B06-A62F-4F9AF4850F14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7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8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6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D545C-DB34-4929-8148-CD276E0F17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55115-193A-441A-8698-AEF861D666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This…….!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that calculates the total cost of a shopping cart. The program should ask the user for the price and quantity of three items. Then, calculate and display the total cost.</a:t>
            </a:r>
          </a:p>
          <a:p>
            <a:r>
              <a:rPr lang="en-US" b="1" dirty="0"/>
              <a:t>Here are the steps to follow:</a:t>
            </a:r>
          </a:p>
          <a:p>
            <a:r>
              <a:rPr lang="en-US" dirty="0"/>
              <a:t>Prompt the user for the price and quantity of three items.</a:t>
            </a:r>
          </a:p>
          <a:p>
            <a:r>
              <a:rPr lang="en-US" dirty="0"/>
              <a:t>Calculate the cost for each item (price * quantity).</a:t>
            </a:r>
          </a:p>
          <a:p>
            <a:r>
              <a:rPr lang="en-US" dirty="0"/>
              <a:t>Sum up the costs to find the total cost.</a:t>
            </a:r>
          </a:p>
          <a:p>
            <a:r>
              <a:rPr lang="en-US" dirty="0"/>
              <a:t>Display the total cost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This……..!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"Create a function called </a:t>
            </a:r>
            <a:r>
              <a:rPr lang="en-US" sz="2800" dirty="0" err="1"/>
              <a:t>empDetails</a:t>
            </a:r>
            <a:r>
              <a:rPr lang="en-US" sz="2800" dirty="0"/>
              <a:t> using three methods of creating functions in JavaScript.</a:t>
            </a:r>
          </a:p>
          <a:p>
            <a:endParaRPr lang="en-US" sz="2800" dirty="0"/>
          </a:p>
          <a:p>
            <a:r>
              <a:rPr lang="en-US" sz="2800" dirty="0"/>
              <a:t>This function should take two parameters: name and salary. It should then print the message 'Employee Name is [name] and Salary is [salary]'."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84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This…..!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"Create an array of students and implement ten methods of the JavaScript Array object for manipulating arrays.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3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0FFA1-F84F-0023-22C3-9F2B1668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This………..!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35AE1-43D9-6D3D-0261-C6A9B7ED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WAP to insert element in array in specific Position.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10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this…….!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using literals method:</a:t>
            </a:r>
          </a:p>
          <a:p>
            <a:r>
              <a:rPr lang="en-US" dirty="0"/>
              <a:t>   Object Name: student</a:t>
            </a:r>
          </a:p>
          <a:p>
            <a:r>
              <a:rPr lang="en-US" dirty="0"/>
              <a:t>   Properties: Name, Age, Program, Contact </a:t>
            </a:r>
            <a:r>
              <a:rPr lang="en-US" dirty="0" err="1"/>
              <a:t>No,email</a:t>
            </a:r>
            <a:r>
              <a:rPr lang="en-US" dirty="0"/>
              <a:t> </a:t>
            </a:r>
          </a:p>
          <a:p>
            <a:r>
              <a:rPr lang="en-US" dirty="0"/>
              <a:t>   Print All the properties in one statement.</a:t>
            </a:r>
          </a:p>
          <a:p>
            <a:r>
              <a:rPr lang="en-US" dirty="0"/>
              <a:t>  1:Change the Student name value to : Keshav Sharma</a:t>
            </a:r>
          </a:p>
          <a:p>
            <a:r>
              <a:rPr lang="en-US" dirty="0"/>
              <a:t>  2: Delete the Age Property.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this……!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a function that takes the age in years and returns the age in days.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749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184-2F9C-3376-61ED-B460E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C8E-53B0-22C3-2D9F-00A37EE4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80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248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Try This…….!</vt:lpstr>
      <vt:lpstr>Try This……..!</vt:lpstr>
      <vt:lpstr>Try This…..!</vt:lpstr>
      <vt:lpstr>Try This………..!</vt:lpstr>
      <vt:lpstr>Try this…….!</vt:lpstr>
      <vt:lpstr>Try this……!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This…….!</dc:title>
  <dc:creator>Bhawna Sharma</dc:creator>
  <cp:lastModifiedBy>Bhawna Sharma</cp:lastModifiedBy>
  <cp:revision>1</cp:revision>
  <dcterms:created xsi:type="dcterms:W3CDTF">2024-04-05T04:02:31Z</dcterms:created>
  <dcterms:modified xsi:type="dcterms:W3CDTF">2024-04-05T04:23:55Z</dcterms:modified>
</cp:coreProperties>
</file>