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7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7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3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BE4D59-6263-4CD6-BACB-F641FA90C84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2E3362-C6A0-43D8-B6E2-D8AA5D6D10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AFE4-17A7-2F97-BF70-6060C745B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revise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FD74-D117-7695-9552-530F6F353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2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AF2A-AD18-BF17-ECE9-51E3B09245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4637" y="941192"/>
            <a:ext cx="10058400" cy="4022725"/>
          </a:xfrm>
        </p:spPr>
        <p:txBody>
          <a:bodyPr/>
          <a:lstStyle/>
          <a:p>
            <a:r>
              <a:rPr lang="en-US" dirty="0"/>
              <a:t>Write a HTML Code for creating table for the given situation.</a:t>
            </a:r>
          </a:p>
          <a:p>
            <a:r>
              <a:rPr lang="en-US" dirty="0"/>
              <a:t>The table has three columns: "Employee", "Position", and "Salary".</a:t>
            </a:r>
          </a:p>
          <a:p>
            <a:r>
              <a:rPr lang="en-US" dirty="0"/>
              <a:t>There should five rows, each representing an employee and their corresponding details.</a:t>
            </a:r>
          </a:p>
          <a:p>
            <a:r>
              <a:rPr lang="en-US" dirty="0"/>
              <a:t>The last row spans across columns using  to display the total salary, and the value should be manually written as "9000"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6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38FC-1EA4-CE0F-0A87-9EC00B59B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E94E-7CBF-4B15-3D6E-91A02AF9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code to implement this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AA417-0A33-43DD-B200-1CBD1DE1A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54" y="2356355"/>
            <a:ext cx="2514818" cy="3002540"/>
          </a:xfrm>
        </p:spPr>
      </p:pic>
    </p:spTree>
    <p:extLst>
      <p:ext uri="{BB962C8B-B14F-4D97-AF65-F5344CB8AC3E}">
        <p14:creationId xmlns:p14="http://schemas.microsoft.com/office/powerpoint/2010/main" val="215806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8677-A5E2-E3FB-8B64-4DE1DE1B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F8CE-0E97-A9BB-0883-E95EF33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0B2A-FB0E-8258-4DD3-104B4521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24362-36A6-9A8E-A788-C8DCFD0A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7279-14B8-6DB1-6C1B-323A31CA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1476-AE95-C3F0-A623-C70F92AE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7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5D67F-B219-A6B9-63A4-CA7BE7C67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6977-5803-6674-85CD-A486B16B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6259-BE9E-2F0E-405B-4A206C82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2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A1C86-62A9-F82E-B3E9-1A993595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5BEB-8EF7-7FDC-E85F-4DE17EFB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4BD5-9EA2-E7EA-4045-1F507707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6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C3721-E80F-FAAF-5475-19656CCD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DCBC-F97D-C61E-FE11-2F56A16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B49A-5811-1B29-A67F-3C04A396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D3005-4691-EA5C-595D-49FACFFD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B93F-AC45-8AC7-1344-F679F2A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C550-8B7E-1B78-4E42-2F1384FB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0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5A5F-91EB-0529-8C04-E30E2671B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DD1E-70F9-1AE9-26B5-BA68EBE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7A8F-8765-3FE9-7F6F-E84EC490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3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85FF3-508B-F064-F1E7-A5FE3C6D2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B-4730-66D8-7EF1-44FCB072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45E2-43B9-8CDA-4BB9-A378EC28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8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94E31-38DC-54AA-153E-2366C8CFAB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5184" y="2498305"/>
            <a:ext cx="10058400" cy="1450975"/>
          </a:xfrm>
        </p:spPr>
        <p:txBody>
          <a:bodyPr/>
          <a:lstStyle/>
          <a:p>
            <a:r>
              <a:rPr lang="en-IN" dirty="0"/>
              <a:t> What are HTML Entities?</a:t>
            </a:r>
          </a:p>
        </p:txBody>
      </p:sp>
    </p:spTree>
    <p:extLst>
      <p:ext uri="{BB962C8B-B14F-4D97-AF65-F5344CB8AC3E}">
        <p14:creationId xmlns:p14="http://schemas.microsoft.com/office/powerpoint/2010/main" val="25159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E599-C800-13AC-D8BC-00DC4F0A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24F6F2-4C1C-6C43-87D4-86EFED17819A}"/>
              </a:ext>
            </a:extLst>
          </p:cNvPr>
          <p:cNvSpPr txBox="1"/>
          <p:nvPr/>
        </p:nvSpPr>
        <p:spPr>
          <a:xfrm>
            <a:off x="1203649" y="2322063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What is the difference between &lt;strong&gt;, &lt;b&gt; tags and &lt;</a:t>
            </a:r>
            <a:r>
              <a:rPr lang="en-US" sz="4000" dirty="0" err="1"/>
              <a:t>em</a:t>
            </a:r>
            <a:r>
              <a:rPr lang="en-US" sz="4000" dirty="0"/>
              <a:t>&gt;, &lt;</a:t>
            </a:r>
            <a:r>
              <a:rPr lang="en-US" sz="4000" dirty="0" err="1"/>
              <a:t>i</a:t>
            </a:r>
            <a:r>
              <a:rPr lang="en-US" sz="4000" dirty="0"/>
              <a:t>&gt; tags?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215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C901-EBD3-50E9-6AFB-BE480CF4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A01F3-96AF-4486-52F5-DEDBB7664F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330" y="618866"/>
            <a:ext cx="10058400" cy="3565525"/>
          </a:xfrm>
        </p:spPr>
        <p:txBody>
          <a:bodyPr/>
          <a:lstStyle/>
          <a:p>
            <a:r>
              <a:rPr lang="en-US" dirty="0"/>
              <a:t> What are the &lt;</a:t>
            </a:r>
            <a:r>
              <a:rPr lang="en-US" dirty="0" err="1"/>
              <a:t>thead</a:t>
            </a:r>
            <a:r>
              <a:rPr lang="en-US" dirty="0"/>
              <a:t>&gt;, &lt;</a:t>
            </a:r>
            <a:r>
              <a:rPr lang="en-US" dirty="0" err="1"/>
              <a:t>tbody</a:t>
            </a:r>
            <a:r>
              <a:rPr lang="en-US" dirty="0"/>
              <a:t>&gt;, and &lt;</a:t>
            </a:r>
            <a:r>
              <a:rPr lang="en-US" dirty="0" err="1"/>
              <a:t>tfoot</a:t>
            </a:r>
            <a:r>
              <a:rPr lang="en-US" dirty="0"/>
              <a:t>&gt; tags used for?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58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BB520-3537-3623-5767-A9C5EE117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8A08-11BE-0DCD-1351-EFBD00FB34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959" y="1846263"/>
            <a:ext cx="12052041" cy="1932635"/>
          </a:xfrm>
        </p:spPr>
        <p:txBody>
          <a:bodyPr>
            <a:normAutofit/>
          </a:bodyPr>
          <a:lstStyle/>
          <a:p>
            <a:r>
              <a:rPr lang="en-US" sz="6600" dirty="0"/>
              <a:t> </a:t>
            </a:r>
            <a:r>
              <a:rPr lang="en-US" sz="4800" dirty="0"/>
              <a:t>Is the &lt;</a:t>
            </a:r>
            <a:r>
              <a:rPr lang="en-US" sz="4800" dirty="0" err="1"/>
              <a:t>datalist</a:t>
            </a:r>
            <a:r>
              <a:rPr lang="en-US" sz="4800" dirty="0"/>
              <a:t>&gt; tag and &lt;select&gt; tag same?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803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4BDE-BD84-D114-CA3C-FE0E72B12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2265-3330-4694-F183-104EE01108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0702" y="1071822"/>
            <a:ext cx="10058400" cy="4022725"/>
          </a:xfrm>
        </p:spPr>
        <p:txBody>
          <a:bodyPr>
            <a:normAutofit/>
          </a:bodyPr>
          <a:lstStyle/>
          <a:p>
            <a:r>
              <a:rPr lang="en-US" sz="2800" dirty="0"/>
              <a:t>No. The &lt;</a:t>
            </a:r>
            <a:r>
              <a:rPr lang="en-US" sz="2800" dirty="0" err="1"/>
              <a:t>datalist</a:t>
            </a:r>
            <a:r>
              <a:rPr lang="en-US" sz="2800" dirty="0"/>
              <a:t>&gt; tag and &lt;select&gt; tag are different. In the case of &lt;select&gt; tag a user will have to choose from a list of options, whereas &lt;</a:t>
            </a:r>
            <a:r>
              <a:rPr lang="en-US" sz="2800" dirty="0" err="1"/>
              <a:t>datalist</a:t>
            </a:r>
            <a:r>
              <a:rPr lang="en-US" sz="2800" dirty="0"/>
              <a:t>&gt; when used along with the &lt;input&gt; tag provides a suggestion that the user selects one of the options given or can enter some entirely different value.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7512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E023B-8A4F-F685-A744-27AEBED6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AA41-93EA-06E9-18C7-7B972B1EAB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314" y="1417637"/>
            <a:ext cx="10058400" cy="4022725"/>
          </a:xfrm>
        </p:spPr>
        <p:txBody>
          <a:bodyPr>
            <a:normAutofit/>
          </a:bodyPr>
          <a:lstStyle/>
          <a:p>
            <a:r>
              <a:rPr lang="en-IN" sz="4400" dirty="0"/>
              <a:t>What are Semantic Elements?</a:t>
            </a:r>
          </a:p>
        </p:txBody>
      </p:sp>
    </p:spTree>
    <p:extLst>
      <p:ext uri="{BB962C8B-B14F-4D97-AF65-F5344CB8AC3E}">
        <p14:creationId xmlns:p14="http://schemas.microsoft.com/office/powerpoint/2010/main" val="350523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24395-98D7-7EDC-06BD-190869CA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7AE-848B-93AE-AA9E-29ADB9DF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76D0-A58C-1B73-471C-66501243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Semantic elements are those which describe the particular meaning to the browser and the developer. Elements like &lt;form&gt;, &lt;table&gt;, &lt;article&gt;, &lt;figure&gt;, etc., are semantic elements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145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02C2-C1D4-98D7-23C3-421915DB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E01B-37FD-146A-0764-AFA93F00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63BC-9FA4-8D6B-92D9-8D4FB312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frames are different from rules attributes in HTML tables?</a:t>
            </a:r>
          </a:p>
        </p:txBody>
      </p:sp>
    </p:spTree>
    <p:extLst>
      <p:ext uri="{BB962C8B-B14F-4D97-AF65-F5344CB8AC3E}">
        <p14:creationId xmlns:p14="http://schemas.microsoft.com/office/powerpoint/2010/main" val="4168426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253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Let’s revise</vt:lpstr>
      <vt:lpstr> What are HTML Entities?</vt:lpstr>
      <vt:lpstr>PowerPoint Presentation</vt:lpstr>
      <vt:lpstr> What are the &lt;thead&gt;, &lt;tbody&gt;, and &lt;tfoot&gt; tags used for?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code to implement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revise</dc:title>
  <dc:creator>Bhawna Sharma</dc:creator>
  <cp:lastModifiedBy>Bhawna Sharma</cp:lastModifiedBy>
  <cp:revision>4</cp:revision>
  <dcterms:created xsi:type="dcterms:W3CDTF">2024-02-26T02:52:53Z</dcterms:created>
  <dcterms:modified xsi:type="dcterms:W3CDTF">2024-02-26T04:24:30Z</dcterms:modified>
</cp:coreProperties>
</file>