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D933-6A07-409A-90B8-D7D24FE29C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468201-EC90-44C3-A640-92629B353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06DED0-CB5C-40AB-8A08-8698CAD2CE4E}"/>
              </a:ext>
            </a:extLst>
          </p:cNvPr>
          <p:cNvSpPr>
            <a:spLocks noGrp="1"/>
          </p:cNvSpPr>
          <p:nvPr>
            <p:ph type="dt" sz="half" idx="10"/>
          </p:nvPr>
        </p:nvSpPr>
        <p:spPr/>
        <p:txBody>
          <a:bodyPr/>
          <a:lstStyle/>
          <a:p>
            <a:fld id="{B0B54101-94B4-45EF-B34A-07E2885ED6D3}" type="datetimeFigureOut">
              <a:rPr lang="en-IN" smtClean="0"/>
              <a:t>06-09-2019</a:t>
            </a:fld>
            <a:endParaRPr lang="en-IN"/>
          </a:p>
        </p:txBody>
      </p:sp>
      <p:sp>
        <p:nvSpPr>
          <p:cNvPr id="5" name="Footer Placeholder 4">
            <a:extLst>
              <a:ext uri="{FF2B5EF4-FFF2-40B4-BE49-F238E27FC236}">
                <a16:creationId xmlns:a16="http://schemas.microsoft.com/office/drawing/2014/main" id="{AC09D9AB-5B26-4DAF-89A9-7F8EDAECF2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E4AD5D-7467-4CC0-BC54-395295B8F170}"/>
              </a:ext>
            </a:extLst>
          </p:cNvPr>
          <p:cNvSpPr>
            <a:spLocks noGrp="1"/>
          </p:cNvSpPr>
          <p:nvPr>
            <p:ph type="sldNum" sz="quarter" idx="12"/>
          </p:nvPr>
        </p:nvSpPr>
        <p:spPr/>
        <p:txBody>
          <a:bodyPr/>
          <a:lstStyle/>
          <a:p>
            <a:fld id="{81D07587-1685-4212-85D3-C1F32EF8B8EC}" type="slidenum">
              <a:rPr lang="en-IN" smtClean="0"/>
              <a:t>‹#›</a:t>
            </a:fld>
            <a:endParaRPr lang="en-IN"/>
          </a:p>
        </p:txBody>
      </p:sp>
    </p:spTree>
    <p:extLst>
      <p:ext uri="{BB962C8B-B14F-4D97-AF65-F5344CB8AC3E}">
        <p14:creationId xmlns:p14="http://schemas.microsoft.com/office/powerpoint/2010/main" val="2454978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E6893-F369-47D2-8115-8EC54B5A07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1CCB0F-C8AF-4535-98EE-A3C9A4B852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BF475F-2FC0-464E-A1A3-3DA0FD2A33F2}"/>
              </a:ext>
            </a:extLst>
          </p:cNvPr>
          <p:cNvSpPr>
            <a:spLocks noGrp="1"/>
          </p:cNvSpPr>
          <p:nvPr>
            <p:ph type="dt" sz="half" idx="10"/>
          </p:nvPr>
        </p:nvSpPr>
        <p:spPr/>
        <p:txBody>
          <a:bodyPr/>
          <a:lstStyle/>
          <a:p>
            <a:fld id="{B0B54101-94B4-45EF-B34A-07E2885ED6D3}" type="datetimeFigureOut">
              <a:rPr lang="en-IN" smtClean="0"/>
              <a:t>06-09-2019</a:t>
            </a:fld>
            <a:endParaRPr lang="en-IN"/>
          </a:p>
        </p:txBody>
      </p:sp>
      <p:sp>
        <p:nvSpPr>
          <p:cNvPr id="5" name="Footer Placeholder 4">
            <a:extLst>
              <a:ext uri="{FF2B5EF4-FFF2-40B4-BE49-F238E27FC236}">
                <a16:creationId xmlns:a16="http://schemas.microsoft.com/office/drawing/2014/main" id="{A17B62D2-9BB8-43F0-AC68-282721A1F1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FB4B11-BBC6-4011-9089-ABD1CE169223}"/>
              </a:ext>
            </a:extLst>
          </p:cNvPr>
          <p:cNvSpPr>
            <a:spLocks noGrp="1"/>
          </p:cNvSpPr>
          <p:nvPr>
            <p:ph type="sldNum" sz="quarter" idx="12"/>
          </p:nvPr>
        </p:nvSpPr>
        <p:spPr/>
        <p:txBody>
          <a:bodyPr/>
          <a:lstStyle/>
          <a:p>
            <a:fld id="{81D07587-1685-4212-85D3-C1F32EF8B8EC}" type="slidenum">
              <a:rPr lang="en-IN" smtClean="0"/>
              <a:t>‹#›</a:t>
            </a:fld>
            <a:endParaRPr lang="en-IN"/>
          </a:p>
        </p:txBody>
      </p:sp>
    </p:spTree>
    <p:extLst>
      <p:ext uri="{BB962C8B-B14F-4D97-AF65-F5344CB8AC3E}">
        <p14:creationId xmlns:p14="http://schemas.microsoft.com/office/powerpoint/2010/main" val="3799464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BACF4F-21DA-4FEC-9E4E-FD8DD27E0F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AF5DE7-8386-40A5-904F-B11C93441F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880413-5A22-40CD-9C5A-20E1F5D91B54}"/>
              </a:ext>
            </a:extLst>
          </p:cNvPr>
          <p:cNvSpPr>
            <a:spLocks noGrp="1"/>
          </p:cNvSpPr>
          <p:nvPr>
            <p:ph type="dt" sz="half" idx="10"/>
          </p:nvPr>
        </p:nvSpPr>
        <p:spPr/>
        <p:txBody>
          <a:bodyPr/>
          <a:lstStyle/>
          <a:p>
            <a:fld id="{B0B54101-94B4-45EF-B34A-07E2885ED6D3}" type="datetimeFigureOut">
              <a:rPr lang="en-IN" smtClean="0"/>
              <a:t>06-09-2019</a:t>
            </a:fld>
            <a:endParaRPr lang="en-IN"/>
          </a:p>
        </p:txBody>
      </p:sp>
      <p:sp>
        <p:nvSpPr>
          <p:cNvPr id="5" name="Footer Placeholder 4">
            <a:extLst>
              <a:ext uri="{FF2B5EF4-FFF2-40B4-BE49-F238E27FC236}">
                <a16:creationId xmlns:a16="http://schemas.microsoft.com/office/drawing/2014/main" id="{018043C1-2956-48A0-86C8-A1341FCD2C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457C14-60E1-4C0A-B42A-3263561523B9}"/>
              </a:ext>
            </a:extLst>
          </p:cNvPr>
          <p:cNvSpPr>
            <a:spLocks noGrp="1"/>
          </p:cNvSpPr>
          <p:nvPr>
            <p:ph type="sldNum" sz="quarter" idx="12"/>
          </p:nvPr>
        </p:nvSpPr>
        <p:spPr/>
        <p:txBody>
          <a:bodyPr/>
          <a:lstStyle/>
          <a:p>
            <a:fld id="{81D07587-1685-4212-85D3-C1F32EF8B8EC}" type="slidenum">
              <a:rPr lang="en-IN" smtClean="0"/>
              <a:t>‹#›</a:t>
            </a:fld>
            <a:endParaRPr lang="en-IN"/>
          </a:p>
        </p:txBody>
      </p:sp>
    </p:spTree>
    <p:extLst>
      <p:ext uri="{BB962C8B-B14F-4D97-AF65-F5344CB8AC3E}">
        <p14:creationId xmlns:p14="http://schemas.microsoft.com/office/powerpoint/2010/main" val="421545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87D2-15EB-440E-BEA1-B8DA156A0A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2660FF-6085-4643-A65E-3180B77AD8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42DD3F-022D-4FC2-830C-BF5EB9BC9B61}"/>
              </a:ext>
            </a:extLst>
          </p:cNvPr>
          <p:cNvSpPr>
            <a:spLocks noGrp="1"/>
          </p:cNvSpPr>
          <p:nvPr>
            <p:ph type="dt" sz="half" idx="10"/>
          </p:nvPr>
        </p:nvSpPr>
        <p:spPr/>
        <p:txBody>
          <a:bodyPr/>
          <a:lstStyle/>
          <a:p>
            <a:fld id="{B0B54101-94B4-45EF-B34A-07E2885ED6D3}" type="datetimeFigureOut">
              <a:rPr lang="en-IN" smtClean="0"/>
              <a:t>06-09-2019</a:t>
            </a:fld>
            <a:endParaRPr lang="en-IN"/>
          </a:p>
        </p:txBody>
      </p:sp>
      <p:sp>
        <p:nvSpPr>
          <p:cNvPr id="5" name="Footer Placeholder 4">
            <a:extLst>
              <a:ext uri="{FF2B5EF4-FFF2-40B4-BE49-F238E27FC236}">
                <a16:creationId xmlns:a16="http://schemas.microsoft.com/office/drawing/2014/main" id="{8D555C1F-6D24-4731-BA33-47ED39EF81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598FAA-ABEA-4DBE-815B-099275FCFF3B}"/>
              </a:ext>
            </a:extLst>
          </p:cNvPr>
          <p:cNvSpPr>
            <a:spLocks noGrp="1"/>
          </p:cNvSpPr>
          <p:nvPr>
            <p:ph type="sldNum" sz="quarter" idx="12"/>
          </p:nvPr>
        </p:nvSpPr>
        <p:spPr/>
        <p:txBody>
          <a:bodyPr/>
          <a:lstStyle/>
          <a:p>
            <a:fld id="{81D07587-1685-4212-85D3-C1F32EF8B8EC}" type="slidenum">
              <a:rPr lang="en-IN" smtClean="0"/>
              <a:t>‹#›</a:t>
            </a:fld>
            <a:endParaRPr lang="en-IN"/>
          </a:p>
        </p:txBody>
      </p:sp>
    </p:spTree>
    <p:extLst>
      <p:ext uri="{BB962C8B-B14F-4D97-AF65-F5344CB8AC3E}">
        <p14:creationId xmlns:p14="http://schemas.microsoft.com/office/powerpoint/2010/main" val="962084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344B-07C0-4ADF-972E-75C864D1CE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ACDF37-6191-4296-80F8-B1E68C2AE5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D52CE6-91D4-4FB7-B3CC-5DBFBC20795A}"/>
              </a:ext>
            </a:extLst>
          </p:cNvPr>
          <p:cNvSpPr>
            <a:spLocks noGrp="1"/>
          </p:cNvSpPr>
          <p:nvPr>
            <p:ph type="dt" sz="half" idx="10"/>
          </p:nvPr>
        </p:nvSpPr>
        <p:spPr/>
        <p:txBody>
          <a:bodyPr/>
          <a:lstStyle/>
          <a:p>
            <a:fld id="{B0B54101-94B4-45EF-B34A-07E2885ED6D3}" type="datetimeFigureOut">
              <a:rPr lang="en-IN" smtClean="0"/>
              <a:t>06-09-2019</a:t>
            </a:fld>
            <a:endParaRPr lang="en-IN"/>
          </a:p>
        </p:txBody>
      </p:sp>
      <p:sp>
        <p:nvSpPr>
          <p:cNvPr id="5" name="Footer Placeholder 4">
            <a:extLst>
              <a:ext uri="{FF2B5EF4-FFF2-40B4-BE49-F238E27FC236}">
                <a16:creationId xmlns:a16="http://schemas.microsoft.com/office/drawing/2014/main" id="{82D2CD16-F23F-4F7F-92F3-024D6BDF29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FBA5A4-9935-4B01-9DAB-28A67A12F8C9}"/>
              </a:ext>
            </a:extLst>
          </p:cNvPr>
          <p:cNvSpPr>
            <a:spLocks noGrp="1"/>
          </p:cNvSpPr>
          <p:nvPr>
            <p:ph type="sldNum" sz="quarter" idx="12"/>
          </p:nvPr>
        </p:nvSpPr>
        <p:spPr/>
        <p:txBody>
          <a:bodyPr/>
          <a:lstStyle/>
          <a:p>
            <a:fld id="{81D07587-1685-4212-85D3-C1F32EF8B8EC}" type="slidenum">
              <a:rPr lang="en-IN" smtClean="0"/>
              <a:t>‹#›</a:t>
            </a:fld>
            <a:endParaRPr lang="en-IN"/>
          </a:p>
        </p:txBody>
      </p:sp>
    </p:spTree>
    <p:extLst>
      <p:ext uri="{BB962C8B-B14F-4D97-AF65-F5344CB8AC3E}">
        <p14:creationId xmlns:p14="http://schemas.microsoft.com/office/powerpoint/2010/main" val="278770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34B75-F7E3-430F-8CAF-D05FCB4247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084432-6867-4C83-B900-B4C8E402A7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67B836-1321-4673-B81E-86E8183585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C89E56-B234-4CF8-920B-F6382F1119E5}"/>
              </a:ext>
            </a:extLst>
          </p:cNvPr>
          <p:cNvSpPr>
            <a:spLocks noGrp="1"/>
          </p:cNvSpPr>
          <p:nvPr>
            <p:ph type="dt" sz="half" idx="10"/>
          </p:nvPr>
        </p:nvSpPr>
        <p:spPr/>
        <p:txBody>
          <a:bodyPr/>
          <a:lstStyle/>
          <a:p>
            <a:fld id="{B0B54101-94B4-45EF-B34A-07E2885ED6D3}" type="datetimeFigureOut">
              <a:rPr lang="en-IN" smtClean="0"/>
              <a:t>06-09-2019</a:t>
            </a:fld>
            <a:endParaRPr lang="en-IN"/>
          </a:p>
        </p:txBody>
      </p:sp>
      <p:sp>
        <p:nvSpPr>
          <p:cNvPr id="6" name="Footer Placeholder 5">
            <a:extLst>
              <a:ext uri="{FF2B5EF4-FFF2-40B4-BE49-F238E27FC236}">
                <a16:creationId xmlns:a16="http://schemas.microsoft.com/office/drawing/2014/main" id="{E5D8EC8E-9CC4-497A-B314-A437E1DC3B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2839BE-98D3-4913-8574-A9DDFCF6840C}"/>
              </a:ext>
            </a:extLst>
          </p:cNvPr>
          <p:cNvSpPr>
            <a:spLocks noGrp="1"/>
          </p:cNvSpPr>
          <p:nvPr>
            <p:ph type="sldNum" sz="quarter" idx="12"/>
          </p:nvPr>
        </p:nvSpPr>
        <p:spPr/>
        <p:txBody>
          <a:bodyPr/>
          <a:lstStyle/>
          <a:p>
            <a:fld id="{81D07587-1685-4212-85D3-C1F32EF8B8EC}" type="slidenum">
              <a:rPr lang="en-IN" smtClean="0"/>
              <a:t>‹#›</a:t>
            </a:fld>
            <a:endParaRPr lang="en-IN"/>
          </a:p>
        </p:txBody>
      </p:sp>
    </p:spTree>
    <p:extLst>
      <p:ext uri="{BB962C8B-B14F-4D97-AF65-F5344CB8AC3E}">
        <p14:creationId xmlns:p14="http://schemas.microsoft.com/office/powerpoint/2010/main" val="118215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66277-F03F-4D9C-8F24-8CBA7DEBE6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9F90A9-8568-431A-AB91-AD6532263C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916542-1680-4836-99DF-F09F14DC20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FFB745-80CB-4BB4-8678-C353448598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2146B5-771A-4D08-9CA8-AEB4C7A4F2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1747F3-56FD-4789-B69E-290F5167CF3B}"/>
              </a:ext>
            </a:extLst>
          </p:cNvPr>
          <p:cNvSpPr>
            <a:spLocks noGrp="1"/>
          </p:cNvSpPr>
          <p:nvPr>
            <p:ph type="dt" sz="half" idx="10"/>
          </p:nvPr>
        </p:nvSpPr>
        <p:spPr/>
        <p:txBody>
          <a:bodyPr/>
          <a:lstStyle/>
          <a:p>
            <a:fld id="{B0B54101-94B4-45EF-B34A-07E2885ED6D3}" type="datetimeFigureOut">
              <a:rPr lang="en-IN" smtClean="0"/>
              <a:t>06-09-2019</a:t>
            </a:fld>
            <a:endParaRPr lang="en-IN"/>
          </a:p>
        </p:txBody>
      </p:sp>
      <p:sp>
        <p:nvSpPr>
          <p:cNvPr id="8" name="Footer Placeholder 7">
            <a:extLst>
              <a:ext uri="{FF2B5EF4-FFF2-40B4-BE49-F238E27FC236}">
                <a16:creationId xmlns:a16="http://schemas.microsoft.com/office/drawing/2014/main" id="{5E60E794-C543-44F3-B54E-A6CFC4F355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E4FE870-0C43-4031-9BE8-E8B9F6866135}"/>
              </a:ext>
            </a:extLst>
          </p:cNvPr>
          <p:cNvSpPr>
            <a:spLocks noGrp="1"/>
          </p:cNvSpPr>
          <p:nvPr>
            <p:ph type="sldNum" sz="quarter" idx="12"/>
          </p:nvPr>
        </p:nvSpPr>
        <p:spPr/>
        <p:txBody>
          <a:bodyPr/>
          <a:lstStyle/>
          <a:p>
            <a:fld id="{81D07587-1685-4212-85D3-C1F32EF8B8EC}" type="slidenum">
              <a:rPr lang="en-IN" smtClean="0"/>
              <a:t>‹#›</a:t>
            </a:fld>
            <a:endParaRPr lang="en-IN"/>
          </a:p>
        </p:txBody>
      </p:sp>
    </p:spTree>
    <p:extLst>
      <p:ext uri="{BB962C8B-B14F-4D97-AF65-F5344CB8AC3E}">
        <p14:creationId xmlns:p14="http://schemas.microsoft.com/office/powerpoint/2010/main" val="1330425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279F9-268F-4A8A-AE76-1BD2281983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8A9751-B6ED-41DF-AD0D-2B1D80CA7FDA}"/>
              </a:ext>
            </a:extLst>
          </p:cNvPr>
          <p:cNvSpPr>
            <a:spLocks noGrp="1"/>
          </p:cNvSpPr>
          <p:nvPr>
            <p:ph type="dt" sz="half" idx="10"/>
          </p:nvPr>
        </p:nvSpPr>
        <p:spPr/>
        <p:txBody>
          <a:bodyPr/>
          <a:lstStyle/>
          <a:p>
            <a:fld id="{B0B54101-94B4-45EF-B34A-07E2885ED6D3}" type="datetimeFigureOut">
              <a:rPr lang="en-IN" smtClean="0"/>
              <a:t>06-09-2019</a:t>
            </a:fld>
            <a:endParaRPr lang="en-IN"/>
          </a:p>
        </p:txBody>
      </p:sp>
      <p:sp>
        <p:nvSpPr>
          <p:cNvPr id="4" name="Footer Placeholder 3">
            <a:extLst>
              <a:ext uri="{FF2B5EF4-FFF2-40B4-BE49-F238E27FC236}">
                <a16:creationId xmlns:a16="http://schemas.microsoft.com/office/drawing/2014/main" id="{4E1A7F2C-AD5D-4B1D-895C-0118DD38EB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E63F418-51E3-414E-94B9-55B93ABD8FDC}"/>
              </a:ext>
            </a:extLst>
          </p:cNvPr>
          <p:cNvSpPr>
            <a:spLocks noGrp="1"/>
          </p:cNvSpPr>
          <p:nvPr>
            <p:ph type="sldNum" sz="quarter" idx="12"/>
          </p:nvPr>
        </p:nvSpPr>
        <p:spPr/>
        <p:txBody>
          <a:bodyPr/>
          <a:lstStyle/>
          <a:p>
            <a:fld id="{81D07587-1685-4212-85D3-C1F32EF8B8EC}" type="slidenum">
              <a:rPr lang="en-IN" smtClean="0"/>
              <a:t>‹#›</a:t>
            </a:fld>
            <a:endParaRPr lang="en-IN"/>
          </a:p>
        </p:txBody>
      </p:sp>
    </p:spTree>
    <p:extLst>
      <p:ext uri="{BB962C8B-B14F-4D97-AF65-F5344CB8AC3E}">
        <p14:creationId xmlns:p14="http://schemas.microsoft.com/office/powerpoint/2010/main" val="3570777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687C6A-8695-4F6E-9129-8389B11EE0E5}"/>
              </a:ext>
            </a:extLst>
          </p:cNvPr>
          <p:cNvSpPr>
            <a:spLocks noGrp="1"/>
          </p:cNvSpPr>
          <p:nvPr>
            <p:ph type="dt" sz="half" idx="10"/>
          </p:nvPr>
        </p:nvSpPr>
        <p:spPr/>
        <p:txBody>
          <a:bodyPr/>
          <a:lstStyle/>
          <a:p>
            <a:fld id="{B0B54101-94B4-45EF-B34A-07E2885ED6D3}" type="datetimeFigureOut">
              <a:rPr lang="en-IN" smtClean="0"/>
              <a:t>06-09-2019</a:t>
            </a:fld>
            <a:endParaRPr lang="en-IN"/>
          </a:p>
        </p:txBody>
      </p:sp>
      <p:sp>
        <p:nvSpPr>
          <p:cNvPr id="3" name="Footer Placeholder 2">
            <a:extLst>
              <a:ext uri="{FF2B5EF4-FFF2-40B4-BE49-F238E27FC236}">
                <a16:creationId xmlns:a16="http://schemas.microsoft.com/office/drawing/2014/main" id="{070F34D6-3FD4-4A2D-B000-4718C77C40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6E82E2-4032-4D46-A5AD-6BC3B4D6D42D}"/>
              </a:ext>
            </a:extLst>
          </p:cNvPr>
          <p:cNvSpPr>
            <a:spLocks noGrp="1"/>
          </p:cNvSpPr>
          <p:nvPr>
            <p:ph type="sldNum" sz="quarter" idx="12"/>
          </p:nvPr>
        </p:nvSpPr>
        <p:spPr/>
        <p:txBody>
          <a:bodyPr/>
          <a:lstStyle/>
          <a:p>
            <a:fld id="{81D07587-1685-4212-85D3-C1F32EF8B8EC}" type="slidenum">
              <a:rPr lang="en-IN" smtClean="0"/>
              <a:t>‹#›</a:t>
            </a:fld>
            <a:endParaRPr lang="en-IN"/>
          </a:p>
        </p:txBody>
      </p:sp>
    </p:spTree>
    <p:extLst>
      <p:ext uri="{BB962C8B-B14F-4D97-AF65-F5344CB8AC3E}">
        <p14:creationId xmlns:p14="http://schemas.microsoft.com/office/powerpoint/2010/main" val="187069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0F1B-3E62-444D-A4E4-7181676B7B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4C7BCC-3DFF-495A-BEE4-3A0B9F1D31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C87DE5-E9FC-4A84-AB43-6FAD8FAD7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ACE861-7636-4859-99F1-EEA7C060FF0C}"/>
              </a:ext>
            </a:extLst>
          </p:cNvPr>
          <p:cNvSpPr>
            <a:spLocks noGrp="1"/>
          </p:cNvSpPr>
          <p:nvPr>
            <p:ph type="dt" sz="half" idx="10"/>
          </p:nvPr>
        </p:nvSpPr>
        <p:spPr/>
        <p:txBody>
          <a:bodyPr/>
          <a:lstStyle/>
          <a:p>
            <a:fld id="{B0B54101-94B4-45EF-B34A-07E2885ED6D3}" type="datetimeFigureOut">
              <a:rPr lang="en-IN" smtClean="0"/>
              <a:t>06-09-2019</a:t>
            </a:fld>
            <a:endParaRPr lang="en-IN"/>
          </a:p>
        </p:txBody>
      </p:sp>
      <p:sp>
        <p:nvSpPr>
          <p:cNvPr id="6" name="Footer Placeholder 5">
            <a:extLst>
              <a:ext uri="{FF2B5EF4-FFF2-40B4-BE49-F238E27FC236}">
                <a16:creationId xmlns:a16="http://schemas.microsoft.com/office/drawing/2014/main" id="{4C3A8793-F28A-4BF0-8475-C42FAB9159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73BA08-7138-48D0-A7F4-EC75BBF3C050}"/>
              </a:ext>
            </a:extLst>
          </p:cNvPr>
          <p:cNvSpPr>
            <a:spLocks noGrp="1"/>
          </p:cNvSpPr>
          <p:nvPr>
            <p:ph type="sldNum" sz="quarter" idx="12"/>
          </p:nvPr>
        </p:nvSpPr>
        <p:spPr/>
        <p:txBody>
          <a:bodyPr/>
          <a:lstStyle/>
          <a:p>
            <a:fld id="{81D07587-1685-4212-85D3-C1F32EF8B8EC}" type="slidenum">
              <a:rPr lang="en-IN" smtClean="0"/>
              <a:t>‹#›</a:t>
            </a:fld>
            <a:endParaRPr lang="en-IN"/>
          </a:p>
        </p:txBody>
      </p:sp>
    </p:spTree>
    <p:extLst>
      <p:ext uri="{BB962C8B-B14F-4D97-AF65-F5344CB8AC3E}">
        <p14:creationId xmlns:p14="http://schemas.microsoft.com/office/powerpoint/2010/main" val="424806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323A-E351-43B6-8BCE-853AA4CA07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5F4E31-98B8-4A29-8C60-D95FA1B4A4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9F2D26-E237-4799-9304-F2F366536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442665-3947-4EA5-B915-E9634FE30635}"/>
              </a:ext>
            </a:extLst>
          </p:cNvPr>
          <p:cNvSpPr>
            <a:spLocks noGrp="1"/>
          </p:cNvSpPr>
          <p:nvPr>
            <p:ph type="dt" sz="half" idx="10"/>
          </p:nvPr>
        </p:nvSpPr>
        <p:spPr/>
        <p:txBody>
          <a:bodyPr/>
          <a:lstStyle/>
          <a:p>
            <a:fld id="{B0B54101-94B4-45EF-B34A-07E2885ED6D3}" type="datetimeFigureOut">
              <a:rPr lang="en-IN" smtClean="0"/>
              <a:t>06-09-2019</a:t>
            </a:fld>
            <a:endParaRPr lang="en-IN"/>
          </a:p>
        </p:txBody>
      </p:sp>
      <p:sp>
        <p:nvSpPr>
          <p:cNvPr id="6" name="Footer Placeholder 5">
            <a:extLst>
              <a:ext uri="{FF2B5EF4-FFF2-40B4-BE49-F238E27FC236}">
                <a16:creationId xmlns:a16="http://schemas.microsoft.com/office/drawing/2014/main" id="{AE2A1A73-0037-40D7-9973-96C46ED333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FB092B-0280-42DC-95A4-7D79C4FAE3E8}"/>
              </a:ext>
            </a:extLst>
          </p:cNvPr>
          <p:cNvSpPr>
            <a:spLocks noGrp="1"/>
          </p:cNvSpPr>
          <p:nvPr>
            <p:ph type="sldNum" sz="quarter" idx="12"/>
          </p:nvPr>
        </p:nvSpPr>
        <p:spPr/>
        <p:txBody>
          <a:bodyPr/>
          <a:lstStyle/>
          <a:p>
            <a:fld id="{81D07587-1685-4212-85D3-C1F32EF8B8EC}" type="slidenum">
              <a:rPr lang="en-IN" smtClean="0"/>
              <a:t>‹#›</a:t>
            </a:fld>
            <a:endParaRPr lang="en-IN"/>
          </a:p>
        </p:txBody>
      </p:sp>
    </p:spTree>
    <p:extLst>
      <p:ext uri="{BB962C8B-B14F-4D97-AF65-F5344CB8AC3E}">
        <p14:creationId xmlns:p14="http://schemas.microsoft.com/office/powerpoint/2010/main" val="986256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0921E8-4A03-4E24-8349-61C6CAF8E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50F0C4-244C-4254-8C10-308CD322E2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D983F2-7C32-4C3D-80A5-A0096233A7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B54101-94B4-45EF-B34A-07E2885ED6D3}" type="datetimeFigureOut">
              <a:rPr lang="en-IN" smtClean="0"/>
              <a:t>06-09-2019</a:t>
            </a:fld>
            <a:endParaRPr lang="en-IN"/>
          </a:p>
        </p:txBody>
      </p:sp>
      <p:sp>
        <p:nvSpPr>
          <p:cNvPr id="5" name="Footer Placeholder 4">
            <a:extLst>
              <a:ext uri="{FF2B5EF4-FFF2-40B4-BE49-F238E27FC236}">
                <a16:creationId xmlns:a16="http://schemas.microsoft.com/office/drawing/2014/main" id="{60615285-5734-4022-AF31-36D6F396F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752622-57E8-4949-9E7E-2710CF79B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D07587-1685-4212-85D3-C1F32EF8B8EC}" type="slidenum">
              <a:rPr lang="en-IN" smtClean="0"/>
              <a:t>‹#›</a:t>
            </a:fld>
            <a:endParaRPr lang="en-IN"/>
          </a:p>
        </p:txBody>
      </p:sp>
    </p:spTree>
    <p:extLst>
      <p:ext uri="{BB962C8B-B14F-4D97-AF65-F5344CB8AC3E}">
        <p14:creationId xmlns:p14="http://schemas.microsoft.com/office/powerpoint/2010/main" val="943583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82F0A-E78D-43BF-8D54-91B1054712E9}"/>
              </a:ext>
            </a:extLst>
          </p:cNvPr>
          <p:cNvSpPr>
            <a:spLocks noGrp="1"/>
          </p:cNvSpPr>
          <p:nvPr>
            <p:ph type="ctrTitle"/>
          </p:nvPr>
        </p:nvSpPr>
        <p:spPr/>
        <p:txBody>
          <a:bodyPr/>
          <a:lstStyle/>
          <a:p>
            <a:r>
              <a:rPr lang="en-IN" dirty="0"/>
              <a:t>DEVISING CONVERSION OF MgCl</a:t>
            </a:r>
            <a:r>
              <a:rPr lang="en-IN" baseline="-25000" dirty="0"/>
              <a:t>2</a:t>
            </a:r>
            <a:r>
              <a:rPr lang="en-IN" dirty="0"/>
              <a:t> TO MgCO</a:t>
            </a:r>
            <a:r>
              <a:rPr lang="en-IN" baseline="-25000" dirty="0"/>
              <a:t>3</a:t>
            </a:r>
            <a:endParaRPr lang="en-IN" dirty="0"/>
          </a:p>
        </p:txBody>
      </p:sp>
      <p:sp>
        <p:nvSpPr>
          <p:cNvPr id="3" name="Subtitle 2">
            <a:extLst>
              <a:ext uri="{FF2B5EF4-FFF2-40B4-BE49-F238E27FC236}">
                <a16:creationId xmlns:a16="http://schemas.microsoft.com/office/drawing/2014/main" id="{96CCE1C9-E634-4A4C-9D17-C1FB37C8EB6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7879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CE31-426A-4386-B24E-0A71089D690F}"/>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0A063386-2428-43F0-91F8-845D74418268}"/>
              </a:ext>
            </a:extLst>
          </p:cNvPr>
          <p:cNvPicPr>
            <a:picLocks noGrp="1" noChangeAspect="1"/>
          </p:cNvPicPr>
          <p:nvPr>
            <p:ph idx="1"/>
          </p:nvPr>
        </p:nvPicPr>
        <p:blipFill>
          <a:blip r:embed="rId2"/>
          <a:stretch>
            <a:fillRect/>
          </a:stretch>
        </p:blipFill>
        <p:spPr>
          <a:xfrm>
            <a:off x="3524250" y="2241860"/>
            <a:ext cx="5143500" cy="3571875"/>
          </a:xfrm>
          <a:prstGeom prst="rect">
            <a:avLst/>
          </a:prstGeom>
        </p:spPr>
      </p:pic>
    </p:spTree>
    <p:extLst>
      <p:ext uri="{BB962C8B-B14F-4D97-AF65-F5344CB8AC3E}">
        <p14:creationId xmlns:p14="http://schemas.microsoft.com/office/powerpoint/2010/main" val="663333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1C6699-85EF-4C4B-9941-69D189EABA5E}"/>
              </a:ext>
            </a:extLst>
          </p:cNvPr>
          <p:cNvSpPr txBox="1"/>
          <p:nvPr/>
        </p:nvSpPr>
        <p:spPr>
          <a:xfrm>
            <a:off x="887896" y="636104"/>
            <a:ext cx="10508974" cy="4524315"/>
          </a:xfrm>
          <a:prstGeom prst="rect">
            <a:avLst/>
          </a:prstGeom>
          <a:noFill/>
        </p:spPr>
        <p:txBody>
          <a:bodyPr wrap="square" rtlCol="0">
            <a:spAutoFit/>
          </a:bodyPr>
          <a:lstStyle/>
          <a:p>
            <a:r>
              <a:rPr lang="en-IN" sz="3200" dirty="0"/>
              <a:t>CONVERSION = 70%</a:t>
            </a:r>
          </a:p>
          <a:p>
            <a:endParaRPr lang="en-IN" sz="3200" dirty="0"/>
          </a:p>
          <a:p>
            <a:r>
              <a:rPr lang="en-IN" sz="3200" dirty="0"/>
              <a:t>Na2CO3(A) + MgCl2(B) -&gt; MgCO3(C) + 2NaCl(D)</a:t>
            </a:r>
          </a:p>
          <a:p>
            <a:r>
              <a:rPr lang="en-IN" sz="3200" dirty="0"/>
              <a:t>     </a:t>
            </a:r>
            <a:r>
              <a:rPr lang="en-IN" sz="2400" dirty="0"/>
              <a:t>106                          95                          84                          58.5*2</a:t>
            </a:r>
          </a:p>
          <a:p>
            <a:endParaRPr lang="en-IN" sz="3200" dirty="0"/>
          </a:p>
          <a:p>
            <a:r>
              <a:rPr lang="en-IN" sz="3200" dirty="0"/>
              <a:t>AMOUNT OF A AND B REQUIRED TO PRODUCE 4 TON OF C</a:t>
            </a:r>
          </a:p>
          <a:p>
            <a:r>
              <a:rPr lang="en-IN" sz="3200" dirty="0"/>
              <a:t>IDEALLY, A = 5.048 TON</a:t>
            </a:r>
          </a:p>
          <a:p>
            <a:r>
              <a:rPr lang="en-IN" sz="3200" dirty="0"/>
              <a:t>                B = 4.524 TON</a:t>
            </a:r>
          </a:p>
          <a:p>
            <a:endParaRPr lang="en-IN" sz="3200" dirty="0"/>
          </a:p>
        </p:txBody>
      </p:sp>
    </p:spTree>
    <p:extLst>
      <p:ext uri="{BB962C8B-B14F-4D97-AF65-F5344CB8AC3E}">
        <p14:creationId xmlns:p14="http://schemas.microsoft.com/office/powerpoint/2010/main" val="176345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06646C34-56DB-44D5-ADE8-934DA5AA048E}"/>
              </a:ext>
            </a:extLst>
          </p:cNvPr>
          <p:cNvSpPr txBox="1"/>
          <p:nvPr/>
        </p:nvSpPr>
        <p:spPr>
          <a:xfrm>
            <a:off x="145143" y="130629"/>
            <a:ext cx="11930743" cy="6986528"/>
          </a:xfrm>
          <a:prstGeom prst="rect">
            <a:avLst/>
          </a:prstGeom>
          <a:noFill/>
        </p:spPr>
        <p:txBody>
          <a:bodyPr wrap="square" rtlCol="0">
            <a:spAutoFit/>
          </a:bodyPr>
          <a:lstStyle/>
          <a:p>
            <a:r>
              <a:rPr lang="en-IN" sz="3200" dirty="0"/>
              <a:t>SINCE THE CONVERSION EFFECIENCY OF THE GIVEN REACTION IS 70%, THE REACTION CAN BE PUSHED TOWARD COMPLETION BY REMOVAL OF MgCO3. AFTER ONE CYCLE OF REACTION ANOTHER CYCLE CAN BE INITIATED BY REMOVING ALL THE FORMED MgCO3 AND ALLOWING THE SAME REACTION CONDITIONS AGAIN. SINCE THE CONVERSION EFFECIENCY IS FAIRLY GOOD WE CAN EXPECT NEAR COMPLETE CONVERSION OF ORIGINAL REACTANTS IN A FEW CYCLES. THEREAFTER A FRESH FEED CAN BE SUPPLIED AFTER REMOVING THE PRODUCED </a:t>
            </a:r>
            <a:r>
              <a:rPr lang="en-IN" sz="3200"/>
              <a:t>NaCl SOLUTION.</a:t>
            </a:r>
            <a:endParaRPr lang="en-IN" sz="3200" dirty="0"/>
          </a:p>
          <a:p>
            <a:r>
              <a:rPr lang="en-IN" sz="3200" dirty="0"/>
              <a:t>THIS WAY CAN PROVE TO BE MORE ECONOMICAL THAN SINGLE CYCLE REACTIONS IN WHICH THERE IS A HASSLE OF RECOVERING THE UNREACTED MgCl2 AND Na2CO3 IN PURE STATE AND RECIRCULATING THEM TO THE FEED.</a:t>
            </a:r>
          </a:p>
          <a:p>
            <a:endParaRPr lang="en-IN" sz="3200" dirty="0"/>
          </a:p>
        </p:txBody>
      </p:sp>
    </p:spTree>
    <p:extLst>
      <p:ext uri="{BB962C8B-B14F-4D97-AF65-F5344CB8AC3E}">
        <p14:creationId xmlns:p14="http://schemas.microsoft.com/office/powerpoint/2010/main" val="2026878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13988D-39E3-4110-B555-FFE9705FDE60}"/>
              </a:ext>
            </a:extLst>
          </p:cNvPr>
          <p:cNvSpPr txBox="1"/>
          <p:nvPr/>
        </p:nvSpPr>
        <p:spPr>
          <a:xfrm>
            <a:off x="218661" y="318052"/>
            <a:ext cx="11754678" cy="7325082"/>
          </a:xfrm>
          <a:prstGeom prst="rect">
            <a:avLst/>
          </a:prstGeom>
          <a:noFill/>
        </p:spPr>
        <p:txBody>
          <a:bodyPr wrap="square" rtlCol="0">
            <a:spAutoFit/>
          </a:bodyPr>
          <a:lstStyle/>
          <a:p>
            <a:r>
              <a:rPr lang="en-IN" sz="6600" dirty="0"/>
              <a:t>HEAT LOST DURING PIPE FLOW </a:t>
            </a:r>
          </a:p>
          <a:p>
            <a:endParaRPr lang="en-IN" dirty="0"/>
          </a:p>
          <a:p>
            <a:endParaRPr lang="en-IN" dirty="0"/>
          </a:p>
          <a:p>
            <a:r>
              <a:rPr lang="en-IN" dirty="0"/>
              <a:t>                     </a:t>
            </a:r>
            <a:r>
              <a:rPr lang="en-IN" sz="3600" dirty="0"/>
              <a:t> </a:t>
            </a:r>
            <a:r>
              <a:rPr lang="en-IN" sz="4000" dirty="0"/>
              <a:t>ln((T</a:t>
            </a:r>
            <a:r>
              <a:rPr lang="en-IN" sz="4000" baseline="-25000" dirty="0"/>
              <a:t>2</a:t>
            </a:r>
            <a:r>
              <a:rPr lang="en-IN" sz="4000" dirty="0"/>
              <a:t>-T</a:t>
            </a:r>
            <a:r>
              <a:rPr lang="en-IN" sz="4000" baseline="-25000" dirty="0"/>
              <a:t>s</a:t>
            </a:r>
            <a:r>
              <a:rPr lang="en-IN" sz="4000" dirty="0"/>
              <a:t>)/(T</a:t>
            </a:r>
            <a:r>
              <a:rPr lang="en-IN" sz="4000" baseline="-25000" dirty="0"/>
              <a:t>1</a:t>
            </a:r>
            <a:r>
              <a:rPr lang="en-IN" sz="4000" dirty="0"/>
              <a:t>-T</a:t>
            </a:r>
            <a:r>
              <a:rPr lang="en-IN" sz="4000" baseline="-25000" dirty="0"/>
              <a:t>s</a:t>
            </a:r>
            <a:r>
              <a:rPr lang="en-IN" sz="4000" dirty="0"/>
              <a:t>))=  </a:t>
            </a:r>
            <a:r>
              <a:rPr lang="en-IN" sz="3600" dirty="0"/>
              <a:t>-  (</a:t>
            </a:r>
            <a:r>
              <a:rPr lang="el-GR" sz="4400" dirty="0"/>
              <a:t>π</a:t>
            </a:r>
            <a:r>
              <a:rPr lang="en-IN" sz="4400" dirty="0"/>
              <a:t> D U/m c</a:t>
            </a:r>
            <a:r>
              <a:rPr lang="en-IN" sz="4400" baseline="-25000" dirty="0"/>
              <a:t>p</a:t>
            </a:r>
            <a:r>
              <a:rPr lang="en-IN" sz="4400" dirty="0"/>
              <a:t>) L</a:t>
            </a:r>
          </a:p>
          <a:p>
            <a:r>
              <a:rPr lang="en-IN" sz="3600" dirty="0"/>
              <a:t>	</a:t>
            </a:r>
            <a:r>
              <a:rPr lang="en-IN" sz="2800" dirty="0"/>
              <a:t>where T2=Outlet Temperature</a:t>
            </a:r>
          </a:p>
          <a:p>
            <a:r>
              <a:rPr lang="en-IN" sz="2800" dirty="0"/>
              <a:t>	            T1=Inlet Temperature(85⁰C)</a:t>
            </a:r>
          </a:p>
          <a:p>
            <a:r>
              <a:rPr lang="en-IN" sz="2800" dirty="0"/>
              <a:t>          	 	 m=mass flow rate</a:t>
            </a:r>
          </a:p>
          <a:p>
            <a:r>
              <a:rPr lang="en-IN" sz="2800" dirty="0"/>
              <a:t>           		 L=Length of pipe</a:t>
            </a:r>
          </a:p>
          <a:p>
            <a:r>
              <a:rPr lang="en-IN" sz="2800" dirty="0"/>
              <a:t>           		 T</a:t>
            </a:r>
            <a:r>
              <a:rPr lang="en-IN" sz="2800" baseline="-25000" dirty="0"/>
              <a:t>s</a:t>
            </a:r>
            <a:r>
              <a:rPr lang="en-IN" sz="2800" dirty="0"/>
              <a:t>=Surrounding Temperature(25⁰C)</a:t>
            </a:r>
          </a:p>
          <a:p>
            <a:r>
              <a:rPr lang="en-IN" sz="2800" dirty="0"/>
              <a:t> 		 C</a:t>
            </a:r>
            <a:r>
              <a:rPr lang="en-IN" sz="2800" baseline="-25000" dirty="0"/>
              <a:t>p</a:t>
            </a:r>
            <a:r>
              <a:rPr lang="en-IN" sz="2800" dirty="0"/>
              <a:t>=Heat Capacity of solution per kilogram</a:t>
            </a:r>
          </a:p>
          <a:p>
            <a:r>
              <a:rPr lang="en-IN" sz="2800" dirty="0"/>
              <a:t>     Assuming 25% Na2CO3 by </a:t>
            </a:r>
            <a:r>
              <a:rPr lang="en-IN" sz="2800" dirty="0" err="1"/>
              <a:t>wt</a:t>
            </a:r>
            <a:r>
              <a:rPr lang="en-IN" sz="2800" dirty="0"/>
              <a:t> in solution</a:t>
            </a:r>
          </a:p>
          <a:p>
            <a:r>
              <a:rPr lang="en-IN" sz="2800" dirty="0"/>
              <a:t>    C</a:t>
            </a:r>
            <a:r>
              <a:rPr lang="en-IN" sz="2800" baseline="-25000" dirty="0"/>
              <a:t>p</a:t>
            </a:r>
            <a:r>
              <a:rPr lang="en-IN" sz="2800" dirty="0"/>
              <a:t>=0.25*(112/106*1000)+0.75*(4.2*1000)</a:t>
            </a:r>
          </a:p>
          <a:p>
            <a:r>
              <a:rPr lang="en-IN" sz="2800" dirty="0"/>
              <a:t>                                  </a:t>
            </a:r>
            <a:r>
              <a:rPr lang="en-IN" sz="3200" b="1" dirty="0"/>
              <a:t>T</a:t>
            </a:r>
            <a:r>
              <a:rPr lang="en-IN" sz="3200" b="1" baseline="-25000" dirty="0"/>
              <a:t>2</a:t>
            </a:r>
            <a:r>
              <a:rPr lang="en-IN" sz="3200" b="1" dirty="0"/>
              <a:t>=25.95⁰C</a:t>
            </a:r>
            <a:br>
              <a:rPr lang="el-GR" sz="3600" dirty="0"/>
            </a:br>
            <a:endParaRPr lang="en-IN" sz="3600" baseline="-25000" dirty="0"/>
          </a:p>
          <a:p>
            <a:endParaRPr lang="en-IN" dirty="0"/>
          </a:p>
          <a:p>
            <a:endParaRPr lang="en-IN" dirty="0"/>
          </a:p>
        </p:txBody>
      </p:sp>
    </p:spTree>
    <p:extLst>
      <p:ext uri="{BB962C8B-B14F-4D97-AF65-F5344CB8AC3E}">
        <p14:creationId xmlns:p14="http://schemas.microsoft.com/office/powerpoint/2010/main" val="3392391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9846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TotalTime>
  <Words>196</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DEVISING CONVERSION OF MgCl2 TO MgCO3</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DEVISING CONVERSION OF MgCl2 TO MgCO3</dc:title>
  <dc:creator>user</dc:creator>
  <cp:lastModifiedBy>user</cp:lastModifiedBy>
  <cp:revision>28</cp:revision>
  <dcterms:created xsi:type="dcterms:W3CDTF">2019-09-03T14:02:13Z</dcterms:created>
  <dcterms:modified xsi:type="dcterms:W3CDTF">2019-09-06T14:19:16Z</dcterms:modified>
</cp:coreProperties>
</file>