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933-6A07-409A-90B8-D7D24FE2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8201-EC90-44C3-A640-92629B353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DED0-CB5C-40AB-8A08-8698CAD2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D9AB-5B26-4DAF-89A9-7F8EDAEC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AD5D-7467-4CC0-BC54-395295B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6893-F369-47D2-8115-8EC54B5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CCB0F-C8AF-4535-98EE-A3C9A4B8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475F-2FC0-464E-A1A3-3DA0FD2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62D2-9BB8-43F0-AC68-282721A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4B11-BBC6-4011-9089-ABD1CE16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ACF4F-21DA-4FEC-9E4E-FD8DD27E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F5DE7-8386-40A5-904F-B11C9344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0413-5A22-40CD-9C5A-20E1F5D9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43C1-2956-48A0-86C8-A1341FCD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7C14-60E1-4C0A-B42A-32635615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7D2-15EB-440E-BEA1-B8DA156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60FF-6085-4643-A65E-3180B77A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DD3F-022D-4FC2-830C-BF5EB9B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5C1F-6D24-4731-BA33-47ED39EF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8FAA-ABEA-4DBE-815B-099275F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344B-07C0-4ADF-972E-75C864D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CDF37-6191-4296-80F8-B1E68C2A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2CE6-91D4-4FB7-B3CC-5DBFBC2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CD16-F23F-4F7F-92F3-024D6BD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A5A4-9935-4B01-9DAB-28A67A12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4B75-F7E3-430F-8CAF-D05FCB42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4432-6867-4C83-B900-B4C8E402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B836-1321-4673-B81E-86E818358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9E56-B234-4CF8-920B-F6382F1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EC8E-9CC4-497A-B314-A437E1D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39BE-98D3-4913-8574-A9DDFCF6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6277-F03F-4D9C-8F24-8CBA7DEB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90A9-8568-431A-AB91-AD653226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6542-1680-4836-99DF-F09F14DC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FB745-80CB-4BB4-8678-C35344859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46B5-771A-4D08-9CA8-AEB4C7A4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747F3-56FD-4789-B69E-290F5167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0E794-C543-44F3-B54E-A6CFC4F3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FE870-0C43-4031-9BE8-E8B9F68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9F9-268F-4A8A-AE76-1BD22819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A9751-B6ED-41DF-AD0D-2B1D80CA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7F2C-AD5D-4B1D-895C-0118DD38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3F418-51E3-414E-94B9-55B93AB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87C6A-8695-4F6E-9129-8389B11E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F34D6-3FD4-4A2D-B000-4718C77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82E2-4032-4D46-A5AD-6BC3B4D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0F1B-3E62-444D-A4E4-7181676B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7BCC-3DFF-495A-BEE4-3A0B9F1D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87DE5-E9FC-4A84-AB43-6FAD8FAD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E861-7636-4859-99F1-EEA7C060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8793-F28A-4BF0-8475-C42FAB9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BA08-7138-48D0-A7F4-EC75BBF3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323A-E351-43B6-8BCE-853AA4CA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F4E31-98B8-4A29-8C60-D95FA1B4A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2D26-E237-4799-9304-F2F36653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2665-3947-4EA5-B915-E9634FE3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1A73-0037-40D7-9973-96C46ED3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092B-0280-42DC-95A4-7D79C4F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921E8-4A03-4E24-8349-61C6CAF8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0C4-244C-4254-8C10-308CD322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83F2-7C32-4C3D-80A5-A0096233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4101-94B4-45EF-B34A-07E2885ED6D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5285-5734-4022-AF31-36D6F396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2622-57E8-4949-9E7E-2710CF79B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F0A-E78D-43BF-8D54-91B10547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DEVISING CONVERSION OF MgCl</a:t>
            </a:r>
            <a:r>
              <a:rPr lang="en-IN" baseline="-25000" dirty="0"/>
              <a:t>2</a:t>
            </a:r>
            <a:r>
              <a:rPr lang="en-IN" dirty="0"/>
              <a:t> TO MgCO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CE1C9-E634-4A4C-9D17-C1FB37C8E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CE31-426A-4386-B24E-0A71089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063386-2428-43F0-91F8-845D7441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241860"/>
            <a:ext cx="5143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680555-3C07-4487-B173-4E6D7077288D}"/>
              </a:ext>
            </a:extLst>
          </p:cNvPr>
          <p:cNvSpPr/>
          <p:nvPr/>
        </p:nvSpPr>
        <p:spPr>
          <a:xfrm>
            <a:off x="1531088" y="2498653"/>
            <a:ext cx="2041451" cy="1424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MIXER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7CD129-2384-4CB7-BD46-5912C89CB83E}"/>
              </a:ext>
            </a:extLst>
          </p:cNvPr>
          <p:cNvSpPr/>
          <p:nvPr/>
        </p:nvSpPr>
        <p:spPr>
          <a:xfrm>
            <a:off x="4688956" y="2466756"/>
            <a:ext cx="2041450" cy="142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REACTOR</a:t>
            </a:r>
          </a:p>
          <a:p>
            <a:pPr algn="ctr"/>
            <a:endParaRPr lang="en-IN" baseline="-25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5F2310-2EEB-4A9D-879E-324AA7D96CF7}"/>
              </a:ext>
            </a:extLst>
          </p:cNvPr>
          <p:cNvSpPr/>
          <p:nvPr/>
        </p:nvSpPr>
        <p:spPr>
          <a:xfrm>
            <a:off x="7942519" y="2488021"/>
            <a:ext cx="2041450" cy="142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SEPARATOR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5CAE2A-83E8-42A4-AD71-D14B33A81A09}"/>
              </a:ext>
            </a:extLst>
          </p:cNvPr>
          <p:cNvCxnSpPr>
            <a:endCxn id="2" idx="1"/>
          </p:cNvCxnSpPr>
          <p:nvPr/>
        </p:nvCxnSpPr>
        <p:spPr>
          <a:xfrm>
            <a:off x="233916" y="3211034"/>
            <a:ext cx="1297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FE94A1-35FB-4622-B535-7EF25610A7D4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572539" y="3179137"/>
            <a:ext cx="1116417" cy="3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60CE59-B488-45F2-ABDD-5D293A371F01}"/>
              </a:ext>
            </a:extLst>
          </p:cNvPr>
          <p:cNvCxnSpPr>
            <a:stCxn id="3" idx="3"/>
          </p:cNvCxnSpPr>
          <p:nvPr/>
        </p:nvCxnSpPr>
        <p:spPr>
          <a:xfrm>
            <a:off x="6730406" y="3179137"/>
            <a:ext cx="121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45BAA3-6365-4417-9AD9-523A1C913507}"/>
              </a:ext>
            </a:extLst>
          </p:cNvPr>
          <p:cNvSpPr txBox="1"/>
          <p:nvPr/>
        </p:nvSpPr>
        <p:spPr>
          <a:xfrm>
            <a:off x="286110" y="3266451"/>
            <a:ext cx="110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Na2CO3+water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4FBDFA-7FB6-4390-B33A-48502D758728}"/>
              </a:ext>
            </a:extLst>
          </p:cNvPr>
          <p:cNvCxnSpPr/>
          <p:nvPr/>
        </p:nvCxnSpPr>
        <p:spPr>
          <a:xfrm>
            <a:off x="5656521" y="1233377"/>
            <a:ext cx="0" cy="12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67C459-9F60-4FA3-ABCA-9D9279FBB18A}"/>
              </a:ext>
            </a:extLst>
          </p:cNvPr>
          <p:cNvSpPr txBox="1"/>
          <p:nvPr/>
        </p:nvSpPr>
        <p:spPr>
          <a:xfrm>
            <a:off x="5160335" y="864045"/>
            <a:ext cx="99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MgCl2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EEC73-6C80-4CAA-89A8-849BE7C18327}"/>
              </a:ext>
            </a:extLst>
          </p:cNvPr>
          <p:cNvSpPr txBox="1"/>
          <p:nvPr/>
        </p:nvSpPr>
        <p:spPr>
          <a:xfrm>
            <a:off x="6911163" y="2466756"/>
            <a:ext cx="93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MgCO3+NaCl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8EEEB-1A35-4683-A9EC-E1CC617A9A81}"/>
              </a:ext>
            </a:extLst>
          </p:cNvPr>
          <p:cNvSpPr txBox="1"/>
          <p:nvPr/>
        </p:nvSpPr>
        <p:spPr>
          <a:xfrm>
            <a:off x="10751514" y="2849218"/>
            <a:ext cx="83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NaCl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5CBA88-8C10-4288-8D4B-C1F348622368}"/>
              </a:ext>
            </a:extLst>
          </p:cNvPr>
          <p:cNvSpPr txBox="1"/>
          <p:nvPr/>
        </p:nvSpPr>
        <p:spPr>
          <a:xfrm>
            <a:off x="10839889" y="3232677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MgCO3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08AEC2-1C0A-45BA-837C-E0A9B53BD1A2}"/>
              </a:ext>
            </a:extLst>
          </p:cNvPr>
          <p:cNvSpPr txBox="1"/>
          <p:nvPr/>
        </p:nvSpPr>
        <p:spPr>
          <a:xfrm>
            <a:off x="6730406" y="3253562"/>
            <a:ext cx="11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+Na2CO3+MgCl2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FA0ECE-923D-4480-BFCF-2758D1734927}"/>
              </a:ext>
            </a:extLst>
          </p:cNvPr>
          <p:cNvSpPr txBox="1"/>
          <p:nvPr/>
        </p:nvSpPr>
        <p:spPr>
          <a:xfrm>
            <a:off x="9882962" y="1195198"/>
            <a:ext cx="95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MgCl2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CDEE14-80BC-4447-8883-39996F3417F7}"/>
              </a:ext>
            </a:extLst>
          </p:cNvPr>
          <p:cNvSpPr txBox="1"/>
          <p:nvPr/>
        </p:nvSpPr>
        <p:spPr>
          <a:xfrm>
            <a:off x="9905995" y="4910697"/>
            <a:ext cx="9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Na2CO3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E03148-25C1-489E-A535-FB42D93AC7BC}"/>
              </a:ext>
            </a:extLst>
          </p:cNvPr>
          <p:cNvCxnSpPr>
            <a:stCxn id="61" idx="1"/>
            <a:endCxn id="2" idx="2"/>
          </p:cNvCxnSpPr>
          <p:nvPr/>
        </p:nvCxnSpPr>
        <p:spPr>
          <a:xfrm rot="10800000">
            <a:off x="2551815" y="3923417"/>
            <a:ext cx="7354181" cy="117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ED19F8F-78CE-4A42-9BC3-3F807C65589C}"/>
              </a:ext>
            </a:extLst>
          </p:cNvPr>
          <p:cNvCxnSpPr>
            <a:stCxn id="60" idx="1"/>
            <a:endCxn id="3" idx="0"/>
          </p:cNvCxnSpPr>
          <p:nvPr/>
        </p:nvCxnSpPr>
        <p:spPr>
          <a:xfrm rot="10800000" flipV="1">
            <a:off x="5709682" y="1379864"/>
            <a:ext cx="4173281" cy="1086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629E99-8F93-49BA-9D29-2EA6B7F6F334}"/>
              </a:ext>
            </a:extLst>
          </p:cNvPr>
          <p:cNvCxnSpPr/>
          <p:nvPr/>
        </p:nvCxnSpPr>
        <p:spPr>
          <a:xfrm>
            <a:off x="9983969" y="2994991"/>
            <a:ext cx="85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9F4998-AF2E-48E9-A5D0-24AB753C4540}"/>
              </a:ext>
            </a:extLst>
          </p:cNvPr>
          <p:cNvCxnSpPr>
            <a:cxnSpLocks/>
          </p:cNvCxnSpPr>
          <p:nvPr/>
        </p:nvCxnSpPr>
        <p:spPr>
          <a:xfrm>
            <a:off x="9983969" y="3429001"/>
            <a:ext cx="855920" cy="1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68B1B3F-54B4-4940-A22C-11187DAA9857}"/>
              </a:ext>
            </a:extLst>
          </p:cNvPr>
          <p:cNvCxnSpPr>
            <a:endCxn id="60" idx="2"/>
          </p:cNvCxnSpPr>
          <p:nvPr/>
        </p:nvCxnSpPr>
        <p:spPr>
          <a:xfrm rot="5400000" flipH="1" flipV="1">
            <a:off x="9530353" y="2018146"/>
            <a:ext cx="1284688" cy="377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9CE8EB-43B9-4AE8-838C-B12CBA8F2F9F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529870" y="4056107"/>
            <a:ext cx="1308688" cy="40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1C6699-85EF-4C4B-9941-69D189EABA5E}"/>
              </a:ext>
            </a:extLst>
          </p:cNvPr>
          <p:cNvSpPr txBox="1"/>
          <p:nvPr/>
        </p:nvSpPr>
        <p:spPr>
          <a:xfrm>
            <a:off x="887896" y="636104"/>
            <a:ext cx="10508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CONVERSION = 70%</a:t>
            </a:r>
          </a:p>
          <a:p>
            <a:endParaRPr lang="en-IN" sz="3200" dirty="0"/>
          </a:p>
          <a:p>
            <a:r>
              <a:rPr lang="en-IN" sz="3200" dirty="0"/>
              <a:t>Na2CO3(A) + MgCl2(B) -&gt; MgCO3(C) + 2NaCl(D)</a:t>
            </a:r>
          </a:p>
          <a:p>
            <a:r>
              <a:rPr lang="en-IN" sz="3200" dirty="0"/>
              <a:t>     </a:t>
            </a:r>
            <a:r>
              <a:rPr lang="en-IN" sz="2400" dirty="0"/>
              <a:t>106                          95                          84                          58.5*2</a:t>
            </a:r>
          </a:p>
          <a:p>
            <a:endParaRPr lang="en-IN" sz="3200" dirty="0"/>
          </a:p>
          <a:p>
            <a:r>
              <a:rPr lang="en-IN" sz="3200" dirty="0"/>
              <a:t>AMOUNT OF A AND B REQUIRED TO PRODUCE 4 TON OF C</a:t>
            </a:r>
          </a:p>
          <a:p>
            <a:r>
              <a:rPr lang="en-IN" sz="3200" dirty="0"/>
              <a:t>IDEALLY, A = 5.048 TON</a:t>
            </a:r>
          </a:p>
          <a:p>
            <a:r>
              <a:rPr lang="en-IN" sz="3200" dirty="0"/>
              <a:t>                B = 4.524 TON</a:t>
            </a:r>
          </a:p>
        </p:txBody>
      </p:sp>
    </p:spTree>
    <p:extLst>
      <p:ext uri="{BB962C8B-B14F-4D97-AF65-F5344CB8AC3E}">
        <p14:creationId xmlns:p14="http://schemas.microsoft.com/office/powerpoint/2010/main" val="17634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DEVISING CONVERSION OF MgCl2 TO MgCO3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DEVISING CONVERSION OF MgCl2 TO MgCO3</dc:title>
  <dc:creator>user</dc:creator>
  <cp:lastModifiedBy>user</cp:lastModifiedBy>
  <cp:revision>12</cp:revision>
  <dcterms:created xsi:type="dcterms:W3CDTF">2019-09-03T14:02:13Z</dcterms:created>
  <dcterms:modified xsi:type="dcterms:W3CDTF">2019-09-05T07:33:43Z</dcterms:modified>
</cp:coreProperties>
</file>