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D933-6A07-409A-90B8-D7D24FE2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8201-EC90-44C3-A640-92629B353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DED0-CB5C-40AB-8A08-8698CAD2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D9AB-5B26-4DAF-89A9-7F8EDAEC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AD5D-7467-4CC0-BC54-395295B8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6893-F369-47D2-8115-8EC54B5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CCB0F-C8AF-4535-98EE-A3C9A4B8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475F-2FC0-464E-A1A3-3DA0FD2A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62D2-9BB8-43F0-AC68-282721A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4B11-BBC6-4011-9089-ABD1CE16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ACF4F-21DA-4FEC-9E4E-FD8DD27E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F5DE7-8386-40A5-904F-B11C9344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0413-5A22-40CD-9C5A-20E1F5D9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43C1-2956-48A0-86C8-A1341FCD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7C14-60E1-4C0A-B42A-32635615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87D2-15EB-440E-BEA1-B8DA156A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60FF-6085-4643-A65E-3180B77A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DD3F-022D-4FC2-830C-BF5EB9B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5C1F-6D24-4731-BA33-47ED39EF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8FAA-ABEA-4DBE-815B-099275F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8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344B-07C0-4ADF-972E-75C864D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CDF37-6191-4296-80F8-B1E68C2A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2CE6-91D4-4FB7-B3CC-5DBFBC2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CD16-F23F-4F7F-92F3-024D6BDF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A5A4-9935-4B01-9DAB-28A67A12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4B75-F7E3-430F-8CAF-D05FCB42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4432-6867-4C83-B900-B4C8E402A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B836-1321-4673-B81E-86E818358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89E56-B234-4CF8-920B-F6382F11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EC8E-9CC4-497A-B314-A437E1DC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39BE-98D3-4913-8574-A9DDFCF6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6277-F03F-4D9C-8F24-8CBA7DEB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90A9-8568-431A-AB91-AD653226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6542-1680-4836-99DF-F09F14DC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FB745-80CB-4BB4-8678-C35344859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146B5-771A-4D08-9CA8-AEB4C7A4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747F3-56FD-4789-B69E-290F5167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0E794-C543-44F3-B54E-A6CFC4F3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FE870-0C43-4031-9BE8-E8B9F68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2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79F9-268F-4A8A-AE76-1BD22819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A9751-B6ED-41DF-AD0D-2B1D80CA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A7F2C-AD5D-4B1D-895C-0118DD38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3F418-51E3-414E-94B9-55B93AB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87C6A-8695-4F6E-9129-8389B11E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F34D6-3FD4-4A2D-B000-4718C77C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E82E2-4032-4D46-A5AD-6BC3B4D6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0F1B-3E62-444D-A4E4-7181676B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7BCC-3DFF-495A-BEE4-3A0B9F1D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87DE5-E9FC-4A84-AB43-6FAD8FAD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E861-7636-4859-99F1-EEA7C060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8793-F28A-4BF0-8475-C42FAB9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BA08-7138-48D0-A7F4-EC75BBF3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323A-E351-43B6-8BCE-853AA4CA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F4E31-98B8-4A29-8C60-D95FA1B4A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2D26-E237-4799-9304-F2F366536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2665-3947-4EA5-B915-E9634FE3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1A73-0037-40D7-9973-96C46ED3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092B-0280-42DC-95A4-7D79C4F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921E8-4A03-4E24-8349-61C6CAF8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0C4-244C-4254-8C10-308CD322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83F2-7C32-4C3D-80A5-A0096233A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4101-94B4-45EF-B34A-07E2885ED6D3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5285-5734-4022-AF31-36D6F396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2622-57E8-4949-9E7E-2710CF79B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7587-1685-4212-85D3-C1F32EF8B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2F0A-E78D-43BF-8D54-91B105471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DEVISING CONVERSION OF     MgCl</a:t>
            </a:r>
            <a:r>
              <a:rPr lang="en-IN" baseline="-25000" dirty="0"/>
              <a:t>2</a:t>
            </a:r>
            <a:r>
              <a:rPr lang="en-IN" dirty="0"/>
              <a:t> TO MgCO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06258-E334-4026-A106-6B2D1CAEE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9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37D1-51D2-4C7E-AB87-08D435D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sodium carbonate solubility">
            <a:extLst>
              <a:ext uri="{FF2B5EF4-FFF2-40B4-BE49-F238E27FC236}">
                <a16:creationId xmlns:a16="http://schemas.microsoft.com/office/drawing/2014/main" id="{9ECF9353-B3CD-4A7E-8225-C12F20491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3" y="2597425"/>
            <a:ext cx="6671738" cy="32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9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DEVISING CONVERSION OF     MgCl2 TO MgCO3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DEVISING CONVERSION OF MgCl2 TO MgCO3</dc:title>
  <dc:creator>user</dc:creator>
  <cp:lastModifiedBy>user</cp:lastModifiedBy>
  <cp:revision>4</cp:revision>
  <dcterms:created xsi:type="dcterms:W3CDTF">2019-09-03T14:02:13Z</dcterms:created>
  <dcterms:modified xsi:type="dcterms:W3CDTF">2019-09-04T09:05:43Z</dcterms:modified>
</cp:coreProperties>
</file>