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Bold" charset="1" panose="020B0802020202020204"/>
      <p:regular r:id="rId22"/>
    </p:embeddedFont>
    <p:embeddedFont>
      <p:font typeface="Arial" charset="1" panose="020B0502020202020204"/>
      <p:regular r:id="rId24"/>
    </p:embeddedFont>
    <p:embeddedFont>
      <p:font typeface="Poppins" charset="1" panose="00000500000000000000"/>
      <p:regular r:id="rId25"/>
    </p:embeddedFont>
    <p:embeddedFont>
      <p:font typeface="Poppins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32" Target="notesSlides/notesSlide8.xml" Type="http://schemas.openxmlformats.org/officeDocument/2006/relationships/notesSlide"/><Relationship Id="rId33" Target="notesSlides/notesSlide9.xml" Type="http://schemas.openxmlformats.org/officeDocument/2006/relationships/notesSlide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36" Target="notesSlides/notesSlide12.xml" Type="http://schemas.openxmlformats.org/officeDocument/2006/relationships/notesSlide"/><Relationship Id="rId37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58000"/>
            <a:ext cx="18288000" cy="3429000"/>
            <a:chOff x="0" y="0"/>
            <a:chExt cx="24384000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4572000"/>
            </a:xfrm>
            <a:custGeom>
              <a:avLst/>
              <a:gdLst/>
              <a:ahLst/>
              <a:cxnLst/>
              <a:rect r="r" b="b" t="t" l="l"/>
              <a:pathLst>
                <a:path h="4572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DAE5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6094" y="7430520"/>
            <a:ext cx="2345871" cy="2345871"/>
            <a:chOff x="0" y="0"/>
            <a:chExt cx="3127828" cy="31278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3102483" cy="3102483"/>
            </a:xfrm>
            <a:custGeom>
              <a:avLst/>
              <a:gdLst/>
              <a:ahLst/>
              <a:cxnLst/>
              <a:rect r="r" b="b" t="t" l="l"/>
              <a:pathLst>
                <a:path h="3102483" w="3102483">
                  <a:moveTo>
                    <a:pt x="0" y="1551178"/>
                  </a:moveTo>
                  <a:cubicBezTo>
                    <a:pt x="0" y="694563"/>
                    <a:pt x="694563" y="0"/>
                    <a:pt x="1551178" y="0"/>
                  </a:cubicBezTo>
                  <a:cubicBezTo>
                    <a:pt x="2407793" y="0"/>
                    <a:pt x="3102483" y="694563"/>
                    <a:pt x="3102483" y="1551178"/>
                  </a:cubicBezTo>
                  <a:cubicBezTo>
                    <a:pt x="3102483" y="2407793"/>
                    <a:pt x="2407920" y="3102483"/>
                    <a:pt x="1551178" y="3102483"/>
                  </a:cubicBezTo>
                  <a:cubicBezTo>
                    <a:pt x="694436" y="3102483"/>
                    <a:pt x="0" y="2407920"/>
                    <a:pt x="0" y="1551178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27756" cy="3127883"/>
            </a:xfrm>
            <a:custGeom>
              <a:avLst/>
              <a:gdLst/>
              <a:ahLst/>
              <a:cxnLst/>
              <a:rect r="r" b="b" t="t" l="l"/>
              <a:pathLst>
                <a:path h="3127883" w="3127756">
                  <a:moveTo>
                    <a:pt x="0" y="1563878"/>
                  </a:moveTo>
                  <a:cubicBezTo>
                    <a:pt x="0" y="700151"/>
                    <a:pt x="700151" y="0"/>
                    <a:pt x="1563878" y="0"/>
                  </a:cubicBezTo>
                  <a:lnTo>
                    <a:pt x="1563878" y="12700"/>
                  </a:lnTo>
                  <a:lnTo>
                    <a:pt x="1563878" y="0"/>
                  </a:lnTo>
                  <a:cubicBezTo>
                    <a:pt x="2427605" y="0"/>
                    <a:pt x="3127756" y="700151"/>
                    <a:pt x="3127756" y="1563878"/>
                  </a:cubicBezTo>
                  <a:cubicBezTo>
                    <a:pt x="3127756" y="2427605"/>
                    <a:pt x="2427605" y="3127883"/>
                    <a:pt x="1563878" y="3127883"/>
                  </a:cubicBezTo>
                  <a:lnTo>
                    <a:pt x="1563878" y="3115183"/>
                  </a:lnTo>
                  <a:lnTo>
                    <a:pt x="1563878" y="3127883"/>
                  </a:lnTo>
                  <a:cubicBezTo>
                    <a:pt x="700151" y="3127883"/>
                    <a:pt x="0" y="2427605"/>
                    <a:pt x="0" y="1563878"/>
                  </a:cubicBezTo>
                  <a:lnTo>
                    <a:pt x="12700" y="1563878"/>
                  </a:lnTo>
                  <a:lnTo>
                    <a:pt x="23368" y="1570736"/>
                  </a:lnTo>
                  <a:cubicBezTo>
                    <a:pt x="20320" y="1575435"/>
                    <a:pt x="14478" y="1577721"/>
                    <a:pt x="9144" y="1576070"/>
                  </a:cubicBezTo>
                  <a:cubicBezTo>
                    <a:pt x="3810" y="1574419"/>
                    <a:pt x="0" y="1569466"/>
                    <a:pt x="0" y="1563878"/>
                  </a:cubicBezTo>
                  <a:moveTo>
                    <a:pt x="25400" y="1563878"/>
                  </a:moveTo>
                  <a:lnTo>
                    <a:pt x="12700" y="1563878"/>
                  </a:lnTo>
                  <a:lnTo>
                    <a:pt x="2032" y="1557020"/>
                  </a:lnTo>
                  <a:cubicBezTo>
                    <a:pt x="5080" y="1552321"/>
                    <a:pt x="10922" y="1550035"/>
                    <a:pt x="16256" y="1551686"/>
                  </a:cubicBezTo>
                  <a:cubicBezTo>
                    <a:pt x="21590" y="1553337"/>
                    <a:pt x="25400" y="1558290"/>
                    <a:pt x="25400" y="1563878"/>
                  </a:cubicBezTo>
                  <a:cubicBezTo>
                    <a:pt x="25400" y="2413635"/>
                    <a:pt x="714248" y="3102356"/>
                    <a:pt x="1563878" y="3102356"/>
                  </a:cubicBezTo>
                  <a:cubicBezTo>
                    <a:pt x="2413508" y="3102356"/>
                    <a:pt x="3102356" y="2413508"/>
                    <a:pt x="3102356" y="1563878"/>
                  </a:cubicBezTo>
                  <a:lnTo>
                    <a:pt x="3115056" y="1563878"/>
                  </a:lnTo>
                  <a:lnTo>
                    <a:pt x="3102356" y="1563878"/>
                  </a:lnTo>
                  <a:cubicBezTo>
                    <a:pt x="3102483" y="714248"/>
                    <a:pt x="2413635" y="25400"/>
                    <a:pt x="1563878" y="25400"/>
                  </a:cubicBezTo>
                  <a:lnTo>
                    <a:pt x="1563878" y="12700"/>
                  </a:lnTo>
                  <a:lnTo>
                    <a:pt x="1563878" y="25400"/>
                  </a:lnTo>
                  <a:cubicBezTo>
                    <a:pt x="714248" y="25400"/>
                    <a:pt x="25400" y="714248"/>
                    <a:pt x="25400" y="1563878"/>
                  </a:cubicBezTo>
                  <a:close/>
                </a:path>
              </a:pathLst>
            </a:custGeom>
            <a:solidFill>
              <a:srgbClr val="004BB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" y="6857998"/>
            <a:ext cx="1677762" cy="1677762"/>
            <a:chOff x="0" y="0"/>
            <a:chExt cx="2237016" cy="22370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6978" cy="2236978"/>
            </a:xfrm>
            <a:custGeom>
              <a:avLst/>
              <a:gdLst/>
              <a:ahLst/>
              <a:cxnLst/>
              <a:rect r="r" b="b" t="t" l="l"/>
              <a:pathLst>
                <a:path h="2236978" w="2236978">
                  <a:moveTo>
                    <a:pt x="0" y="0"/>
                  </a:moveTo>
                  <a:lnTo>
                    <a:pt x="2236978" y="0"/>
                  </a:lnTo>
                  <a:cubicBezTo>
                    <a:pt x="1001522" y="0"/>
                    <a:pt x="0" y="1001522"/>
                    <a:pt x="0" y="22369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" y="8609238"/>
            <a:ext cx="1677762" cy="1677762"/>
            <a:chOff x="0" y="0"/>
            <a:chExt cx="2237016" cy="2237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6978" cy="2236978"/>
            </a:xfrm>
            <a:custGeom>
              <a:avLst/>
              <a:gdLst/>
              <a:ahLst/>
              <a:cxnLst/>
              <a:rect r="r" b="b" t="t" l="l"/>
              <a:pathLst>
                <a:path h="2236978" w="2236978">
                  <a:moveTo>
                    <a:pt x="0" y="0"/>
                  </a:moveTo>
                  <a:cubicBezTo>
                    <a:pt x="0" y="1235456"/>
                    <a:pt x="1001522" y="2236978"/>
                    <a:pt x="2236978" y="2236978"/>
                  </a:cubicBezTo>
                  <a:lnTo>
                    <a:pt x="0" y="2236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396641" y="-5129"/>
            <a:ext cx="5891360" cy="4747533"/>
          </a:xfrm>
          <a:custGeom>
            <a:avLst/>
            <a:gdLst/>
            <a:ahLst/>
            <a:cxnLst/>
            <a:rect r="r" b="b" t="t" l="l"/>
            <a:pathLst>
              <a:path h="4747533" w="5891360">
                <a:moveTo>
                  <a:pt x="0" y="0"/>
                </a:moveTo>
                <a:lnTo>
                  <a:pt x="5891359" y="0"/>
                </a:lnTo>
                <a:lnTo>
                  <a:pt x="5891359" y="4747533"/>
                </a:lnTo>
                <a:lnTo>
                  <a:pt x="0" y="4747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-19050"/>
            <a:ext cx="1751239" cy="1751239"/>
            <a:chOff x="0" y="0"/>
            <a:chExt cx="2334986" cy="23349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5022" cy="2335022"/>
            </a:xfrm>
            <a:custGeom>
              <a:avLst/>
              <a:gdLst/>
              <a:ahLst/>
              <a:cxnLst/>
              <a:rect r="r" b="b" t="t" l="l"/>
              <a:pathLst>
                <a:path h="2335022" w="2335022">
                  <a:moveTo>
                    <a:pt x="0" y="0"/>
                  </a:moveTo>
                  <a:lnTo>
                    <a:pt x="2335022" y="0"/>
                  </a:lnTo>
                  <a:cubicBezTo>
                    <a:pt x="2335022" y="1289558"/>
                    <a:pt x="1289558" y="2335022"/>
                    <a:pt x="0" y="23350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536760" y="6871062"/>
            <a:ext cx="1751239" cy="3415938"/>
            <a:chOff x="0" y="0"/>
            <a:chExt cx="2334986" cy="45545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34895" cy="4554601"/>
            </a:xfrm>
            <a:custGeom>
              <a:avLst/>
              <a:gdLst/>
              <a:ahLst/>
              <a:cxnLst/>
              <a:rect r="r" b="b" t="t" l="l"/>
              <a:pathLst>
                <a:path h="4554601" w="2334895">
                  <a:moveTo>
                    <a:pt x="2334895" y="0"/>
                  </a:moveTo>
                  <a:lnTo>
                    <a:pt x="2334895" y="988187"/>
                  </a:lnTo>
                  <a:lnTo>
                    <a:pt x="2334895" y="1444117"/>
                  </a:lnTo>
                  <a:lnTo>
                    <a:pt x="2334895" y="4554601"/>
                  </a:lnTo>
                  <a:lnTo>
                    <a:pt x="0" y="4554601"/>
                  </a:lnTo>
                  <a:lnTo>
                    <a:pt x="0" y="3804666"/>
                  </a:lnTo>
                  <a:lnTo>
                    <a:pt x="0" y="2548890"/>
                  </a:lnTo>
                  <a:lnTo>
                    <a:pt x="0" y="2360676"/>
                  </a:lnTo>
                  <a:cubicBezTo>
                    <a:pt x="0" y="1138428"/>
                    <a:pt x="918845" y="133096"/>
                    <a:pt x="2096262" y="12192"/>
                  </a:cubicBezTo>
                  <a:lnTo>
                    <a:pt x="2334895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32323" y="2054455"/>
            <a:ext cx="11650388" cy="355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Entertainers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Insights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42675" y="2742291"/>
            <a:ext cx="14989478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Out of 70 only </a:t>
            </a: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40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Entertainers had won the </a:t>
            </a: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Oscar, Grammy or Emmy awards.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There are </a:t>
            </a: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20 Female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50 Male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Entertainers.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40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Entertainers are still alive.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Adele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was the youngest female Entertainer with an </a:t>
            </a: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age of 20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at the time of her breakthrough.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Stevie Wonder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was the youngest male Entertainer with an </a:t>
            </a:r>
            <a:r>
              <a:rPr lang="en-US" sz="345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age of 13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at the time of his breakthrough.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Insights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42675" y="2611665"/>
            <a:ext cx="14989478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1967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had the most breakthrough at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Entertainers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Out of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40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Entertainers who are still alive,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12 are female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28 are male.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Tony Bennett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was the most active male Entertainer with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65 years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James Dean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was the least active male Entertainer with only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 years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Betty White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was the most active female Entertainer with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64 years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Clara Bow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was the least active female Entertainer with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 years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Insights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42675" y="2611665"/>
            <a:ext cx="14989478" cy="2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1962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has seen the most win of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4 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Oscars/Grammy/Emmy.</a:t>
            </a:r>
          </a:p>
          <a:p>
            <a:pPr algn="l" marL="624364" indent="-312182" lvl="1">
              <a:lnSpc>
                <a:spcPts val="4140"/>
              </a:lnSpc>
            </a:pPr>
          </a:p>
          <a:p>
            <a:pPr algn="l" marL="624364" indent="-312182" lvl="1">
              <a:lnSpc>
                <a:spcPts val="4140"/>
              </a:lnSpc>
              <a:buFont typeface="Arial"/>
              <a:buChar char="•"/>
            </a:pP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Bing Crosby(M), Carol Burnett(F), Gregory Peck(M) and Leonard Bernstein(M)</a:t>
            </a:r>
            <a:r>
              <a:rPr lang="en-US" sz="345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 had won the awards that year.</a:t>
            </a:r>
          </a:p>
          <a:p>
            <a:pPr algn="l" marL="624364" indent="-312182" lvl="1">
              <a:lnSpc>
                <a:spcPts val="414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96639" y="0"/>
            <a:ext cx="5891361" cy="10287000"/>
            <a:chOff x="0" y="0"/>
            <a:chExt cx="7855148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5520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7855204">
                  <a:moveTo>
                    <a:pt x="0" y="0"/>
                  </a:moveTo>
                  <a:lnTo>
                    <a:pt x="7855204" y="0"/>
                  </a:lnTo>
                  <a:lnTo>
                    <a:pt x="785520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AE5E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396641" y="5528908"/>
            <a:ext cx="5891360" cy="4768284"/>
          </a:xfrm>
          <a:custGeom>
            <a:avLst/>
            <a:gdLst/>
            <a:ahLst/>
            <a:cxnLst/>
            <a:rect r="r" b="b" t="t" l="l"/>
            <a:pathLst>
              <a:path h="4768284" w="5891360">
                <a:moveTo>
                  <a:pt x="0" y="0"/>
                </a:moveTo>
                <a:lnTo>
                  <a:pt x="5891359" y="0"/>
                </a:lnTo>
                <a:lnTo>
                  <a:pt x="5891359" y="4768284"/>
                </a:lnTo>
                <a:lnTo>
                  <a:pt x="0" y="4768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-19050"/>
            <a:ext cx="1751239" cy="1751239"/>
            <a:chOff x="0" y="0"/>
            <a:chExt cx="2334986" cy="23349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5022" cy="2335022"/>
            </a:xfrm>
            <a:custGeom>
              <a:avLst/>
              <a:gdLst/>
              <a:ahLst/>
              <a:cxnLst/>
              <a:rect r="r" b="b" t="t" l="l"/>
              <a:pathLst>
                <a:path h="2335022" w="2335022">
                  <a:moveTo>
                    <a:pt x="0" y="0"/>
                  </a:moveTo>
                  <a:lnTo>
                    <a:pt x="2335022" y="0"/>
                  </a:lnTo>
                  <a:cubicBezTo>
                    <a:pt x="2335022" y="1289558"/>
                    <a:pt x="1289558" y="2335022"/>
                    <a:pt x="0" y="23350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342321" y="-19050"/>
            <a:ext cx="2945680" cy="4768284"/>
            <a:chOff x="0" y="0"/>
            <a:chExt cx="3927574" cy="63577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7602" cy="6357747"/>
            </a:xfrm>
            <a:custGeom>
              <a:avLst/>
              <a:gdLst/>
              <a:ahLst/>
              <a:cxnLst/>
              <a:rect r="r" b="b" t="t" l="l"/>
              <a:pathLst>
                <a:path h="6357747" w="3927602">
                  <a:moveTo>
                    <a:pt x="0" y="0"/>
                  </a:moveTo>
                  <a:lnTo>
                    <a:pt x="3927602" y="0"/>
                  </a:lnTo>
                  <a:lnTo>
                    <a:pt x="3927602" y="3934206"/>
                  </a:lnTo>
                  <a:lnTo>
                    <a:pt x="3927602" y="4699254"/>
                  </a:lnTo>
                  <a:lnTo>
                    <a:pt x="3927602" y="6357747"/>
                  </a:lnTo>
                  <a:lnTo>
                    <a:pt x="3927475" y="6357747"/>
                  </a:lnTo>
                  <a:lnTo>
                    <a:pt x="3526028" y="6337300"/>
                  </a:lnTo>
                  <a:cubicBezTo>
                    <a:pt x="1545463" y="6134354"/>
                    <a:pt x="0" y="4447159"/>
                    <a:pt x="0" y="2395855"/>
                  </a:cubicBezTo>
                  <a:lnTo>
                    <a:pt x="0" y="207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42666" y="1653044"/>
            <a:ext cx="9147567" cy="356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9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429003"/>
            <a:ext cx="18313233" cy="6858000"/>
            <a:chOff x="0" y="0"/>
            <a:chExt cx="24417644" cy="914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17655" cy="9144000"/>
            </a:xfrm>
            <a:custGeom>
              <a:avLst/>
              <a:gdLst/>
              <a:ahLst/>
              <a:cxnLst/>
              <a:rect r="r" b="b" t="t" l="l"/>
              <a:pathLst>
                <a:path h="9144000" w="24417655">
                  <a:moveTo>
                    <a:pt x="0" y="0"/>
                  </a:moveTo>
                  <a:lnTo>
                    <a:pt x="24417655" y="0"/>
                  </a:lnTo>
                  <a:lnTo>
                    <a:pt x="24417655" y="9144000"/>
                  </a:lnTo>
                  <a:lnTo>
                    <a:pt x="0" y="914400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96577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DAE5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516150" y="657147"/>
            <a:ext cx="3428998" cy="2114702"/>
            <a:chOff x="0" y="0"/>
            <a:chExt cx="4571998" cy="28196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72000" cy="2819654"/>
            </a:xfrm>
            <a:custGeom>
              <a:avLst/>
              <a:gdLst/>
              <a:ahLst/>
              <a:cxnLst/>
              <a:rect r="r" b="b" t="t" l="l"/>
              <a:pathLst>
                <a:path h="2819654" w="4572000">
                  <a:moveTo>
                    <a:pt x="4572000" y="2819527"/>
                  </a:moveTo>
                  <a:lnTo>
                    <a:pt x="2836799" y="2819527"/>
                  </a:lnTo>
                  <a:cubicBezTo>
                    <a:pt x="1270000" y="2819654"/>
                    <a:pt x="0" y="1557274"/>
                    <a:pt x="0" y="0"/>
                  </a:cubicBezTo>
                  <a:lnTo>
                    <a:pt x="1735201" y="0"/>
                  </a:lnTo>
                  <a:cubicBezTo>
                    <a:pt x="3204083" y="0"/>
                    <a:pt x="4412107" y="1109472"/>
                    <a:pt x="4557395" y="2531364"/>
                  </a:cubicBezTo>
                  <a:lnTo>
                    <a:pt x="4572000" y="2819654"/>
                  </a:lnTo>
                  <a:close/>
                </a:path>
              </a:pathLst>
            </a:custGeom>
            <a:solidFill>
              <a:srgbClr val="44546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42663" y="560050"/>
            <a:ext cx="14485924" cy="195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00902" y="9542125"/>
            <a:ext cx="2224173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42662" y="4271735"/>
            <a:ext cx="14485924" cy="423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Find youngest Male and Female Entertainer at the time of Breakthrough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Which year has the most breakthroughs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Gender distribution of alive Entertainers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Entertainers with longest and shortest active years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3" y="560050"/>
            <a:ext cx="14485924" cy="195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 Process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42662" y="6360874"/>
            <a:ext cx="14485924" cy="188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Data Collection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Data Analysis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Collection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42677" y="2893710"/>
            <a:ext cx="13384707" cy="230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three xlsx 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files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The files contains the information about famous 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Entertainers/Artists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Cleaning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112138" y="6218565"/>
            <a:ext cx="5747656" cy="4070988"/>
            <a:chOff x="0" y="0"/>
            <a:chExt cx="7663542" cy="54279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63561" cy="5427980"/>
            </a:xfrm>
            <a:custGeom>
              <a:avLst/>
              <a:gdLst/>
              <a:ahLst/>
              <a:cxnLst/>
              <a:rect r="r" b="b" t="t" l="l"/>
              <a:pathLst>
                <a:path h="5427980" w="7663561">
                  <a:moveTo>
                    <a:pt x="0" y="2713990"/>
                  </a:moveTo>
                  <a:cubicBezTo>
                    <a:pt x="0" y="1215136"/>
                    <a:pt x="1715516" y="0"/>
                    <a:pt x="3831717" y="0"/>
                  </a:cubicBezTo>
                  <a:cubicBezTo>
                    <a:pt x="5947918" y="0"/>
                    <a:pt x="7663561" y="1215136"/>
                    <a:pt x="7663561" y="2713990"/>
                  </a:cubicBezTo>
                  <a:cubicBezTo>
                    <a:pt x="7663561" y="4212844"/>
                    <a:pt x="5948045" y="5427980"/>
                    <a:pt x="3831717" y="5427980"/>
                  </a:cubicBezTo>
                  <a:cubicBezTo>
                    <a:pt x="1715389" y="5427980"/>
                    <a:pt x="0" y="4212844"/>
                    <a:pt x="0" y="2713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42677" y="2599914"/>
            <a:ext cx="14485893" cy="697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Combined all three xlsx files into a single table using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VLOOKUP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4140"/>
              </a:lnSpc>
            </a:pP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Year of first Oscar/Grammy/Emmy</a:t>
            </a: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’ has some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blank</a:t>
            </a: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 spaces. Relaced them with 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NA.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4140"/>
              </a:lnSpc>
            </a:pP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Year of Death</a:t>
            </a: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’ has some blank spaces. Relaced them with a placeholder ‘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Still Alive</a:t>
            </a: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’.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4140"/>
              </a:lnSpc>
            </a:pP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Created a new column ‘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 at Breakthrough</a:t>
            </a: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’ which is ‘Year of Breakthrough’ minus ‘Birth Year’.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4140"/>
              </a:lnSpc>
            </a:pP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Created another column ‘</a:t>
            </a:r>
            <a:r>
              <a:rPr lang="en-US" sz="34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Active Years</a:t>
            </a:r>
            <a:r>
              <a:rPr lang="en-US" sz="345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’ which is ‘Year of Last Major Work’ minus ‘Year of Breakthrough’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701975" y="2156733"/>
            <a:ext cx="14016996" cy="7273889"/>
          </a:xfrm>
          <a:custGeom>
            <a:avLst/>
            <a:gdLst/>
            <a:ahLst/>
            <a:cxnLst/>
            <a:rect r="r" b="b" t="t" l="l"/>
            <a:pathLst>
              <a:path h="7273889" w="14016996">
                <a:moveTo>
                  <a:pt x="0" y="0"/>
                </a:moveTo>
                <a:lnTo>
                  <a:pt x="14016996" y="0"/>
                </a:lnTo>
                <a:lnTo>
                  <a:pt x="14016996" y="7273889"/>
                </a:lnTo>
                <a:lnTo>
                  <a:pt x="0" y="7273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415" r="0" b="-3415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00393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8292994" y="2546392"/>
            <a:ext cx="8736796" cy="5639204"/>
          </a:xfrm>
          <a:custGeom>
            <a:avLst/>
            <a:gdLst/>
            <a:ahLst/>
            <a:cxnLst/>
            <a:rect r="r" b="b" t="t" l="l"/>
            <a:pathLst>
              <a:path h="5639204" w="8736796">
                <a:moveTo>
                  <a:pt x="0" y="0"/>
                </a:moveTo>
                <a:lnTo>
                  <a:pt x="8736797" y="0"/>
                </a:lnTo>
                <a:lnTo>
                  <a:pt x="8736797" y="5639204"/>
                </a:lnTo>
                <a:lnTo>
                  <a:pt x="0" y="5639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37456" y="2525484"/>
            <a:ext cx="7201454" cy="6494168"/>
          </a:xfrm>
          <a:custGeom>
            <a:avLst/>
            <a:gdLst/>
            <a:ahLst/>
            <a:cxnLst/>
            <a:rect r="r" b="b" t="t" l="l"/>
            <a:pathLst>
              <a:path h="6494168" w="7201454">
                <a:moveTo>
                  <a:pt x="0" y="0"/>
                </a:moveTo>
                <a:lnTo>
                  <a:pt x="7201454" y="0"/>
                </a:lnTo>
                <a:lnTo>
                  <a:pt x="7201454" y="6494168"/>
                </a:lnTo>
                <a:lnTo>
                  <a:pt x="0" y="64941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4422738" y="2649424"/>
            <a:ext cx="9178965" cy="6986974"/>
          </a:xfrm>
          <a:custGeom>
            <a:avLst/>
            <a:gdLst/>
            <a:ahLst/>
            <a:cxnLst/>
            <a:rect r="r" b="b" t="t" l="l"/>
            <a:pathLst>
              <a:path h="6986974" w="9178965">
                <a:moveTo>
                  <a:pt x="0" y="0"/>
                </a:moveTo>
                <a:lnTo>
                  <a:pt x="9178965" y="0"/>
                </a:lnTo>
                <a:lnTo>
                  <a:pt x="9178965" y="6986975"/>
                </a:lnTo>
                <a:lnTo>
                  <a:pt x="0" y="69869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026548" y="2612571"/>
            <a:ext cx="8882901" cy="7469642"/>
          </a:xfrm>
          <a:custGeom>
            <a:avLst/>
            <a:gdLst/>
            <a:ahLst/>
            <a:cxnLst/>
            <a:rect r="r" b="b" t="t" l="l"/>
            <a:pathLst>
              <a:path h="7469642" w="8882901">
                <a:moveTo>
                  <a:pt x="0" y="0"/>
                </a:moveTo>
                <a:lnTo>
                  <a:pt x="8882901" y="0"/>
                </a:lnTo>
                <a:lnTo>
                  <a:pt x="8882901" y="7469641"/>
                </a:lnTo>
                <a:lnTo>
                  <a:pt x="0" y="7469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173" r="0" b="-217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86884" y="4500804"/>
            <a:ext cx="5831263" cy="1460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US" sz="3000">
                <a:solidFill>
                  <a:srgbClr val="C00000"/>
                </a:solidFill>
                <a:latin typeface="Poppins Bold"/>
                <a:ea typeface="Poppins Bold"/>
                <a:cs typeface="Poppins Bold"/>
                <a:sym typeface="Poppins Bold"/>
              </a:rPr>
              <a:t>1962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had the highest number of Entertainers to won any Oscar, Grammy or Emmy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DAGK7chBE9k</dc:identifier>
  <dcterms:modified xsi:type="dcterms:W3CDTF">2011-08-01T06:04:30Z</dcterms:modified>
  <cp:revision>1</cp:revision>
  <dc:title>Project6_Report.pptx</dc:title>
</cp:coreProperties>
</file>