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58" r:id="rId9"/>
    <p:sldId id="264" r:id="rId10"/>
    <p:sldId id="265" r:id="rId11"/>
    <p:sldId id="271" r:id="rId12"/>
    <p:sldId id="266" r:id="rId13"/>
    <p:sldId id="270" r:id="rId14"/>
    <p:sldId id="268" r:id="rId15"/>
    <p:sldId id="267" r:id="rId16"/>
    <p:sldId id="272" r:id="rId17"/>
    <p:sldId id="273" r:id="rId18"/>
    <p:sldId id="269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E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6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F8F2-CBA1-49FC-8D2F-B28753F078F1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61C58-721F-4567-9EA6-5D7A4D0D6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61C58-721F-4567-9EA6-5D7A4D0D657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CD0F-9BCB-42DC-9747-BD9A03C474F1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1331-1455-499A-B0BF-44AB408D2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CD0F-9BCB-42DC-9747-BD9A03C474F1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1331-1455-499A-B0BF-44AB408D2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CD0F-9BCB-42DC-9747-BD9A03C474F1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1331-1455-499A-B0BF-44AB408D2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CD0F-9BCB-42DC-9747-BD9A03C474F1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1331-1455-499A-B0BF-44AB408D2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CD0F-9BCB-42DC-9747-BD9A03C474F1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1331-1455-499A-B0BF-44AB408D2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CD0F-9BCB-42DC-9747-BD9A03C474F1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1331-1455-499A-B0BF-44AB408D2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CD0F-9BCB-42DC-9747-BD9A03C474F1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1331-1455-499A-B0BF-44AB408D2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CD0F-9BCB-42DC-9747-BD9A03C474F1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1331-1455-499A-B0BF-44AB408D2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CD0F-9BCB-42DC-9747-BD9A03C474F1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1331-1455-499A-B0BF-44AB408D2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CD0F-9BCB-42DC-9747-BD9A03C474F1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1331-1455-499A-B0BF-44AB408D2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CD0F-9BCB-42DC-9747-BD9A03C474F1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1331-1455-499A-B0BF-44AB408D2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BCD0F-9BCB-42DC-9747-BD9A03C474F1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1331-1455-499A-B0BF-44AB408D2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62000"/>
            <a:ext cx="8001000" cy="25545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/>
            <a:endParaRPr lang="en-US" sz="40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ll MT" pitchFamily="18" charset="0"/>
            </a:endParaRPr>
          </a:p>
          <a:p>
            <a:pPr algn="ctr" fontAlgn="base"/>
            <a:r>
              <a:rPr lang="en-US" sz="4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ll MT" pitchFamily="18" charset="0"/>
              </a:rPr>
              <a:t>Process of Deploying from </a:t>
            </a:r>
            <a:r>
              <a:rPr lang="en-US" sz="400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ll MT" pitchFamily="18" charset="0"/>
              </a:rPr>
              <a:t>localhost</a:t>
            </a:r>
            <a:r>
              <a:rPr lang="en-US" sz="4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ll MT" pitchFamily="18" charset="0"/>
              </a:rPr>
              <a:t> development server to live </a:t>
            </a:r>
            <a:r>
              <a:rPr lang="en-US" sz="4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ll MT" pitchFamily="18" charset="0"/>
              </a:rPr>
              <a:t>server</a:t>
            </a:r>
            <a:br>
              <a:rPr lang="en-US" sz="4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ll MT" pitchFamily="18" charset="0"/>
              </a:rPr>
            </a:br>
            <a:endParaRPr lang="en-US" sz="4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ll MT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124200" y="5029200"/>
            <a:ext cx="22098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DIVYANSHU\Documents\download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3352800"/>
            <a:ext cx="3352800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 descr="C:\Users\DIVYANSHU\Documents\downlg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191000"/>
            <a:ext cx="1371600" cy="1703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io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8458200" cy="3343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04800" y="53340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From here we can open </a:t>
            </a:r>
            <a:r>
              <a:rPr lang="en-US" sz="2000" dirty="0" err="1" smtClean="0">
                <a:solidFill>
                  <a:srgbClr val="0070C0"/>
                </a:solidFill>
              </a:rPr>
              <a:t>c</a:t>
            </a:r>
            <a:r>
              <a:rPr lang="en-US" sz="2000" dirty="0" err="1" smtClean="0">
                <a:solidFill>
                  <a:srgbClr val="0070C0"/>
                </a:solidFill>
              </a:rPr>
              <a:t>Panel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0" y="2667000"/>
            <a:ext cx="1066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dffsdfdfszfdzfsfdsfsdfsdfsdfs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9400" y="5486400"/>
            <a:ext cx="3610252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an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52808"/>
            <a:ext cx="8153400" cy="3704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57200" y="1066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MYSQL® Database Wizard</a:t>
            </a:r>
            <a:r>
              <a:rPr lang="en-US" dirty="0" smtClean="0"/>
              <a:t> to make </a:t>
            </a:r>
            <a:r>
              <a:rPr lang="en-US" dirty="0" smtClean="0">
                <a:solidFill>
                  <a:srgbClr val="FF0000"/>
                </a:solidFill>
              </a:rPr>
              <a:t>database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username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FF0000"/>
                </a:solidFill>
              </a:rPr>
              <a:t>password</a:t>
            </a:r>
            <a:r>
              <a:rPr lang="en-US" dirty="0" smtClean="0"/>
              <a:t> 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562600"/>
            <a:ext cx="8077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MYSQL® Database Wizard </a:t>
            </a:r>
            <a:r>
              <a:rPr lang="en-US" sz="1400" dirty="0" smtClean="0"/>
              <a:t>– </a:t>
            </a:r>
            <a:r>
              <a:rPr lang="en-US" sz="1400" b="1" dirty="0" smtClean="0"/>
              <a:t>MYSQL Database Wizard </a:t>
            </a:r>
            <a:r>
              <a:rPr lang="en-US" sz="1400" dirty="0" smtClean="0"/>
              <a:t>is a step by step process to create a </a:t>
            </a:r>
            <a:r>
              <a:rPr lang="en-US" sz="1400" dirty="0" err="1" smtClean="0"/>
              <a:t>MySQL</a:t>
            </a:r>
            <a:r>
              <a:rPr lang="en-US" sz="1400" dirty="0" smtClean="0"/>
              <a:t> database and user and finally adding the user to user to access the </a:t>
            </a:r>
            <a:r>
              <a:rPr lang="en-US" sz="1400" b="1" dirty="0" smtClean="0"/>
              <a:t>database</a:t>
            </a:r>
            <a:r>
              <a:rPr lang="en-US" sz="1400" dirty="0" smtClean="0"/>
              <a:t> . To use this interface ,we will need to open </a:t>
            </a:r>
            <a:r>
              <a:rPr lang="en-US" sz="1400" dirty="0" err="1" smtClean="0"/>
              <a:t>MySQL</a:t>
            </a:r>
            <a:r>
              <a:rPr lang="en-US" sz="1400" dirty="0" smtClean="0"/>
              <a:t> Database Wizard ,which can be found in the database section of </a:t>
            </a:r>
            <a:r>
              <a:rPr lang="en-US" sz="1400" dirty="0" err="1" smtClean="0"/>
              <a:t>cPanel</a:t>
            </a:r>
            <a:r>
              <a:rPr lang="en-US" sz="1400" dirty="0" smtClean="0"/>
              <a:t> Home </a:t>
            </a:r>
            <a:r>
              <a:rPr lang="en-US" sz="1400" i="1" dirty="0" smtClean="0"/>
              <a:t>.</a:t>
            </a:r>
            <a:endParaRPr lang="en-US" sz="1400" i="1" dirty="0"/>
          </a:p>
        </p:txBody>
      </p:sp>
      <p:sp>
        <p:nvSpPr>
          <p:cNvPr id="6" name="Rectangle 5"/>
          <p:cNvSpPr/>
          <p:nvPr/>
        </p:nvSpPr>
        <p:spPr>
          <a:xfrm>
            <a:off x="3962400" y="4372208"/>
            <a:ext cx="1524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an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8153400" cy="3704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990600" y="2561992"/>
            <a:ext cx="99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701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Goto</a:t>
            </a:r>
            <a:r>
              <a:rPr lang="en-US" dirty="0" smtClean="0"/>
              <a:t> file manager to Upload or Save  your project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562600"/>
            <a:ext cx="8077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 err="1" smtClean="0">
                <a:solidFill>
                  <a:srgbClr val="0070C0"/>
                </a:solidFill>
              </a:rPr>
              <a:t>cPanel</a:t>
            </a:r>
            <a:r>
              <a:rPr lang="en-US" b="1" u="sng" dirty="0" smtClean="0">
                <a:solidFill>
                  <a:srgbClr val="0070C0"/>
                </a:solidFill>
              </a:rPr>
              <a:t> File Manager</a:t>
            </a:r>
            <a:r>
              <a:rPr lang="en-US" b="1" dirty="0" smtClean="0">
                <a:solidFill>
                  <a:srgbClr val="0070C0"/>
                </a:solidFill>
              </a:rPr>
              <a:t> - </a:t>
            </a:r>
            <a:r>
              <a:rPr lang="en-US" sz="1600" i="1" dirty="0" smtClean="0"/>
              <a:t>gives </a:t>
            </a:r>
            <a:r>
              <a:rPr lang="en-US" sz="1600" i="1" dirty="0" smtClean="0"/>
              <a:t>you useful options to quickly manage your </a:t>
            </a:r>
            <a:r>
              <a:rPr lang="en-US" sz="1600" b="1" i="1" dirty="0" smtClean="0"/>
              <a:t>files</a:t>
            </a:r>
            <a:r>
              <a:rPr lang="en-US" sz="1600" i="1" dirty="0" smtClean="0"/>
              <a:t> within the </a:t>
            </a:r>
            <a:r>
              <a:rPr lang="en-US" sz="1600" b="1" i="1" dirty="0" err="1" smtClean="0"/>
              <a:t>cPanel</a:t>
            </a:r>
            <a:r>
              <a:rPr lang="en-US" sz="1600" i="1" dirty="0" smtClean="0"/>
              <a:t> interface. It's easy to </a:t>
            </a:r>
            <a:r>
              <a:rPr lang="en-US" sz="1600" b="1" i="1" dirty="0" smtClean="0"/>
              <a:t>use</a:t>
            </a:r>
            <a:r>
              <a:rPr lang="en-US" sz="1600" i="1" dirty="0" smtClean="0"/>
              <a:t> and it removes the hassles of using FTP. You can create, upload, modify or remove </a:t>
            </a:r>
            <a:r>
              <a:rPr lang="en-US" sz="1600" b="1" i="1" dirty="0" smtClean="0"/>
              <a:t>files</a:t>
            </a:r>
            <a:r>
              <a:rPr lang="en-US" sz="1600" i="1" dirty="0" smtClean="0"/>
              <a:t> from this interface.</a:t>
            </a:r>
            <a:endParaRPr lang="en-US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154hui]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0130"/>
            <a:ext cx="8382000" cy="4046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hevron 3"/>
          <p:cNvSpPr/>
          <p:nvPr/>
        </p:nvSpPr>
        <p:spPr>
          <a:xfrm flipH="1">
            <a:off x="3200400" y="3649930"/>
            <a:ext cx="152400" cy="152400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609600"/>
            <a:ext cx="7772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</a:rPr>
              <a:t>       </a:t>
            </a:r>
            <a:r>
              <a:rPr lang="en-US" sz="2000" b="1" dirty="0" err="1" smtClean="0">
                <a:solidFill>
                  <a:srgbClr val="0070C0"/>
                </a:solidFill>
              </a:rPr>
              <a:t>public_html</a:t>
            </a:r>
            <a:r>
              <a:rPr lang="en-US" dirty="0" smtClean="0"/>
              <a:t> is the folder where you put all website files which you </a:t>
            </a:r>
            <a:r>
              <a:rPr lang="en-US" dirty="0" smtClean="0"/>
              <a:t>want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to appear </a:t>
            </a:r>
            <a:r>
              <a:rPr lang="en-US" dirty="0" smtClean="0"/>
              <a:t>when someone types your main </a:t>
            </a:r>
            <a:r>
              <a:rPr lang="en-US" dirty="0" smtClean="0"/>
              <a:t>domain.</a:t>
            </a:r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1026" name="Picture 2" descr="C:\Users\DIVYANSHU\Documents\sdzfd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609600"/>
            <a:ext cx="838200" cy="41739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gdsgdsf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8077200" cy="389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438400" y="1676400"/>
            <a:ext cx="5334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675313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Click to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Upload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button to upload your project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75313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Click to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File </a:t>
            </a:r>
            <a:r>
              <a:rPr lang="en-US" dirty="0" smtClean="0"/>
              <a:t>button to upload your project</a:t>
            </a:r>
            <a:endParaRPr lang="en-US" dirty="0"/>
          </a:p>
        </p:txBody>
      </p:sp>
      <p:pic>
        <p:nvPicPr>
          <p:cNvPr id="5" name="Picture 4" descr="fgd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02540"/>
            <a:ext cx="8382000" cy="4031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038600" y="3276600"/>
            <a:ext cx="1066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75313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Change your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page</a:t>
            </a:r>
            <a:r>
              <a:rPr lang="en-US" dirty="0" smtClean="0"/>
              <a:t> because now your are working on live server.</a:t>
            </a:r>
          </a:p>
        </p:txBody>
      </p:sp>
      <p:pic>
        <p:nvPicPr>
          <p:cNvPr id="8" name="Picture 7" descr="pomk;erskoerspom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668960" cy="2048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85800" y="4038600"/>
            <a:ext cx="7620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Here we comment our </a:t>
            </a:r>
            <a:r>
              <a:rPr lang="en-US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</a:t>
            </a:r>
            <a:r>
              <a:rPr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connection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smtClean="0"/>
              <a:t>                                                           and                       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                        make another </a:t>
            </a:r>
            <a:r>
              <a:rPr lang="en-US" b="1" dirty="0" smtClean="0"/>
              <a:t>connectio</a:t>
            </a:r>
            <a:r>
              <a:rPr lang="en-US" dirty="0" smtClean="0"/>
              <a:t>n with </a:t>
            </a:r>
            <a:r>
              <a:rPr lang="en-US" b="1" i="1" u="sng" dirty="0" smtClean="0">
                <a:solidFill>
                  <a:srgbClr val="FF0000"/>
                </a:solidFill>
              </a:rPr>
              <a:t>username</a:t>
            </a:r>
            <a:r>
              <a:rPr lang="en-US" dirty="0" smtClean="0"/>
              <a:t> and </a:t>
            </a:r>
            <a:r>
              <a:rPr lang="en-US" b="1" i="1" u="sng" dirty="0" smtClean="0">
                <a:solidFill>
                  <a:srgbClr val="FF0000"/>
                </a:solidFill>
              </a:rPr>
              <a:t>password</a:t>
            </a:r>
          </a:p>
          <a:p>
            <a:r>
              <a:rPr lang="en-US" dirty="0" smtClean="0"/>
              <a:t>Which you had created in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MYSQL® Database Wizard</a:t>
            </a:r>
            <a:r>
              <a:rPr lang="en-US" dirty="0" smtClean="0"/>
              <a:t>                                           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4506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Now the last step is to </a:t>
            </a:r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” your database on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phpmyadmin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of the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cPanel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94" y="1828800"/>
            <a:ext cx="7421011" cy="3057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648200" y="3962400"/>
            <a:ext cx="1981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7239000" y="2514600"/>
            <a:ext cx="7620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" y="5562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Upload your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which you had “Export” before !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990600"/>
            <a:ext cx="647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92D050"/>
                </a:solidFill>
                <a:latin typeface="Arial Rounded MT Bold" pitchFamily="34" charset="0"/>
              </a:rPr>
              <a:t>Now </a:t>
            </a:r>
          </a:p>
          <a:p>
            <a:pPr algn="ctr"/>
            <a:r>
              <a:rPr lang="en-US" sz="7200" dirty="0" smtClean="0">
                <a:solidFill>
                  <a:srgbClr val="00B0F0"/>
                </a:solidFill>
                <a:latin typeface="Arial Rounded MT Bold" pitchFamily="34" charset="0"/>
              </a:rPr>
              <a:t>the Website</a:t>
            </a:r>
          </a:p>
          <a:p>
            <a:pPr algn="ctr"/>
            <a:r>
              <a:rPr lang="en-US" sz="7200" dirty="0" smtClean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r>
              <a:rPr lang="en-US" sz="7200" dirty="0" smtClean="0">
                <a:solidFill>
                  <a:srgbClr val="7030A0"/>
                </a:solidFill>
                <a:latin typeface="Arial Rounded MT Bold" pitchFamily="34" charset="0"/>
              </a:rPr>
              <a:t>is ready to </a:t>
            </a:r>
            <a:r>
              <a:rPr lang="en-US" sz="7200" dirty="0" smtClean="0">
                <a:solidFill>
                  <a:srgbClr val="0070C0"/>
                </a:solidFill>
                <a:latin typeface="Arial Rounded MT Bold" pitchFamily="34" charset="0"/>
              </a:rPr>
              <a:t>work</a:t>
            </a:r>
            <a:endParaRPr lang="en-US" sz="72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2050" name="Picture 2" descr="C:\Users\DIVYANSHU\Documents\doma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28600"/>
            <a:ext cx="1905000" cy="1905000"/>
          </a:xfrm>
          <a:prstGeom prst="rect">
            <a:avLst/>
          </a:prstGeom>
          <a:noFill/>
        </p:spPr>
      </p:pic>
      <p:pic>
        <p:nvPicPr>
          <p:cNvPr id="2051" name="Picture 3" descr="C:\Users\DIVYANSHU\Documents\im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219561">
            <a:off x="844032" y="4730234"/>
            <a:ext cx="1506141" cy="1506141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600200"/>
            <a:ext cx="7772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0000"/>
                </a:solidFill>
              </a:rPr>
              <a:t>T</a:t>
            </a:r>
            <a:r>
              <a:rPr lang="en-US" sz="11500" dirty="0" smtClean="0">
                <a:solidFill>
                  <a:srgbClr val="00B0F0"/>
                </a:solidFill>
              </a:rPr>
              <a:t>h</a:t>
            </a:r>
            <a:r>
              <a:rPr lang="en-US" sz="11500" dirty="0" smtClean="0">
                <a:solidFill>
                  <a:srgbClr val="00B050"/>
                </a:solidFill>
              </a:rPr>
              <a:t>a</a:t>
            </a:r>
            <a:r>
              <a:rPr lang="en-US" sz="11500" dirty="0" smtClean="0">
                <a:solidFill>
                  <a:schemeClr val="accent6"/>
                </a:solidFill>
              </a:rPr>
              <a:t>n</a:t>
            </a:r>
            <a:r>
              <a:rPr lang="en-US" sz="11500" dirty="0" smtClean="0">
                <a:solidFill>
                  <a:schemeClr val="tx2"/>
                </a:solidFill>
              </a:rPr>
              <a:t>k</a:t>
            </a:r>
            <a:r>
              <a:rPr lang="en-US" sz="11500" dirty="0" smtClean="0"/>
              <a:t> </a:t>
            </a:r>
            <a:r>
              <a:rPr lang="en-US" sz="11500" dirty="0" smtClean="0">
                <a:solidFill>
                  <a:srgbClr val="FF0000"/>
                </a:solidFill>
              </a:rPr>
              <a:t>Y</a:t>
            </a:r>
            <a:r>
              <a:rPr lang="en-US" sz="11500" dirty="0" smtClean="0"/>
              <a:t>o</a:t>
            </a:r>
            <a:r>
              <a:rPr lang="en-US" sz="11500" dirty="0" smtClean="0">
                <a:solidFill>
                  <a:srgbClr val="FF0000"/>
                </a:solidFill>
              </a:rPr>
              <a:t>u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6972181"/>
            <a:ext cx="8458200" cy="8002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Presented By –</a:t>
            </a:r>
          </a:p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                  </a:t>
            </a:r>
            <a:r>
              <a:rPr lang="en-US" sz="2800" b="1" cap="all" dirty="0" err="1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Divyanshu</a:t>
            </a:r>
            <a:r>
              <a:rPr lang="en-US" sz="2800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2800" b="1" cap="all" dirty="0" err="1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Shrivastava</a:t>
            </a:r>
            <a:r>
              <a:rPr lang="en-US" sz="2800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&amp; </a:t>
            </a:r>
            <a:r>
              <a:rPr lang="en-US" sz="2800" b="1" cap="all" dirty="0" err="1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</a:rPr>
              <a:t>Juhi</a:t>
            </a:r>
            <a:r>
              <a:rPr lang="en-US" sz="2800" b="1" cap="all" dirty="0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</a:rPr>
              <a:t> Singh</a:t>
            </a:r>
            <a:endParaRPr lang="en-US" b="1" cap="all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16944 L 0.00417 -0.1638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990600"/>
            <a:ext cx="67056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Export Your Database on </a:t>
            </a:r>
            <a:r>
              <a:rPr lang="en-US" b="1" dirty="0" smtClean="0">
                <a:solidFill>
                  <a:srgbClr val="0070C0"/>
                </a:solidFill>
              </a:rPr>
              <a:t>Project folder </a:t>
            </a:r>
            <a:r>
              <a:rPr lang="en-US" dirty="0" smtClean="0"/>
              <a:t>in your </a:t>
            </a:r>
            <a:r>
              <a:rPr lang="en-US" b="1" dirty="0" err="1" smtClean="0">
                <a:solidFill>
                  <a:srgbClr val="0070C0"/>
                </a:solidFill>
              </a:rPr>
              <a:t>htdocs</a:t>
            </a:r>
            <a:r>
              <a:rPr lang="en-US" dirty="0" smtClean="0"/>
              <a:t> folder,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Make zip of your  </a:t>
            </a:r>
            <a:r>
              <a:rPr lang="en-US" b="1" dirty="0" smtClean="0">
                <a:solidFill>
                  <a:srgbClr val="0070C0"/>
                </a:solidFill>
              </a:rPr>
              <a:t>Project Folder,</a:t>
            </a:r>
          </a:p>
          <a:p>
            <a:pPr marL="342900" indent="-342900"/>
            <a:endParaRPr lang="en-US" b="1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9800" y="468868"/>
            <a:ext cx="51054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Some Process you Need to perform on your PC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051" name="Picture 3" descr="C:\Users\DIVYANSHU\Documents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45903"/>
            <a:ext cx="4267200" cy="21354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2" name="Picture 4" descr="C:\Users\DIVYANSHU\Documents\zi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4114800"/>
            <a:ext cx="4495800" cy="24522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609600"/>
            <a:ext cx="6705600" cy="166199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Now, we need to an address by which users </a:t>
            </a:r>
            <a:r>
              <a:rPr lang="en-US" dirty="0"/>
              <a:t>can access your </a:t>
            </a:r>
            <a:r>
              <a:rPr lang="en-US" dirty="0" smtClean="0"/>
              <a:t>website on internet that is </a:t>
            </a:r>
            <a:r>
              <a:rPr lang="en-US" sz="2400" b="1" dirty="0" smtClean="0">
                <a:solidFill>
                  <a:srgbClr val="00B050"/>
                </a:solidFill>
              </a:rPr>
              <a:t>DOMAIN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And also we need web server space where we can store our website code and corresponding files that is </a:t>
            </a:r>
            <a:r>
              <a:rPr lang="en-US" sz="2400" b="1" dirty="0" smtClean="0">
                <a:solidFill>
                  <a:srgbClr val="002060"/>
                </a:solidFill>
              </a:rPr>
              <a:t>WEB HOSTING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3429000"/>
            <a:ext cx="6248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 Domain &amp; Hosting  provider over Internet from where we can purchase it separately.</a:t>
            </a:r>
          </a:p>
          <a:p>
            <a:endParaRPr lang="en-US" sz="2000" dirty="0" smtClean="0"/>
          </a:p>
          <a:p>
            <a:endParaRPr lang="en-US" dirty="0"/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 this slide, We take example of                        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.com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C:\Users\DIVYANSHU\Documents\downloa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3810000"/>
            <a:ext cx="1981200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DIVYANSHU\Documents\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657600"/>
            <a:ext cx="8686800" cy="2959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 descr="C:\Users\DIVYANSHU\Documents\godadd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76200"/>
            <a:ext cx="8686800" cy="3425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 rot="10800000" flipV="1">
            <a:off x="2362199" y="4267200"/>
            <a:ext cx="1447801" cy="74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2667001" y="4954587"/>
            <a:ext cx="1447801" cy="74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2667001" y="5564187"/>
            <a:ext cx="1447801" cy="74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2819401" y="6173787"/>
            <a:ext cx="1447801" cy="74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86400" y="4191000"/>
            <a:ext cx="2667000" cy="381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6400" y="4800600"/>
            <a:ext cx="2667000" cy="381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86400" y="5410200"/>
            <a:ext cx="2667000" cy="381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86400" y="6096000"/>
            <a:ext cx="2667000" cy="381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1 13"/>
          <p:cNvSpPr/>
          <p:nvPr/>
        </p:nvSpPr>
        <p:spPr>
          <a:xfrm>
            <a:off x="2971800" y="3276600"/>
            <a:ext cx="1371600" cy="609600"/>
          </a:xfrm>
          <a:prstGeom prst="borderCallout1">
            <a:avLst>
              <a:gd name="adj1" fmla="val 18750"/>
              <a:gd name="adj2" fmla="val -8333"/>
              <a:gd name="adj3" fmla="val 100000"/>
              <a:gd name="adj4" fmla="val -7791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48000" y="33528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You can search here your domain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How to choose and purchase your domain</a:t>
            </a:r>
          </a:p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from</a:t>
            </a:r>
          </a:p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godaddy.com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67 0 L -1.04167 -0.0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VYANSHU\Documents\yrtyr+6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945" y="914400"/>
            <a:ext cx="8823655" cy="449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Oval Callout 2"/>
          <p:cNvSpPr/>
          <p:nvPr/>
        </p:nvSpPr>
        <p:spPr>
          <a:xfrm>
            <a:off x="1447800" y="0"/>
            <a:ext cx="2133600" cy="1524000"/>
          </a:xfrm>
          <a:prstGeom prst="wedgeEllipse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latin typeface="Bodoni MT" pitchFamily="18" charset="0"/>
              </a:rPr>
              <a:t>We choose this plan for web hosting my website</a:t>
            </a:r>
            <a:endParaRPr lang="en-US" sz="1600" b="1" i="1" dirty="0">
              <a:latin typeface="Bodoni MT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How to choose and purchase your Hosting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from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godaddy.com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67 0 L -1.04167 -0.0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457200"/>
            <a:ext cx="60960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After Purchase Domain &amp; Web Hosting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295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F0"/>
                </a:solidFill>
                <a:latin typeface="Arial Rounded MT Bold" pitchFamily="34" charset="0"/>
              </a:rPr>
              <a:t>“Connect Your Domain With Hosting”</a:t>
            </a:r>
            <a:endParaRPr lang="en-US" sz="320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  <p:pic>
        <p:nvPicPr>
          <p:cNvPr id="5" name="Picture 4" descr="co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810000"/>
            <a:ext cx="1371600" cy="1371600"/>
          </a:xfrm>
          <a:prstGeom prst="rect">
            <a:avLst/>
          </a:prstGeom>
        </p:spPr>
      </p:pic>
      <p:pic>
        <p:nvPicPr>
          <p:cNvPr id="6" name="Picture 5" descr="doamin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4572000"/>
            <a:ext cx="3169920" cy="1981200"/>
          </a:xfrm>
          <a:prstGeom prst="rect">
            <a:avLst/>
          </a:prstGeom>
        </p:spPr>
      </p:pic>
      <p:pic>
        <p:nvPicPr>
          <p:cNvPr id="7" name="Picture 6" descr="hosting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0780" y="2209800"/>
            <a:ext cx="2546834" cy="1981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48006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Sign in to </a:t>
            </a:r>
            <a:r>
              <a:rPr lang="en-US" dirty="0" err="1" smtClean="0"/>
              <a:t>godaddy</a:t>
            </a:r>
            <a:r>
              <a:rPr lang="en-US" dirty="0" smtClean="0"/>
              <a:t> account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Goto</a:t>
            </a:r>
            <a:r>
              <a:rPr lang="en-US" dirty="0" smtClean="0"/>
              <a:t> my product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Then click on </a:t>
            </a:r>
            <a:r>
              <a:rPr lang="en-US" b="1" dirty="0" err="1" smtClean="0"/>
              <a:t>WebHosting</a:t>
            </a:r>
            <a:r>
              <a:rPr lang="en-US" b="1" dirty="0" smtClean="0"/>
              <a:t> -&gt;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Manage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Then click to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Server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 Copy </a:t>
            </a:r>
            <a:r>
              <a:rPr lang="en-US" b="1" dirty="0" smtClean="0">
                <a:solidFill>
                  <a:srgbClr val="0070C0"/>
                </a:solidFill>
              </a:rPr>
              <a:t>IP address</a:t>
            </a:r>
            <a:r>
              <a:rPr lang="en-US" dirty="0" smtClean="0">
                <a:solidFill>
                  <a:srgbClr val="0070C0"/>
                </a:solidFill>
              </a:rPr>
              <a:t> from there.</a:t>
            </a:r>
            <a:endParaRPr lang="en-US" dirty="0"/>
          </a:p>
        </p:txBody>
      </p:sp>
      <p:pic>
        <p:nvPicPr>
          <p:cNvPr id="3" name="Picture 2" descr="124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7162800" cy="124767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opio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90" y="3352800"/>
            <a:ext cx="7128410" cy="25908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rot="5400000">
            <a:off x="6972300" y="4762500"/>
            <a:ext cx="228600" cy="152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80772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err="1" smtClean="0"/>
              <a:t>Goto</a:t>
            </a:r>
            <a:r>
              <a:rPr lang="en-US" dirty="0" smtClean="0"/>
              <a:t> my product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Then click on </a:t>
            </a:r>
            <a:r>
              <a:rPr lang="en-US" b="1" dirty="0" smtClean="0"/>
              <a:t>Domain-&gt;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DNS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Then click to </a:t>
            </a:r>
            <a:r>
              <a:rPr lang="en-US" b="1" dirty="0" smtClean="0">
                <a:solidFill>
                  <a:srgbClr val="0070C0"/>
                </a:solidFill>
              </a:rPr>
              <a:t>ADD</a:t>
            </a:r>
            <a:r>
              <a:rPr lang="en-US" dirty="0" smtClean="0"/>
              <a:t> and select</a:t>
            </a:r>
            <a:r>
              <a:rPr lang="en-US" b="1" dirty="0" smtClean="0">
                <a:solidFill>
                  <a:srgbClr val="0070C0"/>
                </a:solidFill>
              </a:rPr>
              <a:t> ‘A’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Fill the following information as like as shows in under green dashed box.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 descr="fjkdsfsjdkl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7467600" cy="2210142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2" name="Picture 2" descr="C:\Users\DIVYANSHU\Documents\ds,mhfdgfshhrwa k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45954"/>
            <a:ext cx="5408376" cy="2478646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486400" y="5867400"/>
            <a:ext cx="381000" cy="2721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 descr="C:\Users\DIVYANSHU\Documents\saf;ldjfweh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0339" y="3886200"/>
            <a:ext cx="2266461" cy="2438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838200" y="3810000"/>
            <a:ext cx="78486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7"/>
          </p:cNvCxnSpPr>
          <p:nvPr/>
        </p:nvCxnSpPr>
        <p:spPr>
          <a:xfrm rot="5400000" flipH="1" flipV="1">
            <a:off x="5286175" y="4716429"/>
            <a:ext cx="1716254" cy="6653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553200" y="4876800"/>
            <a:ext cx="1981200" cy="1524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143000" y="4572000"/>
            <a:ext cx="4724400" cy="137160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4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The next step -&gt; </a:t>
            </a:r>
            <a:r>
              <a:rPr lang="en-US" dirty="0" smtClean="0">
                <a:solidFill>
                  <a:srgbClr val="0070C0"/>
                </a:solidFill>
              </a:rPr>
              <a:t>Open My Product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Then click on -&gt; </a:t>
            </a:r>
            <a:r>
              <a:rPr lang="en-US" dirty="0" smtClean="0">
                <a:solidFill>
                  <a:srgbClr val="0070C0"/>
                </a:solidFill>
              </a:rPr>
              <a:t> Hosting -&gt; Manage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 descr="pr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09" y="990600"/>
            <a:ext cx="7432477" cy="5486400"/>
          </a:xfrm>
          <a:prstGeom prst="rect">
            <a:avLst/>
          </a:prstGeom>
          <a:ln w="3175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Oval 3"/>
          <p:cNvSpPr/>
          <p:nvPr/>
        </p:nvSpPr>
        <p:spPr>
          <a:xfrm>
            <a:off x="1447800" y="1295400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934200" y="5791200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449</Words>
  <Application>Microsoft Office PowerPoint</Application>
  <PresentationFormat>On-screen Show (4:3)</PresentationFormat>
  <Paragraphs>86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DIVYANSHU</dc:creator>
  <cp:lastModifiedBy>DIVYANSHU</cp:lastModifiedBy>
  <cp:revision>102</cp:revision>
  <dcterms:created xsi:type="dcterms:W3CDTF">2020-09-11T09:07:27Z</dcterms:created>
  <dcterms:modified xsi:type="dcterms:W3CDTF">2020-09-12T17:29:58Z</dcterms:modified>
</cp:coreProperties>
</file>