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1/9/2019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1/9/2019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1/9/2019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1/9/2019</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1/9/2019</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1/9/2019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1/9/2019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b="1" u="sng" dirty="0" smtClean="0">
                <a:solidFill>
                  <a:srgbClr val="FF0000"/>
                </a:solidFill>
                <a:latin typeface="Times New Roman" pitchFamily="18" charset="0"/>
                <a:cs typeface="Times New Roman" pitchFamily="18" charset="0"/>
              </a:rPr>
              <a:t>Inventory Management </a:t>
            </a:r>
            <a:r>
              <a:rPr lang="en-US" sz="3000" dirty="0" smtClean="0">
                <a:solidFill>
                  <a:srgbClr val="FF0000"/>
                </a:solidFill>
                <a:latin typeface="Times New Roman" pitchFamily="18" charset="0"/>
                <a:cs typeface="Times New Roman" pitchFamily="18" charset="0"/>
              </a:rPr>
              <a:t/>
            </a:r>
            <a:br>
              <a:rPr lang="en-US" sz="3000" dirty="0" smtClean="0">
                <a:solidFill>
                  <a:srgbClr val="FF0000"/>
                </a:solidFill>
                <a:latin typeface="Times New Roman" pitchFamily="18" charset="0"/>
                <a:cs typeface="Times New Roman" pitchFamily="18" charset="0"/>
              </a:rPr>
            </a:br>
            <a:endParaRPr lang="en-US" sz="30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PROJECT TITLE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000" b="1" dirty="0" smtClean="0">
                <a:solidFill>
                  <a:srgbClr val="FF0000"/>
                </a:solidFill>
                <a:latin typeface="Times New Roman" pitchFamily="18" charset="0"/>
                <a:cs typeface="Times New Roman" pitchFamily="18" charset="0"/>
              </a:rPr>
              <a:t>Software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2895600"/>
          </a:xfrm>
        </p:spPr>
        <p:txBody>
          <a:bodyPr/>
          <a:lstStyle/>
          <a:p>
            <a:pPr lvl="0">
              <a:buFont typeface="Wingdings" pitchFamily="2" charset="2"/>
              <a:buChar char="Ø"/>
            </a:pPr>
            <a:r>
              <a:rPr lang="en-US" sz="2400" dirty="0" smtClean="0">
                <a:latin typeface="Times New Roman" pitchFamily="18" charset="0"/>
                <a:cs typeface="Times New Roman" pitchFamily="18" charset="0"/>
              </a:rPr>
              <a:t>Technology</a:t>
            </a:r>
            <a:r>
              <a:rPr lang="en-US" sz="2400" dirty="0" smtClean="0">
                <a:latin typeface="Times New Roman" pitchFamily="18" charset="0"/>
                <a:cs typeface="Times New Roman" pitchFamily="18" charset="0"/>
              </a:rPr>
              <a:t>			: PYTHON</a:t>
            </a:r>
          </a:p>
          <a:p>
            <a:pPr lvl="0">
              <a:buFont typeface="Wingdings" pitchFamily="2" charset="2"/>
              <a:buChar char="Ø"/>
            </a:pPr>
            <a:r>
              <a:rPr lang="en-US" sz="2400" dirty="0" smtClean="0">
                <a:latin typeface="Times New Roman" pitchFamily="18" charset="0"/>
                <a:cs typeface="Times New Roman" pitchFamily="18" charset="0"/>
              </a:rPr>
              <a:t>Framework			: </a:t>
            </a:r>
            <a:r>
              <a:rPr lang="en-US" sz="2400" dirty="0" err="1" smtClean="0">
                <a:latin typeface="Times New Roman" pitchFamily="18" charset="0"/>
                <a:cs typeface="Times New Roman" pitchFamily="18" charset="0"/>
              </a:rPr>
              <a:t>Django</a:t>
            </a: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Web Technologies		: Html, JavaScript, CSS</a:t>
            </a:r>
          </a:p>
          <a:p>
            <a:pPr lvl="0">
              <a:buFont typeface="Wingdings" pitchFamily="2" charset="2"/>
              <a:buChar char="Ø"/>
            </a:pPr>
            <a:r>
              <a:rPr lang="en-US" sz="2400" dirty="0" smtClean="0">
                <a:latin typeface="Times New Roman" pitchFamily="18" charset="0"/>
                <a:cs typeface="Times New Roman" pitchFamily="18" charset="0"/>
              </a:rPr>
              <a:t>IDE				: </a:t>
            </a:r>
            <a:r>
              <a:rPr lang="en-US" sz="2400" dirty="0" err="1" smtClean="0">
                <a:latin typeface="Times New Roman" pitchFamily="18" charset="0"/>
                <a:cs typeface="Times New Roman" pitchFamily="18" charset="0"/>
              </a:rPr>
              <a:t>Pycharm</a:t>
            </a:r>
            <a:endParaRPr lang="en-US" sz="2400" dirty="0" smtClean="0">
              <a:latin typeface="Times New Roman" pitchFamily="18" charset="0"/>
              <a:cs typeface="Times New Roman" pitchFamily="18" charset="0"/>
            </a:endParaRPr>
          </a:p>
          <a:p>
            <a:pPr lvl="0">
              <a:buFont typeface="Wingdings" pitchFamily="2" charset="2"/>
              <a:buChar char="Ø"/>
            </a:pPr>
            <a:r>
              <a:rPr lang="en-US" sz="2400" dirty="0" smtClean="0">
                <a:latin typeface="Times New Roman" pitchFamily="18" charset="0"/>
                <a:cs typeface="Times New Roman" pitchFamily="18" charset="0"/>
              </a:rPr>
              <a:t>Web Server			: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Server</a:t>
            </a:r>
          </a:p>
          <a:p>
            <a:pPr lvl="0">
              <a:buFont typeface="Wingdings" pitchFamily="2" charset="2"/>
              <a:buChar char="Ø"/>
            </a:pPr>
            <a:r>
              <a:rPr lang="en-US" sz="2400" dirty="0" smtClean="0">
                <a:latin typeface="Times New Roman" pitchFamily="18" charset="0"/>
                <a:cs typeface="Times New Roman" pitchFamily="18" charset="0"/>
              </a:rPr>
              <a:t>Database			: SQLite3</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Hardware Requirements</a:t>
            </a:r>
            <a:r>
              <a:rPr lang="en-US" sz="3000" dirty="0" smtClean="0">
                <a:solidFill>
                  <a:srgbClr val="FF0000"/>
                </a:solidFill>
                <a:latin typeface="Times New Roman" pitchFamily="18" charset="0"/>
                <a:cs typeface="Times New Roman" pitchFamily="18" charset="0"/>
              </a:rPr>
              <a: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2667000"/>
          </a:xfrm>
        </p:spPr>
        <p:txBody>
          <a:bodyPr/>
          <a:lstStyle/>
          <a:p>
            <a:pPr lvl="0">
              <a:buFont typeface="Wingdings" pitchFamily="2" charset="2"/>
              <a:buChar char="Ø"/>
            </a:pPr>
            <a:r>
              <a:rPr lang="en-US" sz="2400" dirty="0" smtClean="0">
                <a:latin typeface="Times New Roman" pitchFamily="18" charset="0"/>
                <a:cs typeface="Times New Roman" pitchFamily="18" charset="0"/>
              </a:rPr>
              <a:t>Hardware </a:t>
            </a:r>
            <a:r>
              <a:rPr lang="en-US" sz="2400" dirty="0" smtClean="0">
                <a:latin typeface="Times New Roman" pitchFamily="18" charset="0"/>
                <a:cs typeface="Times New Roman" pitchFamily="18" charset="0"/>
              </a:rPr>
              <a:t>			:   Pentium</a:t>
            </a:r>
          </a:p>
          <a:p>
            <a:pPr lvl="0">
              <a:buFont typeface="Wingdings" pitchFamily="2" charset="2"/>
              <a:buChar char="Ø"/>
            </a:pPr>
            <a:r>
              <a:rPr lang="en-US" sz="2400" dirty="0" smtClean="0">
                <a:latin typeface="Times New Roman" pitchFamily="18" charset="0"/>
                <a:cs typeface="Times New Roman" pitchFamily="18" charset="0"/>
              </a:rPr>
              <a:t>Speed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1.1 GHz</a:t>
            </a:r>
          </a:p>
          <a:p>
            <a:pPr lvl="0">
              <a:buFont typeface="Wingdings" pitchFamily="2" charset="2"/>
              <a:buChar char="Ø"/>
            </a:pPr>
            <a:r>
              <a:rPr lang="en-US" sz="2400" dirty="0" smtClean="0">
                <a:latin typeface="Times New Roman" pitchFamily="18" charset="0"/>
                <a:cs typeface="Times New Roman" pitchFamily="18" charset="0"/>
              </a:rPr>
              <a:t>RAM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1GB</a:t>
            </a:r>
          </a:p>
          <a:p>
            <a:pPr lvl="0">
              <a:buFont typeface="Wingdings" pitchFamily="2" charset="2"/>
              <a:buChar char="Ø"/>
            </a:pPr>
            <a:r>
              <a:rPr lang="en-US" sz="2400" dirty="0" smtClean="0">
                <a:latin typeface="Times New Roman" pitchFamily="18" charset="0"/>
                <a:cs typeface="Times New Roman" pitchFamily="18" charset="0"/>
              </a:rPr>
              <a:t>Hard Disk			:   20 GB</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Times New Roman" pitchFamily="18" charset="0"/>
                <a:cs typeface="Times New Roman" pitchFamily="18" charset="0"/>
              </a:rPr>
              <a:t>Thank you</a:t>
            </a:r>
            <a:endParaRPr lang="en-US" dirty="0">
              <a:solidFill>
                <a:srgbClr val="FF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ABSTRACT:</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2286000"/>
            <a:ext cx="8153400" cy="3810000"/>
          </a:xfrm>
        </p:spPr>
        <p:txBody>
          <a:bodyPr/>
          <a:lstStyle/>
          <a:p>
            <a:pPr algn="just">
              <a:buNone/>
            </a:pPr>
            <a:r>
              <a:rPr lang="en-US" dirty="0" smtClean="0"/>
              <a:t>	</a:t>
            </a:r>
            <a:r>
              <a:rPr lang="en-US" dirty="0" smtClean="0"/>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main objective of this system is to provide a common interface among the clients of automobile spare parts manufacturing company and the manufacturing company in an easy and effective way.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Existing System:</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2895600"/>
          </a:xfrm>
        </p:spPr>
        <p:txBody>
          <a:bodyPr/>
          <a:lstStyle/>
          <a:p>
            <a:pPr algn="just">
              <a:buNone/>
            </a:pPr>
            <a:r>
              <a:rPr lang="en-US" dirty="0" smtClean="0"/>
              <a:t>     </a:t>
            </a:r>
            <a:r>
              <a:rPr lang="en-US" dirty="0" smtClean="0"/>
              <a:t>	</a:t>
            </a:r>
            <a:r>
              <a:rPr lang="en-US" sz="2400" dirty="0" smtClean="0">
                <a:latin typeface="Times New Roman" pitchFamily="18" charset="0"/>
                <a:cs typeface="Times New Roman" pitchFamily="18" charset="0"/>
              </a:rPr>
              <a:t>In present days there is no common interface between the vendors and the clients of an automobile manufacture company. These companies are going to maintain the information in papers, books and ledgers individually. There is no proper updating mechanism and security for the data.</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solidFill>
                  <a:srgbClr val="FF0000"/>
                </a:solidFill>
                <a:latin typeface="Times New Roman" pitchFamily="18" charset="0"/>
                <a:cs typeface="Times New Roman" pitchFamily="18" charset="0"/>
              </a:rPr>
              <a:t>Proposed System:</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905000"/>
            <a:ext cx="8153400" cy="4191000"/>
          </a:xfrm>
        </p:spPr>
        <p:txBody>
          <a:bodyPr/>
          <a:lstStyle/>
          <a:p>
            <a:pPr algn="just">
              <a:buNone/>
            </a:pPr>
            <a:r>
              <a:rPr lang="en-US" dirty="0" smtClean="0"/>
              <a:t>	</a:t>
            </a:r>
            <a:r>
              <a:rPr lang="en-US" dirty="0" smtClean="0"/>
              <a:t>          </a:t>
            </a:r>
            <a:r>
              <a:rPr lang="en-US" sz="2400" dirty="0" smtClean="0">
                <a:latin typeface="Times New Roman" pitchFamily="18" charset="0"/>
                <a:cs typeface="Times New Roman" pitchFamily="18" charset="0"/>
              </a:rPr>
              <a:t>Proposed </a:t>
            </a:r>
            <a:r>
              <a:rPr lang="en-US" sz="2400" dirty="0" smtClean="0">
                <a:latin typeface="Times New Roman" pitchFamily="18" charset="0"/>
                <a:cs typeface="Times New Roman" pitchFamily="18" charset="0"/>
              </a:rPr>
              <a:t>system is an automated computer based web application. In this application all the vendors and clients of a company are communicating among themselves through server. It is using a centralized database for the information storage. And it’s providing a common interface also.</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Times New Roman" pitchFamily="18" charset="0"/>
                <a:cs typeface="Times New Roman" pitchFamily="18" charset="0"/>
              </a:rPr>
              <a:t>Modules: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2743200"/>
          </a:xfrm>
        </p:spPr>
        <p:txBody>
          <a:bodyPr/>
          <a:lstStyle/>
          <a:p>
            <a:pPr lvl="0">
              <a:buFont typeface="Wingdings" pitchFamily="2" charset="2"/>
              <a:buChar char="Ø"/>
            </a:pPr>
            <a:r>
              <a:rPr lang="en-US" sz="2400" dirty="0" smtClean="0">
                <a:latin typeface="Times New Roman" pitchFamily="18" charset="0"/>
                <a:cs typeface="Times New Roman" pitchFamily="18" charset="0"/>
              </a:rPr>
              <a:t>Administrator </a:t>
            </a:r>
            <a:r>
              <a:rPr lang="en-US" sz="2400" dirty="0" smtClean="0">
                <a:latin typeface="Times New Roman" pitchFamily="18" charset="0"/>
                <a:cs typeface="Times New Roman" pitchFamily="18" charset="0"/>
              </a:rPr>
              <a:t>Module.</a:t>
            </a:r>
          </a:p>
          <a:p>
            <a:pPr lvl="0">
              <a:buFont typeface="Wingdings" pitchFamily="2" charset="2"/>
              <a:buChar char="Ø"/>
            </a:pPr>
            <a:r>
              <a:rPr lang="en-US" sz="2400" dirty="0" smtClean="0">
                <a:latin typeface="Times New Roman" pitchFamily="18" charset="0"/>
                <a:cs typeface="Times New Roman" pitchFamily="18" charset="0"/>
              </a:rPr>
              <a:t>Area/Production Manager Module.</a:t>
            </a:r>
          </a:p>
          <a:p>
            <a:pPr lvl="0">
              <a:buFont typeface="Wingdings" pitchFamily="2" charset="2"/>
              <a:buChar char="Ø"/>
            </a:pPr>
            <a:r>
              <a:rPr lang="en-US" sz="2400" dirty="0" smtClean="0">
                <a:latin typeface="Times New Roman" pitchFamily="18" charset="0"/>
                <a:cs typeface="Times New Roman" pitchFamily="18" charset="0"/>
              </a:rPr>
              <a:t>Report Analyzer Module.</a:t>
            </a:r>
          </a:p>
          <a:p>
            <a:pPr lvl="0">
              <a:buFont typeface="Wingdings" pitchFamily="2" charset="2"/>
              <a:buChar char="Ø"/>
            </a:pPr>
            <a:r>
              <a:rPr lang="en-US" sz="2400" dirty="0" smtClean="0">
                <a:latin typeface="Times New Roman" pitchFamily="18" charset="0"/>
                <a:cs typeface="Times New Roman" pitchFamily="18" charset="0"/>
              </a:rPr>
              <a:t>Vendor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000" b="1" dirty="0" smtClean="0">
                <a:solidFill>
                  <a:srgbClr val="FF0000"/>
                </a:solidFill>
                <a:latin typeface="Times New Roman" pitchFamily="18" charset="0"/>
                <a:cs typeface="Times New Roman" pitchFamily="18" charset="0"/>
              </a:rPr>
              <a:t>Administrator Module:</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2057400"/>
            <a:ext cx="8153400" cy="3505200"/>
          </a:xfrm>
        </p:spPr>
        <p:txBody>
          <a:bodyPr>
            <a:normAutofit/>
          </a:bodyPr>
          <a:lstStyle/>
          <a:p>
            <a:pPr lvl="0" algn="just">
              <a:buFont typeface="Wingdings" pitchFamily="2" charset="2"/>
              <a:buChar char="Ø"/>
            </a:pPr>
            <a:r>
              <a:rPr lang="en-US" sz="2400" dirty="0" smtClean="0">
                <a:latin typeface="Times New Roman" pitchFamily="18" charset="0"/>
                <a:cs typeface="Times New Roman" pitchFamily="18" charset="0"/>
              </a:rPr>
              <a:t>Admin </a:t>
            </a:r>
            <a:r>
              <a:rPr lang="en-US" sz="2400" dirty="0" smtClean="0">
                <a:latin typeface="Times New Roman" pitchFamily="18" charset="0"/>
                <a:cs typeface="Times New Roman" pitchFamily="18" charset="0"/>
              </a:rPr>
              <a:t>is having the privileges to add, update, and delete the vendors.</a:t>
            </a:r>
          </a:p>
          <a:p>
            <a:pPr lvl="0" algn="just">
              <a:buFont typeface="Wingdings" pitchFamily="2" charset="2"/>
              <a:buChar char="Ø"/>
            </a:pPr>
            <a:r>
              <a:rPr lang="en-US" sz="2400" dirty="0" smtClean="0">
                <a:latin typeface="Times New Roman" pitchFamily="18" charset="0"/>
                <a:cs typeface="Times New Roman" pitchFamily="18" charset="0"/>
              </a:rPr>
              <a:t>He can release the tenders.</a:t>
            </a:r>
          </a:p>
          <a:p>
            <a:pPr lvl="0" algn="just">
              <a:buFont typeface="Wingdings" pitchFamily="2" charset="2"/>
              <a:buChar char="Ø"/>
            </a:pPr>
            <a:r>
              <a:rPr lang="en-US" sz="2400" dirty="0" smtClean="0">
                <a:latin typeface="Times New Roman" pitchFamily="18" charset="0"/>
                <a:cs typeface="Times New Roman" pitchFamily="18" charset="0"/>
              </a:rPr>
              <a:t>He can give the permissions to the vendors to quote for a particular tender.</a:t>
            </a:r>
          </a:p>
          <a:p>
            <a:pPr lvl="0" algn="just">
              <a:buFont typeface="Wingdings" pitchFamily="2" charset="2"/>
              <a:buChar char="Ø"/>
            </a:pPr>
            <a:r>
              <a:rPr lang="en-US" sz="2400" dirty="0" smtClean="0">
                <a:latin typeface="Times New Roman" pitchFamily="18" charset="0"/>
                <a:cs typeface="Times New Roman" pitchFamily="18" charset="0"/>
              </a:rPr>
              <a:t>He can receive the tenders quoted by the vendors.</a:t>
            </a:r>
          </a:p>
          <a:p>
            <a:pPr lvl="0" algn="just">
              <a:buFont typeface="Wingdings" pitchFamily="2" charset="2"/>
              <a:buChar char="Ø"/>
            </a:pPr>
            <a:r>
              <a:rPr lang="en-US" sz="2400" dirty="0" smtClean="0">
                <a:latin typeface="Times New Roman" pitchFamily="18" charset="0"/>
                <a:cs typeface="Times New Roman" pitchFamily="18" charset="0"/>
              </a:rPr>
              <a:t>He can delete the unnecessary vendors also.</a:t>
            </a:r>
          </a:p>
          <a:p>
            <a:pPr lvl="0" algn="just">
              <a:buFont typeface="Wingdings" pitchFamily="2" charset="2"/>
              <a:buChar char="Ø"/>
            </a:pPr>
            <a:r>
              <a:rPr lang="en-US" sz="2400" dirty="0" smtClean="0">
                <a:latin typeface="Times New Roman" pitchFamily="18" charset="0"/>
                <a:cs typeface="Times New Roman" pitchFamily="18" charset="0"/>
              </a:rPr>
              <a:t>He can retrieve all kinds of information.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smtClean="0">
                <a:solidFill>
                  <a:srgbClr val="FF0000"/>
                </a:solidFill>
                <a:latin typeface="Times New Roman" pitchFamily="18" charset="0"/>
                <a:cs typeface="Times New Roman" pitchFamily="18" charset="0"/>
              </a:rPr>
              <a:t>Area/Production Manager Module:</a:t>
            </a:r>
            <a:endParaRPr lang="en-US" sz="3000"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buFont typeface="Wingdings" pitchFamily="2" charset="2"/>
              <a:buChar char="Ø"/>
            </a:pPr>
            <a:r>
              <a:rPr lang="en-US" sz="2400" dirty="0" smtClean="0">
                <a:latin typeface="Times New Roman" pitchFamily="18" charset="0"/>
                <a:cs typeface="Times New Roman" pitchFamily="18" charset="0"/>
              </a:rPr>
              <a:t>He </a:t>
            </a:r>
            <a:r>
              <a:rPr lang="en-US" sz="2400" dirty="0" smtClean="0">
                <a:latin typeface="Times New Roman" pitchFamily="18" charset="0"/>
                <a:cs typeface="Times New Roman" pitchFamily="18" charset="0"/>
              </a:rPr>
              <a:t>is going to deal with the production management like add the manufactured products, deliverable products, and products to be manufactured.</a:t>
            </a:r>
          </a:p>
          <a:p>
            <a:pPr lvl="0">
              <a:buFont typeface="Wingdings" pitchFamily="2" charset="2"/>
              <a:buChar char="Ø"/>
            </a:pPr>
            <a:r>
              <a:rPr lang="en-US" sz="2400" dirty="0" smtClean="0">
                <a:latin typeface="Times New Roman" pitchFamily="18" charset="0"/>
                <a:cs typeface="Times New Roman" pitchFamily="18" charset="0"/>
              </a:rPr>
              <a:t>He can access the payments management which is made by the clients for the deliverable items.</a:t>
            </a:r>
          </a:p>
          <a:p>
            <a:pPr lvl="0">
              <a:buFont typeface="Wingdings" pitchFamily="2" charset="2"/>
              <a:buChar char="Ø"/>
            </a:pPr>
            <a:r>
              <a:rPr lang="en-US" sz="2400" dirty="0" smtClean="0">
                <a:latin typeface="Times New Roman" pitchFamily="18" charset="0"/>
                <a:cs typeface="Times New Roman" pitchFamily="18" charset="0"/>
              </a:rPr>
              <a:t>He can generate the bills based on different criteria.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133600"/>
            <a:ext cx="8153400" cy="2971800"/>
          </a:xfrm>
        </p:spPr>
        <p:txBody>
          <a:bodyPr/>
          <a:lstStyle/>
          <a:p>
            <a:pPr algn="just">
              <a:buNone/>
            </a:pPr>
            <a:r>
              <a:rPr lang="en-US" sz="2800" b="1" dirty="0" smtClean="0">
                <a:solidFill>
                  <a:srgbClr val="FF0000"/>
                </a:solidFill>
                <a:latin typeface="Times New Roman" pitchFamily="18" charset="0"/>
                <a:cs typeface="Times New Roman" pitchFamily="18" charset="0"/>
              </a:rPr>
              <a:t>Report Analyzer Module:</a:t>
            </a:r>
            <a:endParaRPr lang="en-US" sz="2800" dirty="0" smtClean="0">
              <a:solidFill>
                <a:srgbClr val="FF0000"/>
              </a:solidFill>
              <a:latin typeface="Times New Roman" pitchFamily="18" charset="0"/>
              <a:cs typeface="Times New Roman" pitchFamily="18" charset="0"/>
            </a:endParaRPr>
          </a:p>
          <a:p>
            <a:pPr lvl="0" algn="just">
              <a:buNone/>
            </a:pPr>
            <a:r>
              <a:rPr lang="en-US" sz="2400" dirty="0" smtClean="0">
                <a:latin typeface="Times New Roman" pitchFamily="18" charset="0"/>
                <a:cs typeface="Times New Roman" pitchFamily="18" charset="0"/>
              </a:rPr>
              <a:t>          In </a:t>
            </a:r>
            <a:r>
              <a:rPr lang="en-US" sz="2400" dirty="0" smtClean="0">
                <a:latin typeface="Times New Roman" pitchFamily="18" charset="0"/>
                <a:cs typeface="Times New Roman" pitchFamily="18" charset="0"/>
              </a:rPr>
              <a:t>this the admin and other users of this system are going to generate some information and they can download this information to an XL-sheet or Document or PDF file.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3124200"/>
          </a:xfrm>
        </p:spPr>
        <p:txBody>
          <a:bodyPr/>
          <a:lstStyle/>
          <a:p>
            <a:pPr algn="just">
              <a:buNone/>
            </a:pPr>
            <a:r>
              <a:rPr lang="en-US" sz="2800" b="1" dirty="0" smtClean="0">
                <a:solidFill>
                  <a:srgbClr val="FF0000"/>
                </a:solidFill>
                <a:latin typeface="Times New Roman" pitchFamily="18" charset="0"/>
                <a:cs typeface="Times New Roman" pitchFamily="18" charset="0"/>
              </a:rPr>
              <a:t>Vendor Module:</a:t>
            </a:r>
            <a:endParaRPr lang="en-US" sz="2800" dirty="0" smtClean="0">
              <a:solidFill>
                <a:srgbClr val="FF0000"/>
              </a:solidFill>
              <a:latin typeface="Times New Roman" pitchFamily="18" charset="0"/>
              <a:cs typeface="Times New Roman" pitchFamily="18" charset="0"/>
            </a:endParaRPr>
          </a:p>
          <a:p>
            <a:pPr lvl="0" algn="just">
              <a:buFont typeface="Wingdings" pitchFamily="2" charset="2"/>
              <a:buChar char="Ø"/>
            </a:pPr>
            <a:r>
              <a:rPr lang="en-US" sz="2400" dirty="0" smtClean="0">
                <a:latin typeface="Times New Roman" pitchFamily="18" charset="0"/>
                <a:cs typeface="Times New Roman" pitchFamily="18" charset="0"/>
              </a:rPr>
              <a:t>He able to register in this system.</a:t>
            </a:r>
          </a:p>
          <a:p>
            <a:pPr lvl="0" algn="just">
              <a:buFont typeface="Wingdings" pitchFamily="2" charset="2"/>
              <a:buChar char="Ø"/>
            </a:pPr>
            <a:r>
              <a:rPr lang="en-US" sz="2400" dirty="0" smtClean="0">
                <a:latin typeface="Times New Roman" pitchFamily="18" charset="0"/>
                <a:cs typeface="Times New Roman" pitchFamily="18" charset="0"/>
              </a:rPr>
              <a:t>Create, update and delete the managers.</a:t>
            </a:r>
          </a:p>
          <a:p>
            <a:pPr lvl="0" algn="just">
              <a:buFont typeface="Wingdings" pitchFamily="2" charset="2"/>
              <a:buChar char="Ø"/>
            </a:pPr>
            <a:r>
              <a:rPr lang="en-US" sz="2400" dirty="0" smtClean="0">
                <a:latin typeface="Times New Roman" pitchFamily="18" charset="0"/>
                <a:cs typeface="Times New Roman" pitchFamily="18" charset="0"/>
              </a:rPr>
              <a:t>He able quotes for a particular tender.</a:t>
            </a:r>
          </a:p>
          <a:p>
            <a:pPr lvl="0" algn="just">
              <a:buFont typeface="Wingdings" pitchFamily="2" charset="2"/>
              <a:buChar char="Ø"/>
            </a:pPr>
            <a:r>
              <a:rPr lang="en-US" sz="2400" dirty="0" smtClean="0">
                <a:latin typeface="Times New Roman" pitchFamily="18" charset="0"/>
                <a:cs typeface="Times New Roman" pitchFamily="18" charset="0"/>
              </a:rPr>
              <a:t>He able view the payments and able to deliver the items.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10</TotalTime>
  <Words>234</Words>
  <Application>Microsoft Office PowerPoint</Application>
  <PresentationFormat>On-screen Show (4:3)</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Inventory Management  </vt:lpstr>
      <vt:lpstr>ABSTRACT:</vt:lpstr>
      <vt:lpstr>Existing System:</vt:lpstr>
      <vt:lpstr>Proposed System:</vt:lpstr>
      <vt:lpstr>Modules:</vt:lpstr>
      <vt:lpstr>Administrator Module:</vt:lpstr>
      <vt:lpstr>Area/Production Manager Module:</vt:lpstr>
      <vt:lpstr>Slide 8</vt:lpstr>
      <vt:lpstr>Slide 9</vt:lpstr>
      <vt:lpstr>Software Requirements:</vt:lpstr>
      <vt:lpstr>Hardware Requirements: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dc:title>
  <dc:creator>ChinnA</dc:creator>
  <cp:lastModifiedBy>ChinnA</cp:lastModifiedBy>
  <cp:revision>14</cp:revision>
  <dcterms:created xsi:type="dcterms:W3CDTF">2006-08-16T00:00:00Z</dcterms:created>
  <dcterms:modified xsi:type="dcterms:W3CDTF">2019-01-09T11:21:04Z</dcterms:modified>
</cp:coreProperties>
</file>