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8" r:id="rId14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anose="020E07050202060204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9101" y="1804574"/>
            <a:ext cx="8077200" cy="43205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N.Mahendra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Madanapalle Institue Of Technology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and Science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C</a:t>
            </a:r>
            <a: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  <a:t>omputer Science and Technology</a:t>
            </a:r>
            <a:b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  <a:t>21691A2881@mits.ac.in</a:t>
            </a: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anose="04020705040A02060702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Project Git Link:https://github.com/Mahendrahdjdjdjfu/finalproject.git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anose="020B0502020202020204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4346</Words>
  <Application>WPS Presentation</Application>
  <PresentationFormat>Custom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Wingdings</vt:lpstr>
      <vt:lpstr>Wingdings 3</vt:lpstr>
      <vt:lpstr>Copperplate Gothic Bold</vt:lpstr>
      <vt:lpstr>Lucida Bright</vt:lpstr>
      <vt:lpstr>Lucida Sans Unicode</vt:lpstr>
      <vt:lpstr>Algerian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Lucida Sans</vt:lpstr>
      <vt:lpstr>Book Antiqua</vt:lpstr>
      <vt:lpstr>Calibri</vt:lpstr>
      <vt:lpstr>Apex</vt:lpstr>
      <vt:lpstr>N.Mahendra Madanapalle Institue Of Technology and Science Computer Science and Technology 21691A2881@mits.ac.in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WPS_1643042636</cp:lastModifiedBy>
  <cp:revision>12</cp:revision>
  <dcterms:created xsi:type="dcterms:W3CDTF">2024-06-10T10:19:00Z</dcterms:created>
  <dcterms:modified xsi:type="dcterms:W3CDTF">2024-06-20T07:21:11Z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2024-06-10T11:00:00Z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2024-06-10T11:00:00Z</vt:filetime>
  </property>
  <property fmtid="{D5CDD505-2E9C-101B-9397-08002B2CF9AE}" pid="5" name="ICV">
    <vt:lpwstr>94F78EFA01524C2B8A9611B6F0B07991_12</vt:lpwstr>
  </property>
  <property fmtid="{D5CDD505-2E9C-101B-9397-08002B2CF9AE}" pid="6" name="KSOProductBuildVer">
    <vt:lpwstr>1033-12.2.0.17119</vt:lpwstr>
  </property>
</Properties>
</file>