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7" r:id="rId4"/>
    <p:sldId id="267" r:id="rId5"/>
    <p:sldId id="26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1442700" cy="7969250"/>
  <p:notesSz cx="11442700" cy="7969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4018"/>
    <a:srgbClr val="919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 showGuides="1">
      <p:cViewPr varScale="1">
        <p:scale>
          <a:sx n="71" d="100"/>
          <a:sy n="71" d="100"/>
        </p:scale>
        <p:origin x="-1286" y="-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28124" y="1593850"/>
            <a:ext cx="10298430" cy="2125133"/>
          </a:xfrm>
        </p:spPr>
        <p:txBody>
          <a:bodyPr vert="horz" lIns="55458" tIns="0" rIns="55458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5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16405" y="3871557"/>
            <a:ext cx="8009890" cy="203658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554355" indent="0" algn="ctr">
              <a:buNone/>
            </a:lvl2pPr>
            <a:lvl3pPr marL="1109345" indent="0" algn="ctr">
              <a:buNone/>
            </a:lvl3pPr>
            <a:lvl4pPr marL="1663700" indent="0" algn="ctr">
              <a:buNone/>
            </a:lvl4pPr>
            <a:lvl5pPr marL="2218055" indent="0" algn="ctr">
              <a:buNone/>
            </a:lvl5pPr>
            <a:lvl6pPr marL="2773045" indent="0" algn="ctr">
              <a:buNone/>
            </a:lvl6pPr>
            <a:lvl7pPr marL="3327400" indent="0" algn="ctr">
              <a:buNone/>
            </a:lvl7pPr>
            <a:lvl8pPr marL="3882390" indent="0" algn="ctr">
              <a:buNone/>
            </a:lvl8pPr>
            <a:lvl9pPr marL="4436745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95957" y="319140"/>
            <a:ext cx="2574608" cy="6799689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35" y="319140"/>
            <a:ext cx="7533111" cy="6799689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472" y="708378"/>
            <a:ext cx="8868093" cy="2125133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2472" y="2914140"/>
            <a:ext cx="8868093" cy="1754341"/>
          </a:xfrm>
        </p:spPr>
        <p:txBody>
          <a:bodyPr anchor="t"/>
          <a:lstStyle>
            <a:lvl1pPr marL="88900" indent="0" algn="l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17007" y="7456414"/>
            <a:ext cx="953558" cy="424289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5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6706" y="1859492"/>
            <a:ext cx="5053859" cy="5259337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5" y="317294"/>
            <a:ext cx="10298430" cy="1328208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35" y="1783857"/>
            <a:ext cx="5055846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812733" y="1783857"/>
            <a:ext cx="5057832" cy="872559"/>
          </a:xfrm>
        </p:spPr>
        <p:txBody>
          <a:bodyPr anchor="ctr"/>
          <a:lstStyle>
            <a:lvl1pPr marL="0" indent="0">
              <a:buNone/>
              <a:defRPr sz="2900" b="0" cap="all" baseline="0">
                <a:solidFill>
                  <a:schemeClr val="tx1"/>
                </a:solidFill>
              </a:defRPr>
            </a:lvl1pPr>
            <a:lvl2pPr>
              <a:buNone/>
              <a:defRPr sz="2400" b="1"/>
            </a:lvl2pPr>
            <a:lvl3pPr>
              <a:buNone/>
              <a:defRPr sz="2200" b="1"/>
            </a:lvl3pPr>
            <a:lvl4pPr>
              <a:buNone/>
              <a:defRPr sz="1900" b="1"/>
            </a:lvl4pPr>
            <a:lvl5pPr>
              <a:buNone/>
              <a:defRPr sz="19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72135" y="2744965"/>
            <a:ext cx="5055846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12733" y="2744965"/>
            <a:ext cx="5057832" cy="437386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317294"/>
            <a:ext cx="3764569" cy="1350345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7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72136" y="1770945"/>
            <a:ext cx="3764569" cy="5347884"/>
          </a:xfrm>
        </p:spPr>
        <p:txBody>
          <a:bodyPr/>
          <a:lstStyle>
            <a:lvl1pPr marL="0" indent="0">
              <a:buNone/>
              <a:defRPr sz="1700"/>
            </a:lvl1pPr>
            <a:lvl2pPr>
              <a:buNone/>
              <a:defRPr sz="15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473778" y="317295"/>
            <a:ext cx="6396787" cy="6801534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700"/>
            </a:lvl3pPr>
            <a:lvl4pPr>
              <a:defRPr sz="2400"/>
            </a:lvl4pPr>
            <a:lvl5pPr>
              <a:defRPr sz="22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540" y="708378"/>
            <a:ext cx="6865620" cy="606918"/>
          </a:xfrm>
        </p:spPr>
        <p:txBody>
          <a:bodyPr lIns="55458" rIns="55458" bIns="0" anchor="b">
            <a:sp3d prstMaterial="softEdge"/>
          </a:bodyPr>
          <a:lstStyle>
            <a:lvl1pPr algn="ctr">
              <a:buNone/>
              <a:defRPr sz="24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8540" y="2128823"/>
            <a:ext cx="6865620" cy="4604456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9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8540" y="1355850"/>
            <a:ext cx="6865620" cy="616289"/>
          </a:xfrm>
        </p:spPr>
        <p:txBody>
          <a:bodyPr lIns="55458" tIns="55458" rIns="55458" anchor="t"/>
          <a:lstStyle>
            <a:lvl1pPr marL="0" indent="0" algn="ctr">
              <a:buNone/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72135" y="319140"/>
            <a:ext cx="10298430" cy="1328208"/>
          </a:xfrm>
          <a:prstGeom prst="rect">
            <a:avLst/>
          </a:prstGeom>
        </p:spPr>
        <p:txBody>
          <a:bodyPr vert="horz" lIns="110917" tIns="55458" rIns="110917" bIns="55458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72135" y="1859492"/>
            <a:ext cx="10298430" cy="5472218"/>
          </a:xfrm>
          <a:prstGeom prst="rect">
            <a:avLst/>
          </a:prstGeom>
        </p:spPr>
        <p:txBody>
          <a:bodyPr vert="horz" lIns="110917" tIns="55458" rIns="110917" bIns="55458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2135" y="7456414"/>
            <a:ext cx="2669963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l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909589" y="7456414"/>
            <a:ext cx="3623522" cy="424289"/>
          </a:xfrm>
          <a:prstGeom prst="rect">
            <a:avLst/>
          </a:prstGeom>
        </p:spPr>
        <p:txBody>
          <a:bodyPr vert="horz" lIns="110917" tIns="55458" rIns="110917" bIns="55458" anchor="b"/>
          <a:lstStyle>
            <a:lvl1pPr algn="ct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9917007" y="7456414"/>
            <a:ext cx="953558" cy="424289"/>
          </a:xfrm>
          <a:prstGeom prst="rect">
            <a:avLst/>
          </a:prstGeom>
        </p:spPr>
        <p:txBody>
          <a:bodyPr vert="horz" lIns="0" tIns="55458" rIns="0" bIns="55458" anchor="b"/>
          <a:lstStyle>
            <a:lvl1pPr algn="r" eaLnBrk="1" latinLnBrk="0" hangingPunct="1">
              <a:defRPr kumimoji="0" sz="15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latinLnBrk="0" hangingPunct="1">
        <a:spcBef>
          <a:spcPct val="0"/>
        </a:spcBef>
        <a:buNone/>
        <a:defRPr kumimoji="0" sz="50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665480" indent="-49911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anose="05020102010507070707"/>
        <a:buChar char="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465" indent="-343535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 panose="05020102010507070707"/>
        <a:buChar char="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75410" indent="-277495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Char char="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641475" indent="-221615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74520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140585" indent="-221615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2384425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628900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872740" indent="-221615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543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09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63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21805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7730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32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8823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4367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692" y="631826"/>
            <a:ext cx="11442700" cy="6440805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>
            <a:endParaRPr>
              <a:latin typeface="Copperplate Gothic Bold" panose="020E07050202060204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9101" y="1804574"/>
            <a:ext cx="8077200" cy="4320540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  <a:t>N.Mahendra</a:t>
            </a:r>
            <a:b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</a:br>
            <a: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  <a:t>Madanapalle Institue Of Technology</a:t>
            </a:r>
            <a:b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</a:br>
            <a: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  <a:t>and Science</a:t>
            </a:r>
            <a:b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</a:br>
            <a:r>
              <a:rPr lang="en-IN" altLang="en-US" sz="4000" spc="-344" dirty="0">
                <a:latin typeface="Lucida Bright" panose="02040602050505020304" pitchFamily="18" charset="0"/>
                <a:cs typeface="Lucida Sans Unicode" panose="020B0602030504020204"/>
              </a:rPr>
              <a:t>C</a:t>
            </a:r>
            <a:r>
              <a:rPr lang="en-IN" altLang="en-US" sz="4000" spc="-344" dirty="0">
                <a:latin typeface="Lucida Sans Unicode" panose="020B0602030504020204"/>
                <a:cs typeface="Lucida Sans Unicode" panose="020B0602030504020204"/>
              </a:rPr>
              <a:t>omputer Science and Technology</a:t>
            </a:r>
            <a:br>
              <a:rPr lang="en-IN" altLang="en-US" sz="4000" spc="-344" dirty="0">
                <a:latin typeface="Lucida Sans Unicode" panose="020B0602030504020204"/>
                <a:cs typeface="Lucida Sans Unicode" panose="020B0602030504020204"/>
              </a:rPr>
            </a:br>
            <a:r>
              <a:rPr lang="en-IN" altLang="en-US" sz="4000" spc="-344" dirty="0">
                <a:latin typeface="Lucida Sans Unicode" panose="020B0602030504020204"/>
                <a:cs typeface="Lucida Sans Unicode" panose="020B0602030504020204"/>
              </a:rPr>
              <a:t>21691A2881@mits.ac.in</a:t>
            </a: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br>
              <a:rPr lang="en-US" sz="4000" spc="-344" dirty="0">
                <a:latin typeface="Lucida Sans Unicode" panose="020B0602030504020204"/>
                <a:cs typeface="Lucida Sans Unicode" panose="020B0602030504020204"/>
              </a:rPr>
            </a:br>
            <a:r>
              <a:rPr lang="en-US" sz="4000" spc="-344" dirty="0" smtClean="0">
                <a:solidFill>
                  <a:srgbClr val="FFFF00"/>
                </a:solidFill>
                <a:latin typeface="Algerian" panose="04020705040A02060702" pitchFamily="82" charset="0"/>
                <a:cs typeface="Lucida Sans Unicode" panose="020B0602030504020204"/>
              </a:rPr>
              <a:t>KEY     LOGGER</a:t>
            </a:r>
            <a:endParaRPr sz="4600" dirty="0">
              <a:latin typeface="Lucida Sans Unicode" panose="020B0602030504020204"/>
              <a:cs typeface="Lucida Sans Unicode" panose="020B0602030504020204"/>
            </a:endParaRP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9849"/>
            <a:ext cx="11442700" cy="7076539"/>
          </a:xfrm>
          <a:custGeom>
            <a:avLst/>
            <a:gdLst/>
            <a:ahLst/>
            <a:cxnLst/>
            <a:rect l="l" t="t" r="r" b="b"/>
            <a:pathLst>
              <a:path w="11442700" h="6440805">
                <a:moveTo>
                  <a:pt x="11442191" y="0"/>
                </a:moveTo>
                <a:lnTo>
                  <a:pt x="0" y="0"/>
                </a:lnTo>
                <a:lnTo>
                  <a:pt x="0" y="6440423"/>
                </a:lnTo>
                <a:lnTo>
                  <a:pt x="11442191" y="6440423"/>
                </a:lnTo>
                <a:lnTo>
                  <a:pt x="11442191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9252" y="1484295"/>
            <a:ext cx="501713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0" dirty="0"/>
              <a:t>The</a:t>
            </a:r>
            <a:r>
              <a:rPr spc="-365" dirty="0"/>
              <a:t> </a:t>
            </a:r>
            <a:r>
              <a:rPr spc="-165" dirty="0"/>
              <a:t>Wow</a:t>
            </a:r>
            <a:r>
              <a:rPr spc="-365" dirty="0"/>
              <a:t> </a:t>
            </a:r>
            <a:r>
              <a:rPr spc="-30" dirty="0"/>
              <a:t>in</a:t>
            </a:r>
            <a:r>
              <a:rPr spc="-365" dirty="0"/>
              <a:t> </a:t>
            </a:r>
            <a:r>
              <a:rPr spc="-125" dirty="0"/>
              <a:t>You</a:t>
            </a:r>
            <a:r>
              <a:rPr spc="-85" dirty="0"/>
              <a:t>r</a:t>
            </a:r>
            <a:r>
              <a:rPr spc="-370" dirty="0"/>
              <a:t> </a:t>
            </a:r>
            <a:r>
              <a:rPr spc="-155" dirty="0"/>
              <a:t>Solution</a:t>
            </a:r>
            <a:endParaRPr spc="-155" dirty="0"/>
          </a:p>
        </p:txBody>
      </p:sp>
      <p:sp>
        <p:nvSpPr>
          <p:cNvPr id="7" name="object 7"/>
          <p:cNvSpPr txBox="1"/>
          <p:nvPr/>
        </p:nvSpPr>
        <p:spPr>
          <a:xfrm>
            <a:off x="506376" y="3413121"/>
            <a:ext cx="5803900" cy="126316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goes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beyond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traditional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leveraging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algorithms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proactively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neutralize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evolvin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cutting-edg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technolog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provides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unparalleled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protection,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delivering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seamless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experience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without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compromising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49" y="1393825"/>
            <a:ext cx="4941452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348"/>
            <a:ext cx="11430000" cy="7964805"/>
          </a:xfrm>
          <a:custGeom>
            <a:avLst/>
            <a:gdLst/>
            <a:ahLst/>
            <a:cxnLst/>
            <a:rect l="l" t="t" r="r" b="b"/>
            <a:pathLst>
              <a:path w="11430000" h="7964805">
                <a:moveTo>
                  <a:pt x="11429999" y="0"/>
                </a:moveTo>
                <a:lnTo>
                  <a:pt x="0" y="0"/>
                </a:lnTo>
                <a:lnTo>
                  <a:pt x="0" y="7964423"/>
                </a:lnTo>
                <a:lnTo>
                  <a:pt x="11429999" y="7964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46434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15903"/>
            <a:ext cx="11430000" cy="214122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38516" y="2566418"/>
            <a:ext cx="4154272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95" dirty="0"/>
              <a:t>Modelling</a:t>
            </a:r>
            <a:endParaRPr spc="-95" dirty="0"/>
          </a:p>
        </p:txBody>
      </p:sp>
      <p:grpSp>
        <p:nvGrpSpPr>
          <p:cNvPr id="5" name="object 5"/>
          <p:cNvGrpSpPr/>
          <p:nvPr/>
        </p:nvGrpSpPr>
        <p:grpSpPr>
          <a:xfrm>
            <a:off x="1655966" y="4979803"/>
            <a:ext cx="8137525" cy="789940"/>
            <a:chOff x="1655965" y="4979803"/>
            <a:chExt cx="8137525" cy="789940"/>
          </a:xfrm>
        </p:grpSpPr>
        <p:sp>
          <p:nvSpPr>
            <p:cNvPr id="6" name="object 6"/>
            <p:cNvSpPr/>
            <p:nvPr/>
          </p:nvSpPr>
          <p:spPr>
            <a:xfrm>
              <a:off x="1655965" y="4979809"/>
              <a:ext cx="8137525" cy="635635"/>
            </a:xfrm>
            <a:custGeom>
              <a:avLst/>
              <a:gdLst/>
              <a:ahLst/>
              <a:cxnLst/>
              <a:rect l="l" t="t" r="r" b="b"/>
              <a:pathLst>
                <a:path w="8137525" h="635635">
                  <a:moveTo>
                    <a:pt x="8137093" y="597192"/>
                  </a:moveTo>
                  <a:lnTo>
                    <a:pt x="2000516" y="597192"/>
                  </a:lnTo>
                  <a:lnTo>
                    <a:pt x="2000516" y="0"/>
                  </a:lnTo>
                  <a:lnTo>
                    <a:pt x="1971967" y="0"/>
                  </a:lnTo>
                  <a:lnTo>
                    <a:pt x="1971967" y="597192"/>
                  </a:lnTo>
                  <a:lnTo>
                    <a:pt x="0" y="597192"/>
                  </a:lnTo>
                  <a:lnTo>
                    <a:pt x="0" y="635254"/>
                  </a:lnTo>
                  <a:lnTo>
                    <a:pt x="8137093" y="635254"/>
                  </a:lnTo>
                  <a:lnTo>
                    <a:pt x="8137093" y="597192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454692" y="5389041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42748" y="369366"/>
                  </a:lnTo>
                  <a:lnTo>
                    <a:pt x="80035" y="380682"/>
                  </a:lnTo>
                  <a:lnTo>
                    <a:pt x="300659" y="380682"/>
                  </a:lnTo>
                  <a:lnTo>
                    <a:pt x="337947" y="369366"/>
                  </a:lnTo>
                  <a:lnTo>
                    <a:pt x="369379" y="337934"/>
                  </a:lnTo>
                  <a:lnTo>
                    <a:pt x="380682" y="300647"/>
                  </a:lnTo>
                  <a:lnTo>
                    <a:pt x="380682" y="80022"/>
                  </a:lnTo>
                  <a:lnTo>
                    <a:pt x="369379" y="42735"/>
                  </a:lnTo>
                  <a:lnTo>
                    <a:pt x="337947" y="11303"/>
                  </a:lnTo>
                  <a:lnTo>
                    <a:pt x="306235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574644" y="5376340"/>
            <a:ext cx="13589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40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1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0864" y="3627579"/>
            <a:ext cx="350520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Gathering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indent="-1905" algn="ctr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logs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developmen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process.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29413" y="5384279"/>
            <a:ext cx="381000" cy="789940"/>
            <a:chOff x="5529414" y="5384279"/>
            <a:chExt cx="381000" cy="789940"/>
          </a:xfrm>
        </p:grpSpPr>
        <p:sp>
          <p:nvSpPr>
            <p:cNvPr id="11" name="object 11"/>
            <p:cNvSpPr/>
            <p:nvPr/>
          </p:nvSpPr>
          <p:spPr>
            <a:xfrm>
              <a:off x="5702655" y="5574620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29414" y="5384279"/>
              <a:ext cx="381000" cy="390525"/>
            </a:xfrm>
            <a:custGeom>
              <a:avLst/>
              <a:gdLst/>
              <a:ahLst/>
              <a:cxnLst/>
              <a:rect l="l" t="t" r="r" b="b"/>
              <a:pathLst>
                <a:path w="381000" h="390525">
                  <a:moveTo>
                    <a:pt x="300659" y="0"/>
                  </a:moveTo>
                  <a:lnTo>
                    <a:pt x="80035" y="0"/>
                  </a:lnTo>
                  <a:lnTo>
                    <a:pt x="74460" y="546"/>
                  </a:lnTo>
                  <a:lnTo>
                    <a:pt x="33388" y="17564"/>
                  </a:lnTo>
                  <a:lnTo>
                    <a:pt x="8674" y="47675"/>
                  </a:lnTo>
                  <a:lnTo>
                    <a:pt x="0" y="80035"/>
                  </a:lnTo>
                  <a:lnTo>
                    <a:pt x="0" y="304546"/>
                  </a:lnTo>
                  <a:lnTo>
                    <a:pt x="0" y="310172"/>
                  </a:lnTo>
                  <a:lnTo>
                    <a:pt x="11315" y="347459"/>
                  </a:lnTo>
                  <a:lnTo>
                    <a:pt x="42748" y="378891"/>
                  </a:lnTo>
                  <a:lnTo>
                    <a:pt x="80035" y="390207"/>
                  </a:lnTo>
                  <a:lnTo>
                    <a:pt x="300659" y="390207"/>
                  </a:lnTo>
                  <a:lnTo>
                    <a:pt x="337934" y="378891"/>
                  </a:lnTo>
                  <a:lnTo>
                    <a:pt x="369366" y="347459"/>
                  </a:lnTo>
                  <a:lnTo>
                    <a:pt x="380682" y="310172"/>
                  </a:lnTo>
                  <a:lnTo>
                    <a:pt x="380682" y="80035"/>
                  </a:lnTo>
                  <a:lnTo>
                    <a:pt x="369366" y="42748"/>
                  </a:lnTo>
                  <a:lnTo>
                    <a:pt x="337934" y="11315"/>
                  </a:lnTo>
                  <a:lnTo>
                    <a:pt x="306222" y="546"/>
                  </a:lnTo>
                  <a:lnTo>
                    <a:pt x="300659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5635233" y="5381090"/>
            <a:ext cx="169544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4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2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57853" y="6311384"/>
            <a:ext cx="3524250" cy="113171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79248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Feature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Engineering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45085" marR="5080" indent="-33020" algn="just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extrac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relevant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features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buil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predictiv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that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intrusions.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04139" y="4979803"/>
            <a:ext cx="390525" cy="789940"/>
            <a:chOff x="7604138" y="4979803"/>
            <a:chExt cx="390525" cy="789940"/>
          </a:xfrm>
        </p:grpSpPr>
        <p:sp>
          <p:nvSpPr>
            <p:cNvPr id="16" name="object 16"/>
            <p:cNvSpPr/>
            <p:nvPr/>
          </p:nvSpPr>
          <p:spPr>
            <a:xfrm>
              <a:off x="7777378" y="4979803"/>
              <a:ext cx="38100" cy="600075"/>
            </a:xfrm>
            <a:custGeom>
              <a:avLst/>
              <a:gdLst/>
              <a:ahLst/>
              <a:cxnLst/>
              <a:rect l="l" t="t" r="r" b="b"/>
              <a:pathLst>
                <a:path w="38100" h="600075">
                  <a:moveTo>
                    <a:pt x="38070" y="0"/>
                  </a:moveTo>
                  <a:lnTo>
                    <a:pt x="0" y="0"/>
                  </a:lnTo>
                  <a:lnTo>
                    <a:pt x="0" y="599573"/>
                  </a:lnTo>
                  <a:lnTo>
                    <a:pt x="38070" y="599573"/>
                  </a:lnTo>
                  <a:lnTo>
                    <a:pt x="38070" y="0"/>
                  </a:lnTo>
                  <a:close/>
                </a:path>
              </a:pathLst>
            </a:custGeom>
            <a:solidFill>
              <a:srgbClr val="6D52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604138" y="5389041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10172" y="0"/>
                  </a:moveTo>
                  <a:lnTo>
                    <a:pt x="80022" y="0"/>
                  </a:lnTo>
                  <a:lnTo>
                    <a:pt x="74460" y="546"/>
                  </a:lnTo>
                  <a:lnTo>
                    <a:pt x="33388" y="17551"/>
                  </a:lnTo>
                  <a:lnTo>
                    <a:pt x="8674" y="47675"/>
                  </a:lnTo>
                  <a:lnTo>
                    <a:pt x="0" y="80022"/>
                  </a:lnTo>
                  <a:lnTo>
                    <a:pt x="0" y="295033"/>
                  </a:lnTo>
                  <a:lnTo>
                    <a:pt x="0" y="300647"/>
                  </a:lnTo>
                  <a:lnTo>
                    <a:pt x="11315" y="337934"/>
                  </a:lnTo>
                  <a:lnTo>
                    <a:pt x="25095" y="355587"/>
                  </a:lnTo>
                  <a:lnTo>
                    <a:pt x="29057" y="359575"/>
                  </a:lnTo>
                  <a:lnTo>
                    <a:pt x="63423" y="377939"/>
                  </a:lnTo>
                  <a:lnTo>
                    <a:pt x="80022" y="380682"/>
                  </a:lnTo>
                  <a:lnTo>
                    <a:pt x="310172" y="380682"/>
                  </a:lnTo>
                  <a:lnTo>
                    <a:pt x="347459" y="369366"/>
                  </a:lnTo>
                  <a:lnTo>
                    <a:pt x="378891" y="337934"/>
                  </a:lnTo>
                  <a:lnTo>
                    <a:pt x="390194" y="300647"/>
                  </a:lnTo>
                  <a:lnTo>
                    <a:pt x="390194" y="80022"/>
                  </a:lnTo>
                  <a:lnTo>
                    <a:pt x="378891" y="42735"/>
                  </a:lnTo>
                  <a:lnTo>
                    <a:pt x="347459" y="11303"/>
                  </a:lnTo>
                  <a:lnTo>
                    <a:pt x="315747" y="546"/>
                  </a:lnTo>
                  <a:lnTo>
                    <a:pt x="310172" y="0"/>
                  </a:lnTo>
                  <a:close/>
                </a:path>
              </a:pathLst>
            </a:custGeom>
            <a:solidFill>
              <a:srgbClr val="34313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7713230" y="5376340"/>
            <a:ext cx="167640" cy="307775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900" spc="-16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3</a:t>
            </a:r>
            <a:endParaRPr sz="19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71007" y="3370620"/>
            <a:ext cx="3652520" cy="1381787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algn="ctr">
              <a:spcBef>
                <a:spcPts val="135"/>
              </a:spcBef>
            </a:pPr>
            <a:r>
              <a:rPr sz="1700" spc="-3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Mode</a:t>
            </a:r>
            <a:r>
              <a:rPr sz="1700" spc="-1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4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Training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 algn="ctr">
              <a:lnSpc>
                <a:spcPct val="125000"/>
              </a:lnSpc>
              <a:spcBef>
                <a:spcPts val="765"/>
              </a:spcBef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Train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machine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advanced </a:t>
            </a:r>
            <a:r>
              <a:rPr sz="1300" spc="-4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technique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deep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learnin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anomaly  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pattern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indicative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520256"/>
            <a:ext cx="2939827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75" dirty="0"/>
              <a:t>Results</a:t>
            </a:r>
            <a:endParaRPr spc="-175" dirty="0"/>
          </a:p>
        </p:txBody>
      </p:sp>
      <p:sp>
        <p:nvSpPr>
          <p:cNvPr id="3" name="object 3"/>
          <p:cNvSpPr txBox="1"/>
          <p:nvPr/>
        </p:nvSpPr>
        <p:spPr>
          <a:xfrm>
            <a:off x="1638516" y="1392016"/>
            <a:ext cx="8052433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proven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highly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46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breaches.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collected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has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valuable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insights,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3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vulnerabilities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implement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robust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measures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client'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596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Metrics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9274" y="2407814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5735">
              <a:spcBef>
                <a:spcPts val="970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Results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09814" y="2994699"/>
            <a:ext cx="1684655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81874" y="2943306"/>
            <a:ext cx="355219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3335" marR="5080" indent="-1270">
              <a:lnSpc>
                <a:spcPct val="125000"/>
              </a:lnSpc>
              <a:spcBef>
                <a:spcPts val="100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Capture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10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million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keystrokes,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including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sensitive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security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5964" y="3882963"/>
            <a:ext cx="4064001" cy="324432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123174" rIns="0" bIns="0" rtlCol="0">
            <a:spAutoFit/>
          </a:bodyPr>
          <a:lstStyle/>
          <a:p>
            <a:pPr marL="166370">
              <a:spcBef>
                <a:spcPts val="970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9274" y="3882963"/>
            <a:ext cx="4064001" cy="823293"/>
          </a:xfrm>
          <a:prstGeom prst="rect">
            <a:avLst/>
          </a:prstGeom>
          <a:solidFill>
            <a:srgbClr val="343131"/>
          </a:solidFill>
        </p:spPr>
        <p:txBody>
          <a:bodyPr vert="horz" wrap="square" lIns="0" tIns="72381" rIns="0" bIns="0" rtlCol="0">
            <a:spAutoFit/>
          </a:bodyPr>
          <a:lstStyle/>
          <a:p>
            <a:pPr marL="166370" marR="485775">
              <a:lnSpc>
                <a:spcPct val="125000"/>
              </a:lnSpc>
              <a:spcBef>
                <a:spcPts val="570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Identified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127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instances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unusua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behavior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several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breaches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9815" y="4993283"/>
            <a:ext cx="1853563" cy="212236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83122" y="4941889"/>
            <a:ext cx="3462020" cy="76302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 indent="1270">
              <a:lnSpc>
                <a:spcPct val="125000"/>
              </a:lnSpc>
              <a:spcBef>
                <a:spcPts val="100"/>
              </a:spcBef>
            </a:pP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reports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detailed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analytics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our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client </a:t>
            </a:r>
            <a:r>
              <a:rPr sz="1300" spc="-12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informed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decisions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altLang="en-US"/>
              <a:t>git hub link: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8003" y="319140"/>
            <a:ext cx="8143931" cy="1328208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PROJECT TITLE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                      </a:t>
            </a:r>
            <a:r>
              <a:rPr lang="en-IN" sz="4400" b="1" dirty="0" smtClean="0">
                <a:solidFill>
                  <a:srgbClr val="984018"/>
                </a:solidFill>
                <a:latin typeface="Century Gothic" panose="020B0502020202020204" pitchFamily="34" charset="0"/>
              </a:rPr>
              <a:t>KEY LOGGER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36" y="1089025"/>
            <a:ext cx="5301615" cy="17526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Keylogger and</a:t>
            </a:r>
            <a:b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</a:br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security</a:t>
            </a:r>
            <a:endParaRPr lang="en-IN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36" y="3222626"/>
            <a:ext cx="5377815" cy="10668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Exploring the potential risks and countermeasures of keylogging technology  to enhance cybersecurity awareness.</a:t>
            </a:r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>
          <a:xfrm>
            <a:off x="5816600" y="3016701"/>
            <a:ext cx="5054600" cy="2943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4" y="1548106"/>
            <a:ext cx="2868389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229" dirty="0"/>
              <a:t>Agenda</a:t>
            </a:r>
            <a:endParaRPr spc="-229" dirty="0"/>
          </a:p>
        </p:txBody>
      </p:sp>
      <p:sp>
        <p:nvSpPr>
          <p:cNvPr id="3" name="object 3"/>
          <p:cNvSpPr txBox="1"/>
          <p:nvPr/>
        </p:nvSpPr>
        <p:spPr>
          <a:xfrm>
            <a:off x="1638515" y="2523605"/>
            <a:ext cx="3869054" cy="1195838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1290"/>
              </a:spcBef>
            </a:pP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presentation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in-depth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look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mitigation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strategies</a:t>
            </a:r>
            <a:r>
              <a:rPr sz="1300" spc="-14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300" spc="-4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critica</a:t>
            </a:r>
            <a:r>
              <a:rPr sz="1300" spc="-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vulnerability.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5502" y="2523605"/>
            <a:ext cx="1057910" cy="278920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Topics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5507" y="2876679"/>
            <a:ext cx="3757295" cy="1829331"/>
          </a:xfrm>
          <a:prstGeom prst="rect">
            <a:avLst/>
          </a:prstGeom>
        </p:spPr>
        <p:txBody>
          <a:bodyPr vert="horz" wrap="square" lIns="0" tIns="130159" rIns="0" bIns="0" rtlCol="0">
            <a:spAutoFit/>
          </a:bodyPr>
          <a:lstStyle/>
          <a:p>
            <a:pPr marL="286385" indent="-273050">
              <a:spcBef>
                <a:spcPts val="1025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What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ho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work?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impacts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marR="316865" indent="-274320">
              <a:lnSpc>
                <a:spcPct val="125000"/>
              </a:lnSpc>
              <a:spcBef>
                <a:spcPts val="4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practices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detectio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prevention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2415">
              <a:spcBef>
                <a:spcPts val="85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Cas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studie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real-world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incidents</a:t>
            </a:r>
            <a:endParaRPr sz="1300">
              <a:latin typeface="Verdana" panose="020B0604030504040204"/>
              <a:cs typeface="Verdana" panose="020B0604030504040204"/>
            </a:endParaRPr>
          </a:p>
          <a:p>
            <a:pPr marL="286385" indent="-274320">
              <a:spcBef>
                <a:spcPts val="930"/>
              </a:spcBef>
              <a:buAutoNum type="arabicPeriod"/>
              <a:tabLst>
                <a:tab pos="285750" algn="l"/>
                <a:tab pos="286385" algn="l"/>
              </a:tabLst>
            </a:pP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Q&amp;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audience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discussion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7880" y="555601"/>
            <a:ext cx="3687445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50" dirty="0"/>
              <a:t>Problem</a:t>
            </a:r>
            <a:r>
              <a:rPr spc="-365" dirty="0"/>
              <a:t> </a:t>
            </a:r>
            <a:r>
              <a:rPr spc="-264" dirty="0"/>
              <a:t>Statement</a:t>
            </a:r>
            <a:endParaRPr spc="-264" dirty="0"/>
          </a:p>
        </p:txBody>
      </p:sp>
      <p:sp>
        <p:nvSpPr>
          <p:cNvPr id="4" name="object 4"/>
          <p:cNvSpPr/>
          <p:nvPr/>
        </p:nvSpPr>
        <p:spPr>
          <a:xfrm>
            <a:off x="1104315" y="2233549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35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57945" y="2223690"/>
            <a:ext cx="2105672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Keylogge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Threats</a:t>
            </a:r>
            <a:endParaRPr sz="1700" dirty="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pose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serious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risk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secretly 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recording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user's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potentiall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exposing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like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password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financial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data.</a:t>
            </a:r>
            <a:endParaRPr sz="1300" dirty="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3708" y="2243742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5011" y="0"/>
                </a:moveTo>
                <a:lnTo>
                  <a:pt x="80035" y="0"/>
                </a:lnTo>
                <a:lnTo>
                  <a:pt x="74472" y="558"/>
                </a:lnTo>
                <a:lnTo>
                  <a:pt x="33401" y="17564"/>
                </a:lnTo>
                <a:lnTo>
                  <a:pt x="8686" y="47688"/>
                </a:lnTo>
                <a:lnTo>
                  <a:pt x="0" y="80035"/>
                </a:lnTo>
                <a:lnTo>
                  <a:pt x="12" y="218897"/>
                </a:lnTo>
                <a:lnTo>
                  <a:pt x="0" y="224523"/>
                </a:lnTo>
                <a:lnTo>
                  <a:pt x="11315" y="261810"/>
                </a:lnTo>
                <a:lnTo>
                  <a:pt x="42748" y="293243"/>
                </a:lnTo>
                <a:lnTo>
                  <a:pt x="80035" y="304558"/>
                </a:lnTo>
                <a:lnTo>
                  <a:pt x="215011" y="304558"/>
                </a:lnTo>
                <a:lnTo>
                  <a:pt x="252298" y="293243"/>
                </a:lnTo>
                <a:lnTo>
                  <a:pt x="283730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30" y="42748"/>
                </a:lnTo>
                <a:lnTo>
                  <a:pt x="252298" y="11315"/>
                </a:lnTo>
                <a:lnTo>
                  <a:pt x="220573" y="558"/>
                </a:lnTo>
                <a:lnTo>
                  <a:pt x="215011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630119" y="2223690"/>
            <a:ext cx="2119630" cy="2186816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15670">
              <a:lnSpc>
                <a:spcPct val="106000"/>
              </a:lnSpc>
              <a:spcBef>
                <a:spcPts val="15"/>
              </a:spcBef>
            </a:pPr>
            <a:r>
              <a:rPr sz="1700" spc="-5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Lack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700" spc="-5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5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User 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Awareness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Man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unawar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lack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knowledge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effectively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onlin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activities.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3718" y="2249277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14998" y="0"/>
                </a:moveTo>
                <a:lnTo>
                  <a:pt x="80022" y="0"/>
                </a:lnTo>
                <a:lnTo>
                  <a:pt x="74460" y="558"/>
                </a:lnTo>
                <a:lnTo>
                  <a:pt x="33388" y="17564"/>
                </a:lnTo>
                <a:lnTo>
                  <a:pt x="8674" y="47688"/>
                </a:lnTo>
                <a:lnTo>
                  <a:pt x="0" y="80035"/>
                </a:lnTo>
                <a:lnTo>
                  <a:pt x="0" y="218897"/>
                </a:lnTo>
                <a:lnTo>
                  <a:pt x="0" y="224523"/>
                </a:lnTo>
                <a:lnTo>
                  <a:pt x="11303" y="261810"/>
                </a:lnTo>
                <a:lnTo>
                  <a:pt x="42735" y="293243"/>
                </a:lnTo>
                <a:lnTo>
                  <a:pt x="80022" y="304558"/>
                </a:lnTo>
                <a:lnTo>
                  <a:pt x="214998" y="304558"/>
                </a:lnTo>
                <a:lnTo>
                  <a:pt x="252285" y="293243"/>
                </a:lnTo>
                <a:lnTo>
                  <a:pt x="283718" y="261810"/>
                </a:lnTo>
                <a:lnTo>
                  <a:pt x="295033" y="224523"/>
                </a:lnTo>
                <a:lnTo>
                  <a:pt x="295033" y="80035"/>
                </a:lnTo>
                <a:lnTo>
                  <a:pt x="283718" y="42748"/>
                </a:lnTo>
                <a:lnTo>
                  <a:pt x="252285" y="11315"/>
                </a:lnTo>
                <a:lnTo>
                  <a:pt x="220573" y="558"/>
                </a:lnTo>
                <a:lnTo>
                  <a:pt x="214998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43832" y="2223689"/>
            <a:ext cx="2014855" cy="2159565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94615">
              <a:lnSpc>
                <a:spcPct val="106000"/>
              </a:lnSpc>
              <a:spcBef>
                <a:spcPts val="1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Inadequate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Security  Measures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Existin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solutions  </a:t>
            </a:r>
            <a:r>
              <a:rPr sz="1300" spc="-1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protection 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against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sophisticated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attacks,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leaving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vulnerable.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384" y="769915"/>
            <a:ext cx="3246120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150" dirty="0"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pc="90" dirty="0">
                <a:latin typeface="Times New Roman" panose="02020603050405020304"/>
                <a:cs typeface="Times New Roman" panose="02020603050405020304"/>
              </a:rPr>
              <a:t>Overview</a:t>
            </a:r>
            <a:endParaRPr spc="9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9384" y="2770179"/>
            <a:ext cx="3739515" cy="1763302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project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aims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develop </a:t>
            </a:r>
            <a:r>
              <a:rPr sz="1300" spc="8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comprehensive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8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addresses</a:t>
            </a:r>
            <a:r>
              <a:rPr sz="1300" spc="-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critical</a:t>
            </a:r>
            <a:r>
              <a:rPr sz="130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concerns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faced </a:t>
            </a:r>
            <a:r>
              <a:rPr sz="1300" spc="3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individuals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5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organizations.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keylogger </a:t>
            </a:r>
            <a:r>
              <a:rPr sz="1300" spc="1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provide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advanced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monitoring </a:t>
            </a:r>
            <a:r>
              <a:rPr sz="1300" spc="-32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capabilities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1300" spc="5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detect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prevent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unauthorized </a:t>
            </a:r>
            <a:r>
              <a:rPr sz="1300" spc="7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access, </a:t>
            </a:r>
            <a:r>
              <a:rPr sz="1300" spc="5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safeguarding </a:t>
            </a:r>
            <a:r>
              <a:rPr sz="1300" spc="4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sensitive </a:t>
            </a:r>
            <a:r>
              <a:rPr sz="1300" spc="7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1300" spc="9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1300" spc="10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66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ensuring</a:t>
            </a:r>
            <a:r>
              <a:rPr sz="1300" spc="-19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40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digital</a:t>
            </a:r>
            <a:r>
              <a:rPr sz="1300" spc="-1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300" spc="35" dirty="0">
                <a:solidFill>
                  <a:srgbClr val="C9C2C0"/>
                </a:solidFill>
                <a:latin typeface="Times New Roman" panose="02020603050405020304"/>
                <a:cs typeface="Times New Roman" panose="02020603050405020304"/>
              </a:rPr>
              <a:t>privacy.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38648" y="2550580"/>
            <a:ext cx="3863923" cy="21318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070" y="627039"/>
            <a:ext cx="9144064" cy="784828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35" dirty="0"/>
              <a:t>Who</a:t>
            </a:r>
            <a:r>
              <a:rPr spc="-365" dirty="0"/>
              <a:t> </a:t>
            </a:r>
            <a:r>
              <a:rPr spc="-245"/>
              <a:t>are</a:t>
            </a:r>
            <a:r>
              <a:rPr spc="-365"/>
              <a:t> </a:t>
            </a:r>
            <a:r>
              <a:rPr spc="-220" smtClean="0"/>
              <a:t>th</a:t>
            </a:r>
            <a:r>
              <a:rPr spc="-250" smtClean="0"/>
              <a:t>e</a:t>
            </a:r>
            <a:r>
              <a:rPr lang="en-IN" spc="-250" dirty="0" smtClean="0"/>
              <a:t> </a:t>
            </a:r>
            <a:r>
              <a:rPr spc="-370" smtClean="0"/>
              <a:t> </a:t>
            </a:r>
            <a:r>
              <a:rPr spc="-220"/>
              <a:t>end</a:t>
            </a:r>
            <a:r>
              <a:rPr spc="-370"/>
              <a:t> </a:t>
            </a:r>
            <a:r>
              <a:rPr spc="-240" smtClean="0"/>
              <a:t>users</a:t>
            </a:r>
            <a:r>
              <a:rPr lang="en-IN" spc="-240" dirty="0" smtClean="0"/>
              <a:t> ?</a:t>
            </a:r>
            <a:endParaRPr spc="-24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5966" y="1808238"/>
            <a:ext cx="2541054" cy="15703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8515" y="3560955"/>
            <a:ext cx="254508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1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IT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primary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professionals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for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protectin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organization's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cyber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992" y="1808238"/>
            <a:ext cx="2541054" cy="1570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36530" y="3560954"/>
            <a:ext cx="23368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Executives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Business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leaders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decision-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makers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wh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safeguard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overal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infrastructure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will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also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benefi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</a:t>
            </a:r>
            <a:r>
              <a:rPr sz="1300" spc="-114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2005" y="1808238"/>
            <a:ext cx="2541053" cy="157031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234556" y="3560955"/>
            <a:ext cx="2565400" cy="188192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9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Employees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rise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remote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work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,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this 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employee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accessing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compan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3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system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dat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from  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persona</a:t>
            </a:r>
            <a:r>
              <a:rPr sz="1300" spc="-4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device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outsid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offic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network.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46" y="412725"/>
            <a:ext cx="8011924" cy="1554270"/>
          </a:xfrm>
          <a:prstGeom prst="rect">
            <a:avLst/>
          </a:prstGeom>
        </p:spPr>
        <p:txBody>
          <a:bodyPr vert="horz" wrap="square" lIns="0" tIns="15238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pc="-114" dirty="0"/>
              <a:t>Your</a:t>
            </a:r>
            <a:r>
              <a:rPr spc="-370" dirty="0"/>
              <a:t> </a:t>
            </a:r>
            <a:r>
              <a:rPr spc="-139" dirty="0"/>
              <a:t>solution</a:t>
            </a:r>
            <a:r>
              <a:rPr spc="-370" dirty="0"/>
              <a:t> </a:t>
            </a:r>
            <a:r>
              <a:rPr spc="-200" dirty="0"/>
              <a:t>and</a:t>
            </a:r>
            <a:r>
              <a:rPr spc="-360" dirty="0"/>
              <a:t> </a:t>
            </a:r>
            <a:r>
              <a:rPr spc="-130" dirty="0"/>
              <a:t>its</a:t>
            </a:r>
            <a:r>
              <a:rPr spc="-365" dirty="0"/>
              <a:t> </a:t>
            </a:r>
            <a:r>
              <a:rPr spc="-224" dirty="0"/>
              <a:t>value</a:t>
            </a:r>
            <a:r>
              <a:rPr spc="-365" dirty="0"/>
              <a:t> </a:t>
            </a:r>
            <a:r>
              <a:rPr spc="-155" dirty="0"/>
              <a:t>preposition</a:t>
            </a:r>
            <a:endParaRPr spc="-155" dirty="0"/>
          </a:p>
        </p:txBody>
      </p:sp>
      <p:sp>
        <p:nvSpPr>
          <p:cNvPr id="3" name="object 3"/>
          <p:cNvSpPr/>
          <p:nvPr/>
        </p:nvSpPr>
        <p:spPr>
          <a:xfrm>
            <a:off x="165596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35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809814" y="2409394"/>
            <a:ext cx="1965959" cy="2409633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12700" marR="470535">
              <a:lnSpc>
                <a:spcPct val="106000"/>
              </a:lnSpc>
              <a:spcBef>
                <a:spcPts val="15"/>
              </a:spcBef>
            </a:pPr>
            <a:r>
              <a:rPr sz="1700" spc="-9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Comprehensive  Security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keylogger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solution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provide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comprehensive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securit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input,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detecting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suspiciou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potential 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threats.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25430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43" y="0"/>
                </a:moveTo>
                <a:lnTo>
                  <a:pt x="80035" y="0"/>
                </a:lnTo>
                <a:lnTo>
                  <a:pt x="74472" y="546"/>
                </a:lnTo>
                <a:lnTo>
                  <a:pt x="33401" y="17551"/>
                </a:lnTo>
                <a:lnTo>
                  <a:pt x="8686" y="47675"/>
                </a:lnTo>
                <a:lnTo>
                  <a:pt x="0" y="80022"/>
                </a:lnTo>
                <a:lnTo>
                  <a:pt x="12" y="2693327"/>
                </a:lnTo>
                <a:lnTo>
                  <a:pt x="0" y="2698953"/>
                </a:lnTo>
                <a:lnTo>
                  <a:pt x="11315" y="2736240"/>
                </a:lnTo>
                <a:lnTo>
                  <a:pt x="42748" y="2767672"/>
                </a:lnTo>
                <a:lnTo>
                  <a:pt x="80035" y="2778975"/>
                </a:lnTo>
                <a:lnTo>
                  <a:pt x="2518143" y="2778975"/>
                </a:lnTo>
                <a:lnTo>
                  <a:pt x="2555417" y="2767672"/>
                </a:lnTo>
                <a:lnTo>
                  <a:pt x="2586850" y="2736240"/>
                </a:lnTo>
                <a:lnTo>
                  <a:pt x="2598166" y="2698953"/>
                </a:lnTo>
                <a:lnTo>
                  <a:pt x="2598166" y="80022"/>
                </a:lnTo>
                <a:lnTo>
                  <a:pt x="2586850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43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79291" y="2409395"/>
            <a:ext cx="2206625" cy="2131992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8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Enhance</a:t>
            </a:r>
            <a:r>
              <a:rPr sz="1700" spc="-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7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Privacy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25000"/>
              </a:lnSpc>
              <a:spcBef>
                <a:spcPts val="765"/>
              </a:spcBef>
            </a:pP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By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loggin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keyboard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activity,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too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help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users 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identify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prevent 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unauthorize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2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access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to 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sensitiv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information, 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ensurin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digita</a:t>
            </a:r>
            <a:r>
              <a:rPr sz="1300" spc="-3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privacy  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protected.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4906" y="2274583"/>
            <a:ext cx="2598420" cy="2779395"/>
          </a:xfrm>
          <a:custGeom>
            <a:avLst/>
            <a:gdLst/>
            <a:ahLst/>
            <a:cxnLst/>
            <a:rect l="l" t="t" r="r" b="b"/>
            <a:pathLst>
              <a:path w="2598420" h="2779395">
                <a:moveTo>
                  <a:pt x="2518130" y="0"/>
                </a:moveTo>
                <a:lnTo>
                  <a:pt x="80022" y="0"/>
                </a:lnTo>
                <a:lnTo>
                  <a:pt x="74460" y="546"/>
                </a:lnTo>
                <a:lnTo>
                  <a:pt x="33388" y="17551"/>
                </a:lnTo>
                <a:lnTo>
                  <a:pt x="8674" y="47675"/>
                </a:lnTo>
                <a:lnTo>
                  <a:pt x="0" y="80022"/>
                </a:lnTo>
                <a:lnTo>
                  <a:pt x="0" y="2693327"/>
                </a:lnTo>
                <a:lnTo>
                  <a:pt x="0" y="2698953"/>
                </a:lnTo>
                <a:lnTo>
                  <a:pt x="11303" y="2736240"/>
                </a:lnTo>
                <a:lnTo>
                  <a:pt x="42735" y="2767672"/>
                </a:lnTo>
                <a:lnTo>
                  <a:pt x="80022" y="2778975"/>
                </a:lnTo>
                <a:lnTo>
                  <a:pt x="2518130" y="2778975"/>
                </a:lnTo>
                <a:lnTo>
                  <a:pt x="2555417" y="2767672"/>
                </a:lnTo>
                <a:lnTo>
                  <a:pt x="2586837" y="2736240"/>
                </a:lnTo>
                <a:lnTo>
                  <a:pt x="2598153" y="2698953"/>
                </a:lnTo>
                <a:lnTo>
                  <a:pt x="2598153" y="80022"/>
                </a:lnTo>
                <a:lnTo>
                  <a:pt x="2586837" y="42735"/>
                </a:lnTo>
                <a:lnTo>
                  <a:pt x="2555417" y="11303"/>
                </a:lnTo>
                <a:lnTo>
                  <a:pt x="2523705" y="546"/>
                </a:lnTo>
                <a:lnTo>
                  <a:pt x="2518130" y="0"/>
                </a:lnTo>
                <a:close/>
              </a:path>
            </a:pathLst>
          </a:custGeom>
          <a:solidFill>
            <a:srgbClr val="3431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348753" y="2409395"/>
            <a:ext cx="2120900" cy="2143533"/>
          </a:xfrm>
          <a:prstGeom prst="rect">
            <a:avLst/>
          </a:prstGeom>
        </p:spPr>
        <p:txBody>
          <a:bodyPr vert="horz" wrap="square" lIns="0" tIns="17143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700" spc="-90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Customizable</a:t>
            </a:r>
            <a:r>
              <a:rPr sz="1700" spc="-175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700" spc="-106" dirty="0">
                <a:solidFill>
                  <a:srgbClr val="EBCCBB"/>
                </a:solidFill>
                <a:latin typeface="Verdana" panose="020B0604030504040204"/>
                <a:cs typeface="Verdana" panose="020B0604030504040204"/>
              </a:rPr>
              <a:t>Settings</a:t>
            </a:r>
            <a:endParaRPr sz="1700">
              <a:latin typeface="Verdana" panose="020B0604030504040204"/>
              <a:cs typeface="Verdana" panose="020B0604030504040204"/>
            </a:endParaRPr>
          </a:p>
          <a:p>
            <a:pPr marL="12700" marR="37465">
              <a:lnSpc>
                <a:spcPct val="125000"/>
              </a:lnSpc>
              <a:spcBef>
                <a:spcPts val="765"/>
              </a:spcBef>
            </a:pP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Ou</a:t>
            </a:r>
            <a:r>
              <a:rPr sz="1300" spc="-4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softwar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offers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flexible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configuratio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options,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allowing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tailo</a:t>
            </a:r>
            <a:r>
              <a:rPr sz="1300" spc="-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9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 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monitoring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alerting 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capabilitie</a:t>
            </a:r>
            <a:r>
              <a:rPr sz="1300" spc="-7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300" spc="-99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6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thei</a:t>
            </a:r>
            <a:r>
              <a:rPr sz="1300" spc="-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1300" spc="-15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7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specific  </a:t>
            </a:r>
            <a:r>
              <a:rPr sz="1300" spc="-11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needs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85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and</a:t>
            </a:r>
            <a:r>
              <a:rPr sz="1300" spc="-150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300" spc="-106" dirty="0">
                <a:solidFill>
                  <a:srgbClr val="C9C2C0"/>
                </a:solidFill>
                <a:latin typeface="Verdana" panose="020B0604030504040204"/>
                <a:cs typeface="Verdana" panose="020B0604030504040204"/>
              </a:rPr>
              <a:t>preferences.</a:t>
            </a:r>
            <a:endParaRPr sz="13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4289</Words>
  <Application>WPS Presentation</Application>
  <PresentationFormat>Custom</PresentationFormat>
  <Paragraphs>105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SimSun</vt:lpstr>
      <vt:lpstr>Wingdings</vt:lpstr>
      <vt:lpstr>Wingdings 2</vt:lpstr>
      <vt:lpstr>Wingdings</vt:lpstr>
      <vt:lpstr>Wingdings 3</vt:lpstr>
      <vt:lpstr>Copperplate Gothic Bold</vt:lpstr>
      <vt:lpstr>Lucida Bright</vt:lpstr>
      <vt:lpstr>Lucida Sans Unicode</vt:lpstr>
      <vt:lpstr>Algerian</vt:lpstr>
      <vt:lpstr>Century Gothic</vt:lpstr>
      <vt:lpstr>Lucida Sans Unicode</vt:lpstr>
      <vt:lpstr>Verdana</vt:lpstr>
      <vt:lpstr>Times New Roman</vt:lpstr>
      <vt:lpstr>Microsoft YaHei</vt:lpstr>
      <vt:lpstr>Arial Unicode MS</vt:lpstr>
      <vt:lpstr>Lucida Sans</vt:lpstr>
      <vt:lpstr>Book Antiqua</vt:lpstr>
      <vt:lpstr>Calibri</vt:lpstr>
      <vt:lpstr>Apex</vt:lpstr>
      <vt:lpstr>D .  ALEKHYA   KEY     LOGGER</vt:lpstr>
      <vt:lpstr>PowerPoint 演示文稿</vt:lpstr>
      <vt:lpstr>PROJECT TITLE</vt:lpstr>
      <vt:lpstr> Keylogger and security</vt:lpstr>
      <vt:lpstr>Agenda</vt:lpstr>
      <vt:lpstr>Problem Statement</vt:lpstr>
      <vt:lpstr>Project Overview</vt:lpstr>
      <vt:lpstr>Who are the  end users ?</vt:lpstr>
      <vt:lpstr>Your solution and its value preposition</vt:lpstr>
      <vt:lpstr>The Wow in Your Solution</vt:lpstr>
      <vt:lpstr>Modelling</vt:lpstr>
      <vt:lpstr>Results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</dc:title>
  <dc:creator>LENOVO</dc:creator>
  <cp:lastModifiedBy>WPS_1643042636</cp:lastModifiedBy>
  <cp:revision>10</cp:revision>
  <dcterms:created xsi:type="dcterms:W3CDTF">2024-06-10T10:19:00Z</dcterms:created>
  <dcterms:modified xsi:type="dcterms:W3CDTF">2024-06-20T07:11:05Z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2024-06-10T05:30:00Z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2024-06-10T05:30:00Z</vt:filetime>
  </property>
  <property fmtid="{D5CDD505-2E9C-101B-9397-08002B2CF9AE}" pid="5" name="ICV">
    <vt:lpwstr>94F78EFA01524C2B8A9611B6F0B07991_12</vt:lpwstr>
  </property>
  <property fmtid="{D5CDD505-2E9C-101B-9397-08002B2CF9AE}" pid="6" name="KSOProductBuildVer">
    <vt:lpwstr>1033-12.2.0.17119</vt:lpwstr>
  </property>
</Properties>
</file>