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56" r:id="rId2"/>
    <p:sldId id="264" r:id="rId3"/>
    <p:sldId id="265" r:id="rId4"/>
    <p:sldId id="266" r:id="rId5"/>
    <p:sldId id="267" r:id="rId6"/>
    <p:sldId id="271" r:id="rId7"/>
    <p:sldId id="270" r:id="rId8"/>
    <p:sldId id="272" r:id="rId9"/>
    <p:sldId id="286" r:id="rId10"/>
    <p:sldId id="260" r:id="rId11"/>
    <p:sldId id="261" r:id="rId12"/>
    <p:sldId id="277"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74" d="100"/>
          <a:sy n="74" d="100"/>
        </p:scale>
        <p:origin x="15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34197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25152213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6A7B6-B98C-41F0-AB4A-BB7B42199BB9}"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557616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9229362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726657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15014515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39665537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18855389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6237353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37533498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39573453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41511923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06A7B6-B98C-41F0-AB4A-BB7B42199BB9}"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6603549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06A7B6-B98C-41F0-AB4A-BB7B42199BB9}"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20202951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37001545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2686951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F06A7B6-B98C-41F0-AB4A-BB7B42199BB9}" type="datetimeFigureOut">
              <a:rPr lang="en-US" smtClean="0"/>
              <a:t>3/16/2022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6763600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6A7B6-B98C-41F0-AB4A-BB7B42199BB9}"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91C97-D5ED-4525-A683-C2D807D9323E}" type="slidenum">
              <a:rPr lang="en-US" smtClean="0"/>
              <a:t>‹#›</a:t>
            </a:fld>
            <a:endParaRPr lang="en-US"/>
          </a:p>
        </p:txBody>
      </p:sp>
    </p:spTree>
    <p:extLst>
      <p:ext uri="{BB962C8B-B14F-4D97-AF65-F5344CB8AC3E}">
        <p14:creationId xmlns:p14="http://schemas.microsoft.com/office/powerpoint/2010/main" val="20624728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06A7B6-B98C-41F0-AB4A-BB7B42199BB9}" type="datetimeFigureOut">
              <a:rPr lang="en-US" smtClean="0"/>
              <a:t>3/16/2022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8991C97-D5ED-4525-A683-C2D807D9323E}" type="slidenum">
              <a:rPr lang="en-US" smtClean="0"/>
              <a:t>‹#›</a:t>
            </a:fld>
            <a:endParaRPr lang="en-US"/>
          </a:p>
        </p:txBody>
      </p:sp>
    </p:spTree>
    <p:extLst>
      <p:ext uri="{BB962C8B-B14F-4D97-AF65-F5344CB8AC3E}">
        <p14:creationId xmlns:p14="http://schemas.microsoft.com/office/powerpoint/2010/main" val="665576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05" y="692785"/>
            <a:ext cx="8207375" cy="1944127"/>
          </a:xfrm>
        </p:spPr>
        <p:txBody>
          <a:bodyPr/>
          <a:lstStyle/>
          <a:p>
            <a:r>
              <a:rPr lang="en-IN" sz="4400" dirty="0" smtClean="0">
                <a:latin typeface="Times New Roman" panose="02020603050405020304" charset="0"/>
                <a:cs typeface="Times New Roman" panose="02020603050405020304" charset="0"/>
              </a:rPr>
              <a:t>Food Wastage Management System</a:t>
            </a:r>
          </a:p>
        </p:txBody>
      </p:sp>
      <p:sp>
        <p:nvSpPr>
          <p:cNvPr id="3" name="Subtitle 2"/>
          <p:cNvSpPr>
            <a:spLocks noGrp="1"/>
          </p:cNvSpPr>
          <p:nvPr>
            <p:ph type="subTitle" idx="1"/>
          </p:nvPr>
        </p:nvSpPr>
        <p:spPr>
          <a:xfrm>
            <a:off x="4860031" y="4077072"/>
            <a:ext cx="4363979" cy="2519943"/>
          </a:xfrm>
        </p:spPr>
        <p:txBody>
          <a:bodyPr>
            <a:normAutofit lnSpcReduction="10000"/>
          </a:bodyPr>
          <a:lstStyle/>
          <a:p>
            <a:r>
              <a:rPr lang="en-IN" altLang="en-US" dirty="0"/>
              <a:t>      </a:t>
            </a:r>
            <a:r>
              <a:rPr lang="en-IN" altLang="en-US" sz="2000" dirty="0"/>
              <a:t> </a:t>
            </a:r>
            <a:r>
              <a:rPr lang="en-IN" altLang="en-US" sz="2000" dirty="0" smtClean="0"/>
              <a:t>  </a:t>
            </a:r>
            <a:r>
              <a:rPr lang="en-IN" altLang="en-US" sz="2000" dirty="0" smtClean="0"/>
              <a:t> </a:t>
            </a:r>
            <a:r>
              <a:rPr lang="en-IN" altLang="en-US" sz="2000" u="sng" dirty="0" smtClean="0">
                <a:latin typeface="Times New Roman" panose="02020603050405020304" charset="0"/>
                <a:cs typeface="Times New Roman" panose="02020603050405020304" charset="0"/>
              </a:rPr>
              <a:t>Presented By</a:t>
            </a:r>
            <a:endParaRPr lang="en-IN" altLang="en-US" sz="2000" u="sng" dirty="0">
              <a:latin typeface="Times New Roman" panose="02020603050405020304" charset="0"/>
              <a:cs typeface="Times New Roman" panose="02020603050405020304" charset="0"/>
            </a:endParaRPr>
          </a:p>
          <a:p>
            <a:r>
              <a:rPr lang="en-IN" altLang="en-US" sz="2000" dirty="0">
                <a:latin typeface="Times New Roman" panose="02020603050405020304" charset="0"/>
                <a:cs typeface="Times New Roman" panose="02020603050405020304" charset="0"/>
              </a:rPr>
              <a:t>      </a:t>
            </a:r>
            <a:r>
              <a:rPr lang="en-US" sz="1800" dirty="0" smtClean="0"/>
              <a:t>GIC_OND21_FS_JAVA_5</a:t>
            </a:r>
            <a:endParaRPr lang="en-US" sz="1800" dirty="0" smtClean="0"/>
          </a:p>
          <a:p>
            <a:endParaRPr lang="en-US" sz="1800" dirty="0" smtClean="0"/>
          </a:p>
          <a:p>
            <a:pPr marL="285750" indent="-285750">
              <a:buFont typeface="Wingdings" panose="05000000000000000000" pitchFamily="2" charset="2"/>
              <a:buChar char="Ø"/>
            </a:pPr>
            <a:r>
              <a:rPr lang="en-US" sz="1400" dirty="0" smtClean="0"/>
              <a:t>Mahendra vuggumudi (gic1221015)</a:t>
            </a:r>
          </a:p>
          <a:p>
            <a:pPr marL="285750" indent="-285750">
              <a:buFont typeface="Wingdings" panose="05000000000000000000" pitchFamily="2" charset="2"/>
              <a:buChar char="Ø"/>
            </a:pPr>
            <a:r>
              <a:rPr lang="en-US" sz="1400" dirty="0" smtClean="0"/>
              <a:t>VeRTHIKA SHARMA (GIC1221008)</a:t>
            </a:r>
          </a:p>
          <a:p>
            <a:pPr marL="285750" indent="-285750">
              <a:buFont typeface="Wingdings" panose="05000000000000000000" pitchFamily="2" charset="2"/>
              <a:buChar char="Ø"/>
            </a:pPr>
            <a:r>
              <a:rPr lang="en-US" sz="1400" dirty="0" smtClean="0"/>
              <a:t>Yamini sirisala (gic1221007)</a:t>
            </a:r>
          </a:p>
          <a:p>
            <a:pPr marL="285750" indent="-285750">
              <a:buFont typeface="Wingdings" panose="05000000000000000000" pitchFamily="2" charset="2"/>
              <a:buChar char="Ø"/>
            </a:pPr>
            <a:r>
              <a:rPr lang="en-US" sz="1400" dirty="0" smtClean="0"/>
              <a:t>Mydhili ravichandran (gic1221018)</a:t>
            </a:r>
          </a:p>
          <a:p>
            <a:pPr marL="285750" indent="-285750">
              <a:buFont typeface="Wingdings" panose="05000000000000000000" pitchFamily="2" charset="2"/>
              <a:buChar char="Ø"/>
            </a:pPr>
            <a:endParaRPr lang="en-US" sz="1400" dirty="0"/>
          </a:p>
          <a:p>
            <a:endParaRPr lang="en-I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Login Page</a:t>
            </a:r>
            <a:endParaRPr lang="en-US"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6262"/>
          <a:stretch/>
        </p:blipFill>
        <p:spPr>
          <a:xfrm>
            <a:off x="1259632" y="1853248"/>
            <a:ext cx="6711950" cy="431205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Registration </a:t>
            </a:r>
            <a:r>
              <a:rPr lang="en-IN" altLang="en-US" dirty="0">
                <a:latin typeface="Times New Roman" panose="02020603050405020304" charset="0"/>
                <a:cs typeface="Times New Roman" panose="02020603050405020304" charset="0"/>
              </a:rPr>
              <a:t>Page</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6150"/>
          <a:stretch/>
        </p:blipFill>
        <p:spPr>
          <a:xfrm>
            <a:off x="1259632" y="2276872"/>
            <a:ext cx="6711950" cy="354156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Food Donation Details</a:t>
            </a:r>
            <a:endParaRPr lang="en-IN" altLang="en-US"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276872"/>
            <a:ext cx="6711950" cy="377362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2492896"/>
            <a:ext cx="8229600" cy="2226424"/>
          </a:xfrm>
        </p:spPr>
        <p:txBody>
          <a:bodyPr/>
          <a:lstStyle/>
          <a:p>
            <a:pPr algn="just"/>
            <a:r>
              <a:rPr lang="en-IN" altLang="en-US" sz="8000" dirty="0">
                <a:latin typeface="Times New Roman" panose="02020603050405020304" charset="0"/>
                <a:cs typeface="Times New Roman" panose="02020603050405020304"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lstStyle/>
          <a:p>
            <a:r>
              <a:rPr lang="en-IN" altLang="en-US"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827700" y="1556793"/>
            <a:ext cx="6711654" cy="4691614"/>
          </a:xfrm>
        </p:spPr>
        <p:txBody>
          <a:bodyPr>
            <a:normAutofit/>
          </a:bodyPr>
          <a:lstStyle/>
          <a:p>
            <a:r>
              <a:rPr lang="en-GB" sz="1900" dirty="0" smtClean="0">
                <a:latin typeface="Times New Roman" panose="02020603050405020304" pitchFamily="18" charset="0"/>
                <a:cs typeface="Times New Roman" panose="02020603050405020304" pitchFamily="18" charset="0"/>
              </a:rPr>
              <a:t>Food </a:t>
            </a:r>
            <a:r>
              <a:rPr lang="en-GB" sz="1900" dirty="0">
                <a:latin typeface="Times New Roman" panose="02020603050405020304" pitchFamily="18" charset="0"/>
                <a:cs typeface="Times New Roman" panose="02020603050405020304" pitchFamily="18" charset="0"/>
              </a:rPr>
              <a:t>Wastage is a massive problem in our society. In highly populated countries like India, food wastage is a disturbing issue</a:t>
            </a:r>
            <a:r>
              <a:rPr lang="en-GB" sz="1900" dirty="0" smtClean="0">
                <a:latin typeface="Times New Roman" panose="02020603050405020304" pitchFamily="18" charset="0"/>
                <a:cs typeface="Times New Roman" panose="02020603050405020304" pitchFamily="18" charset="0"/>
              </a:rPr>
              <a:t>.</a:t>
            </a:r>
          </a:p>
          <a:p>
            <a:r>
              <a:rPr lang="en-GB" sz="1900" dirty="0" smtClean="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The streets, garbage bins and landfills have sample proof to prove it. </a:t>
            </a:r>
            <a:r>
              <a:rPr lang="en-GB" sz="1900" dirty="0" smtClean="0">
                <a:latin typeface="Times New Roman" panose="02020603050405020304" pitchFamily="18" charset="0"/>
                <a:cs typeface="Times New Roman" panose="02020603050405020304" pitchFamily="18" charset="0"/>
              </a:rPr>
              <a:t>weddings, </a:t>
            </a:r>
            <a:r>
              <a:rPr lang="en-GB" sz="1900" dirty="0">
                <a:latin typeface="Times New Roman" panose="02020603050405020304" pitchFamily="18" charset="0"/>
                <a:cs typeface="Times New Roman" panose="02020603050405020304" pitchFamily="18" charset="0"/>
              </a:rPr>
              <a:t>canteens, restaurants, social and family get-togethers and functions expel out so much food</a:t>
            </a:r>
            <a:r>
              <a:rPr lang="en-GB" sz="1900" dirty="0" smtClean="0">
                <a:latin typeface="Times New Roman" panose="02020603050405020304" pitchFamily="18" charset="0"/>
                <a:cs typeface="Times New Roman" panose="02020603050405020304" pitchFamily="18" charset="0"/>
              </a:rPr>
              <a:t>.</a:t>
            </a:r>
          </a:p>
          <a:p>
            <a:r>
              <a:rPr lang="en-GB" sz="1900" dirty="0" smtClean="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Food wastage is not only an indication of hunger or pollution, but also of many economic problems. The high standard of living has resulted in the wastage of food, clothes, etc. because of quick changes in habits and lifestyle. Instead of wasting these things we can put them in use by donating them to various organizations such as orphanages, old age homes, etc. Our aim is to help eradicate the hunger in today's world and provide food to every living individual.</a:t>
            </a:r>
            <a:endParaRPr lang="en-US" sz="1900" dirty="0">
              <a:latin typeface="Times New Roman" panose="02020603050405020304" pitchFamily="18" charset="0"/>
              <a:cs typeface="Times New Roman" panose="02020603050405020304" pitchFamily="18" charset="0"/>
            </a:endParaRPr>
          </a:p>
          <a:p>
            <a:pPr algn="just"/>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Objective</a:t>
            </a:r>
          </a:p>
        </p:txBody>
      </p:sp>
      <p:sp>
        <p:nvSpPr>
          <p:cNvPr id="3" name="Content Placeholder 2"/>
          <p:cNvSpPr>
            <a:spLocks noGrp="1"/>
          </p:cNvSpPr>
          <p:nvPr>
            <p:ph idx="1"/>
          </p:nvPr>
        </p:nvSpPr>
        <p:spPr/>
        <p:txBody>
          <a:bodyPr>
            <a:normAutofit/>
          </a:bodyPr>
          <a:lstStyle/>
          <a:p>
            <a:pPr algn="just"/>
            <a:r>
              <a:rPr lang="en-US" sz="1800" dirty="0"/>
              <a:t>The purpose of creating this Application is to eradicate hunger in the most possible </a:t>
            </a:r>
            <a:r>
              <a:rPr lang="en-US" sz="1800" dirty="0" smtClean="0"/>
              <a:t>way . NMFW </a:t>
            </a:r>
            <a:r>
              <a:rPr lang="en-US" sz="1800" dirty="0"/>
              <a:t>is a real-time app which aims to reduce wastage of food. </a:t>
            </a:r>
            <a:endParaRPr lang="en-US" sz="1800" dirty="0" smtClean="0"/>
          </a:p>
          <a:p>
            <a:pPr marL="0" indent="0" algn="just">
              <a:buNone/>
            </a:pPr>
            <a:endParaRPr lang="en-US" sz="1800" dirty="0" smtClean="0"/>
          </a:p>
          <a:p>
            <a:pPr algn="just"/>
            <a:r>
              <a:rPr lang="en-US" sz="1800" dirty="0" smtClean="0"/>
              <a:t>In </a:t>
            </a:r>
            <a:r>
              <a:rPr lang="en-US" sz="1800" dirty="0"/>
              <a:t>this </a:t>
            </a:r>
            <a:r>
              <a:rPr lang="en-US" sz="1800" dirty="0" smtClean="0"/>
              <a:t>app  any </a:t>
            </a:r>
            <a:r>
              <a:rPr lang="en-US" sz="1800" dirty="0"/>
              <a:t>person can register themselves as a user and either donate or receive food. Whenever a user donates food, it gets sorted in the real-time </a:t>
            </a:r>
            <a:r>
              <a:rPr lang="en-US" sz="1800" dirty="0" smtClean="0"/>
              <a:t>database.</a:t>
            </a:r>
          </a:p>
          <a:p>
            <a:pPr marL="0" indent="0" algn="just">
              <a:buNone/>
            </a:pPr>
            <a:endParaRPr lang="en-US" sz="1800" dirty="0" smtClean="0"/>
          </a:p>
          <a:p>
            <a:pPr algn="just"/>
            <a:r>
              <a:rPr lang="en-GB" sz="1800" dirty="0" smtClean="0"/>
              <a:t>Our </a:t>
            </a:r>
            <a:r>
              <a:rPr lang="en-GB" sz="1800" dirty="0"/>
              <a:t>aim is to help eradicate the hunger in today's world and provide food to every living individual.</a:t>
            </a:r>
            <a:endParaRPr lang="en-US" sz="1800" dirty="0"/>
          </a:p>
          <a:p>
            <a:pPr algn="just"/>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List of Modules</a:t>
            </a:r>
          </a:p>
        </p:txBody>
      </p:sp>
      <p:sp>
        <p:nvSpPr>
          <p:cNvPr id="3" name="Content Placeholder 2"/>
          <p:cNvSpPr>
            <a:spLocks noGrp="1"/>
          </p:cNvSpPr>
          <p:nvPr>
            <p:ph idx="1"/>
          </p:nvPr>
        </p:nvSpPr>
        <p:spPr/>
        <p:txBody>
          <a:bodyPr/>
          <a:lstStyle/>
          <a:p>
            <a:r>
              <a:rPr lang="en-IN" altLang="en-US" sz="2400" dirty="0" smtClean="0">
                <a:latin typeface="Times New Roman" panose="02020603050405020304" charset="0"/>
                <a:cs typeface="Times New Roman" panose="02020603050405020304" charset="0"/>
              </a:rPr>
              <a:t>Admin</a:t>
            </a:r>
          </a:p>
          <a:p>
            <a:r>
              <a:rPr lang="en-IN" altLang="en-US" sz="2400" dirty="0" smtClean="0">
                <a:latin typeface="Times New Roman" panose="02020603050405020304" charset="0"/>
                <a:cs typeface="Times New Roman" panose="02020603050405020304" charset="0"/>
              </a:rPr>
              <a:t>Donor</a:t>
            </a:r>
            <a:endParaRPr lang="en-IN" alt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Admin</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charset="0"/>
                <a:cs typeface="Times New Roman" panose="02020603050405020304" charset="0"/>
              </a:rPr>
              <a:t> Admin module allows system administrator to set up back-end of the system and perform basic system configuration, mainly definition of predefined drop-down fields, definition of classes time schedule, etc.</a:t>
            </a:r>
          </a:p>
          <a:p>
            <a:pPr algn="just"/>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Times New Roman" panose="02020603050405020304" charset="0"/>
                <a:cs typeface="Times New Roman" panose="02020603050405020304" charset="0"/>
              </a:rPr>
              <a:t>Software Interface</a:t>
            </a:r>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Front end:</a:t>
            </a:r>
            <a:r>
              <a:rPr lang="en-IN" altLang="en-US" sz="2400" dirty="0">
                <a:latin typeface="Times New Roman" panose="02020603050405020304" charset="0"/>
                <a:cs typeface="Times New Roman" panose="02020603050405020304" charset="0"/>
              </a:rPr>
              <a:t> HTML</a:t>
            </a:r>
            <a:r>
              <a:rPr lang="en-IN" altLang="en-US" sz="2400" dirty="0" smtClean="0">
                <a:latin typeface="Times New Roman" panose="02020603050405020304" charset="0"/>
                <a:cs typeface="Times New Roman" panose="02020603050405020304" charset="0"/>
              </a:rPr>
              <a:t>, CSS ,JavaScript</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Language: J</a:t>
            </a:r>
            <a:r>
              <a:rPr lang="en-IN" altLang="en-US" sz="2400" dirty="0">
                <a:latin typeface="Times New Roman" panose="02020603050405020304" charset="0"/>
                <a:cs typeface="Times New Roman" panose="02020603050405020304" charset="0"/>
              </a:rPr>
              <a:t>ava Spring Boot</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Back End: </a:t>
            </a:r>
            <a:r>
              <a:rPr lang="en-US" sz="2400" dirty="0" smtClean="0">
                <a:latin typeface="Times New Roman" panose="02020603050405020304" charset="0"/>
                <a:cs typeface="Times New Roman" panose="02020603050405020304" charset="0"/>
              </a:rPr>
              <a:t>My</a:t>
            </a:r>
            <a:r>
              <a:rPr lang="en-IN" altLang="en-US" sz="2400" dirty="0" smtClean="0">
                <a:latin typeface="Times New Roman" panose="02020603050405020304" charset="0"/>
                <a:cs typeface="Times New Roman" panose="02020603050405020304" charset="0"/>
              </a:rPr>
              <a:t>SQL</a:t>
            </a:r>
            <a:endParaRPr lang="en-IN" altLang="en-US" sz="24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Times New Roman" panose="02020603050405020304" charset="0"/>
                <a:cs typeface="Times New Roman" panose="02020603050405020304" charset="0"/>
              </a:rPr>
              <a:t>Hardware Interface</a:t>
            </a:r>
          </a:p>
        </p:txBody>
      </p:sp>
      <p:sp>
        <p:nvSpPr>
          <p:cNvPr id="3" name="Content Placeholder 2"/>
          <p:cNvSpPr>
            <a:spLocks noGrp="1"/>
          </p:cNvSpPr>
          <p:nvPr>
            <p:ph idx="1"/>
          </p:nvPr>
        </p:nvSpPr>
        <p:spPr/>
        <p:txBody>
          <a:bodyPr/>
          <a:lstStyle/>
          <a:p>
            <a:r>
              <a:rPr lang="en-US" sz="2400">
                <a:latin typeface="Times New Roman" panose="02020603050405020304" charset="0"/>
                <a:cs typeface="Times New Roman" panose="02020603050405020304" charset="0"/>
              </a:rPr>
              <a:t>Processor: Intel Pentium4 2.00GHz or above</a:t>
            </a:r>
          </a:p>
          <a:p>
            <a:r>
              <a:rPr lang="en-US" sz="2400">
                <a:latin typeface="Times New Roman" panose="02020603050405020304" charset="0"/>
                <a:cs typeface="Times New Roman" panose="02020603050405020304" charset="0"/>
              </a:rPr>
              <a:t>Memory: 512MB  </a:t>
            </a:r>
          </a:p>
          <a:p>
            <a:r>
              <a:rPr lang="en-US" sz="2400">
                <a:latin typeface="Times New Roman" panose="02020603050405020304" charset="0"/>
                <a:cs typeface="Times New Roman" panose="02020603050405020304" charset="0"/>
              </a:rPr>
              <a:t>Hard Disk Drive: 40MB or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UseCase </a:t>
            </a:r>
            <a:r>
              <a:rPr lang="en-IN" altLang="en-US" dirty="0">
                <a:latin typeface="Times New Roman" panose="02020603050405020304" charset="0"/>
                <a:cs typeface="Times New Roman" panose="02020603050405020304" charset="0"/>
              </a:rPr>
              <a:t>Diagrams</a:t>
            </a:r>
          </a:p>
        </p:txBody>
      </p:sp>
      <p:sp>
        <p:nvSpPr>
          <p:cNvPr id="4" name="Text Box 3"/>
          <p:cNvSpPr txBox="1"/>
          <p:nvPr/>
        </p:nvSpPr>
        <p:spPr>
          <a:xfrm>
            <a:off x="3131840" y="6069330"/>
            <a:ext cx="3054965" cy="368300"/>
          </a:xfrm>
          <a:prstGeom prst="rect">
            <a:avLst/>
          </a:prstGeom>
          <a:noFill/>
        </p:spPr>
        <p:txBody>
          <a:bodyPr wrap="square" rtlCol="0">
            <a:spAutoFit/>
          </a:bodyPr>
          <a:lstStyle/>
          <a:p>
            <a:r>
              <a:rPr lang="en-IN" altLang="en-US" dirty="0"/>
              <a:t>        </a:t>
            </a:r>
            <a:r>
              <a:rPr lang="en-IN" altLang="en-US" dirty="0" smtClean="0"/>
              <a:t>    </a:t>
            </a:r>
            <a:r>
              <a:rPr lang="en-IN" altLang="en-US" dirty="0" smtClean="0">
                <a:latin typeface="Times New Roman" panose="02020603050405020304" charset="0"/>
                <a:cs typeface="Times New Roman" panose="02020603050405020304" charset="0"/>
              </a:rPr>
              <a:t>  </a:t>
            </a:r>
            <a:r>
              <a:rPr lang="en-IN" altLang="en-US" b="1" dirty="0" smtClean="0">
                <a:latin typeface="Times New Roman" panose="02020603050405020304" charset="0"/>
                <a:cs typeface="Times New Roman" panose="02020603050405020304" charset="0"/>
              </a:rPr>
              <a:t>Registration</a:t>
            </a:r>
            <a:endParaRPr lang="en-IN" altLang="en-US" b="1" dirty="0">
              <a:latin typeface="Times New Roman" panose="02020603050405020304" charset="0"/>
              <a:cs typeface="Times New Roman" panose="02020603050405020304" charset="0"/>
            </a:endParaRPr>
          </a:p>
        </p:txBody>
      </p:sp>
      <p:pic>
        <p:nvPicPr>
          <p:cNvPr id="1026" name="Picture 2" descr="newregd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143950"/>
            <a:ext cx="3999061" cy="363467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UseCase Diagrams</a:t>
            </a:r>
            <a:endParaRPr lang="en-US" dirty="0"/>
          </a:p>
        </p:txBody>
      </p:sp>
      <p:pic>
        <p:nvPicPr>
          <p:cNvPr id="4" name="Content Placeholder 3"/>
          <p:cNvPicPr>
            <a:picLocks noGrp="1" noChangeAspect="1"/>
          </p:cNvPicPr>
          <p:nvPr>
            <p:ph idx="1"/>
          </p:nvPr>
        </p:nvPicPr>
        <p:blipFill>
          <a:blip r:embed="rId2"/>
          <a:stretch>
            <a:fillRect/>
          </a:stretch>
        </p:blipFill>
        <p:spPr>
          <a:xfrm>
            <a:off x="2627784" y="2060848"/>
            <a:ext cx="4146450" cy="36086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347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356</Words>
  <Application>Microsoft Office PowerPoint</Application>
  <PresentationFormat>On-screen Show (4:3)</PresentationFormat>
  <Paragraphs>38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vt:lpstr>
      <vt:lpstr>Food Wastage Management System</vt:lpstr>
      <vt:lpstr>Introduction</vt:lpstr>
      <vt:lpstr>Objective</vt:lpstr>
      <vt:lpstr>List of Modules</vt:lpstr>
      <vt:lpstr>Admin</vt:lpstr>
      <vt:lpstr>Software Interface</vt:lpstr>
      <vt:lpstr>Hardware Interface</vt:lpstr>
      <vt:lpstr>UseCase Diagrams</vt:lpstr>
      <vt:lpstr>UseCase Diagrams</vt:lpstr>
      <vt:lpstr>Login Page</vt:lpstr>
      <vt:lpstr>Registration Page</vt:lpstr>
      <vt:lpstr>Food Donation Details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System</dc:title>
  <dc:creator>Lenovo</dc:creator>
  <cp:lastModifiedBy>123</cp:lastModifiedBy>
  <cp:revision>29</cp:revision>
  <dcterms:created xsi:type="dcterms:W3CDTF">2022-03-15T16:07:00Z</dcterms:created>
  <dcterms:modified xsi:type="dcterms:W3CDTF">2022-03-16T17:28:01Z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1932B09B0B2B4803969684279C0B358E</vt:lpwstr>
  </property>
  <property fmtid="{D5CDD505-2E9C-101B-9397-08002B2CF9AE}" pid="3" name="KSOProductBuildVer">
    <vt:lpwstr>1033-11.2.0.11029</vt:lpwstr>
  </property>
</Properties>
</file>