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9" r:id="rId11"/>
    <p:sldId id="268" r:id="rId12"/>
    <p:sldId id="270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A0929-0AA8-4870-9265-657D93BCABE1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44742-BA0D-4C9D-82E0-9E99CA8693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44742-BA0D-4C9D-82E0-9E99CA86938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smtClean="0"/>
              <a:t>Sales </a:t>
            </a:r>
            <a:r>
              <a:t>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Sales Analysis &amp; Insights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857" y="994466"/>
            <a:ext cx="7582487" cy="488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280" y="942536"/>
            <a:ext cx="7398497" cy="510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575" y="1041008"/>
            <a:ext cx="7307263" cy="482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returns from specific SKUs – consider product quality check</a:t>
            </a:r>
          </a:p>
          <a:p>
            <a:r>
              <a:t>Courier delays in some states – optimize delivery partner allocation</a:t>
            </a:r>
          </a:p>
          <a:p>
            <a:r>
              <a:t>Strong B2B growth – expand wholesale offerings</a:t>
            </a:r>
          </a:p>
          <a:p>
            <a:r>
              <a:t>Promotions driving spikes – schedule more targeted campaigns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Amazon’s</a:t>
            </a:r>
            <a:r>
              <a:rPr smtClean="0"/>
              <a:t> </a:t>
            </a:r>
            <a:r>
              <a:t>Power BI dashboard provides actionable insights</a:t>
            </a:r>
          </a:p>
          <a:p>
            <a:r>
              <a:t>Clear understanding of sales performance and bottlenecks</a:t>
            </a:r>
          </a:p>
          <a:p>
            <a:r>
              <a:t>Supports data-driven decision-making for growth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(DAX /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Sample DAX Measures:</a:t>
            </a:r>
          </a:p>
          <a:p>
            <a:r>
              <a:t>    Total Sales </a:t>
            </a:r>
            <a:r>
              <a:rPr/>
              <a:t>= </a:t>
            </a:r>
            <a:r>
              <a:rPr smtClean="0"/>
              <a:t>SUM(</a:t>
            </a:r>
            <a:r>
              <a:rPr lang="en-US" dirty="0" err="1" smtClean="0"/>
              <a:t>Amazon_cleaned_dataset</a:t>
            </a:r>
            <a:r>
              <a:rPr smtClean="0"/>
              <a:t>'[</a:t>
            </a:r>
            <a:r>
              <a:t>Amount])</a:t>
            </a:r>
          </a:p>
          <a:p>
            <a:r>
              <a:t>    Total Orders </a:t>
            </a:r>
            <a:r>
              <a:rPr/>
              <a:t>= </a:t>
            </a:r>
            <a:r>
              <a:rPr smtClean="0"/>
              <a:t>DISTINCTCOUNT(</a:t>
            </a:r>
            <a:r>
              <a:rPr lang="en-US" dirty="0" err="1" smtClean="0"/>
              <a:t>Amazon_cleaned_dataset</a:t>
            </a:r>
            <a:r>
              <a:rPr smtClean="0"/>
              <a:t>'[</a:t>
            </a:r>
            <a:r>
              <a:t>Order </a:t>
            </a:r>
            <a:r>
              <a:rPr/>
              <a:t>ID</a:t>
            </a:r>
            <a:r>
              <a:rPr smtClean="0"/>
              <a:t>])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Name</a:t>
            </a:r>
            <a:r>
              <a:rPr/>
              <a:t>: </a:t>
            </a:r>
            <a:r>
              <a:rPr lang="en-US" dirty="0" smtClean="0"/>
              <a:t>Amazon </a:t>
            </a:r>
            <a:r>
              <a:rPr smtClean="0"/>
              <a:t>Sales </a:t>
            </a:r>
            <a:r>
              <a:t>Dashboard</a:t>
            </a:r>
          </a:p>
          <a:p>
            <a:r>
              <a:t>Purpose</a:t>
            </a:r>
            <a:r>
              <a:rPr/>
              <a:t>: </a:t>
            </a:r>
            <a:r>
              <a:rPr smtClean="0"/>
              <a:t>Analyze </a:t>
            </a:r>
            <a:r>
              <a:t>sales performance using Power BI</a:t>
            </a:r>
          </a:p>
          <a:p>
            <a:r>
              <a:t>Scope</a:t>
            </a:r>
            <a:r>
              <a:rPr/>
              <a:t>: </a:t>
            </a:r>
            <a:r>
              <a:rPr smtClean="0"/>
              <a:t>Covers sales </a:t>
            </a:r>
            <a:r>
              <a:t>channels, SKU performance, and courier status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 Order ID, Date, Fulfilment, Sales Channel, SKU, Amount, Qty, etc.</a:t>
            </a:r>
          </a:p>
          <a:p>
            <a:r>
              <a:t>Includes order, product, shipping, and </a:t>
            </a:r>
            <a:r>
              <a:rPr/>
              <a:t>payment </a:t>
            </a:r>
            <a:r>
              <a:rPr smtClean="0"/>
              <a:t>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 daily/monthly sales performance</a:t>
            </a:r>
          </a:p>
          <a:p>
            <a:r>
              <a:t>Identify top-performing products and categories</a:t>
            </a:r>
          </a:p>
          <a:p>
            <a:r>
              <a:t>Monitor courier status and delivery issues</a:t>
            </a:r>
          </a:p>
          <a:p>
            <a:r>
              <a:t>Evaluate promotion and B2B impacts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 Amount</a:t>
            </a:r>
          </a:p>
          <a:p>
            <a:r>
              <a:t>Total Orders and Quantity Sold</a:t>
            </a:r>
          </a:p>
          <a:p>
            <a:r>
              <a:t>Top Categories and SKUs</a:t>
            </a:r>
          </a:p>
          <a:p>
            <a:r>
              <a:t>Courier Delivery Status Breakdown</a:t>
            </a:r>
          </a:p>
          <a:p>
            <a:r>
              <a:t>Sales by Channel and Fulfilment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screenshots of Power BI visuals here:</a:t>
            </a:r>
          </a:p>
          <a:p>
            <a:r>
              <a:t>• Monthly Sales Trend</a:t>
            </a:r>
          </a:p>
          <a:p>
            <a:r>
              <a:t>• Top 10 SKUs by Revenue</a:t>
            </a:r>
          </a:p>
          <a:p>
            <a:r>
              <a:t>• Courier Status Pie Chart</a:t>
            </a:r>
          </a:p>
          <a:p>
            <a:r>
              <a:t>• Sales Channel Comparison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452" y="965285"/>
            <a:ext cx="7704040" cy="49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453" y="813557"/>
            <a:ext cx="7596041" cy="499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198" y="984738"/>
            <a:ext cx="7455876" cy="482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59</TotalTime>
  <Words>234</Words>
  <Application>Microsoft Macintosh PowerPoint</Application>
  <PresentationFormat>On-screen Show (4:3)</PresentationFormat>
  <Paragraphs>40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Amazon Sales Dashboard</vt:lpstr>
      <vt:lpstr>Project Overview</vt:lpstr>
      <vt:lpstr>Dataset Overview</vt:lpstr>
      <vt:lpstr>Business Objectives</vt:lpstr>
      <vt:lpstr>Key Metrics &amp; KPIs</vt:lpstr>
      <vt:lpstr>Dashboard Visuals</vt:lpstr>
      <vt:lpstr>Slide 7</vt:lpstr>
      <vt:lpstr>Slide 8</vt:lpstr>
      <vt:lpstr>Slide 9</vt:lpstr>
      <vt:lpstr>Slide 10</vt:lpstr>
      <vt:lpstr>Slide 11</vt:lpstr>
      <vt:lpstr>Slide 12</vt:lpstr>
      <vt:lpstr>Insights &amp; Recommendations</vt:lpstr>
      <vt:lpstr>Conclusion</vt:lpstr>
      <vt:lpstr>Appendix (DAX / Notes)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Dashboard</dc:title>
  <dc:subject/>
  <dc:creator/>
  <cp:keywords/>
  <dc:description>generated using python-pptx</dc:description>
  <cp:lastModifiedBy>Dell</cp:lastModifiedBy>
  <cp:revision>20</cp:revision>
  <dcterms:created xsi:type="dcterms:W3CDTF">2013-01-27T09:14:16Z</dcterms:created>
  <dcterms:modified xsi:type="dcterms:W3CDTF">2025-07-21T04:22:21Z</dcterms:modified>
  <cp:category/>
</cp:coreProperties>
</file>