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5"/>
  </p:notesMasterIdLst>
  <p:handoutMasterIdLst>
    <p:handoutMasterId r:id="rId16"/>
  </p:handoutMasterIdLst>
  <p:sldIdLst>
    <p:sldId id="256" r:id="rId2"/>
    <p:sldId id="486" r:id="rId3"/>
    <p:sldId id="559" r:id="rId4"/>
    <p:sldId id="564" r:id="rId5"/>
    <p:sldId id="560" r:id="rId6"/>
    <p:sldId id="565" r:id="rId7"/>
    <p:sldId id="566" r:id="rId8"/>
    <p:sldId id="567" r:id="rId9"/>
    <p:sldId id="568" r:id="rId10"/>
    <p:sldId id="569" r:id="rId11"/>
    <p:sldId id="570" r:id="rId12"/>
    <p:sldId id="514" r:id="rId13"/>
    <p:sldId id="571" r:id="rId14"/>
  </p:sldIdLst>
  <p:sldSz cx="12192000" cy="6858000"/>
  <p:notesSz cx="6858000" cy="9144000"/>
  <p:custDataLst>
    <p:tags r:id="rId17"/>
  </p:custData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4934C6-9E14-4ADC-BAA0-CB8C49ED2635}">
          <p14:sldIdLst>
            <p14:sldId id="256"/>
            <p14:sldId id="486"/>
            <p14:sldId id="559"/>
            <p14:sldId id="564"/>
            <p14:sldId id="560"/>
            <p14:sldId id="565"/>
            <p14:sldId id="566"/>
            <p14:sldId id="567"/>
            <p14:sldId id="568"/>
            <p14:sldId id="569"/>
            <p14:sldId id="570"/>
            <p14:sldId id="514"/>
            <p14:sldId id="571"/>
          </p14:sldIdLst>
        </p14:section>
      </p14:sectionLst>
    </p:ex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wman, R. (Remke)" initials="RB" lastIdx="68" clrIdx="0"/>
  <p:cmAuthor id="2" name="CAV2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199"/>
    <a:srgbClr val="AB0066"/>
    <a:srgbClr val="FAFAFA"/>
    <a:srgbClr val="E9E9E9"/>
    <a:srgbClr val="60A6DA"/>
    <a:srgbClr val="019649"/>
    <a:srgbClr val="F0F0F0"/>
    <a:srgbClr val="FF6200"/>
    <a:srgbClr val="A0CAE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7AF9EF-7F60-4BE2-B048-E21843C071CA}">
  <a:tblStyle styleId="{C07AF9EF-7F60-4BE2-B048-E21843C071CA}" styleName="ING Default Table">
    <a:tblBg>
      <a:effect>
        <a:effectLst/>
      </a:effect>
    </a:tblBg>
    <a:wholeTbl>
      <a:tcTxStyle b="off" i="off">
        <a:fontRef idx="minor"/>
        <a:srgbClr val="333333">
          <a:alpha val="100000"/>
        </a:srgbClr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>
              <a:solidFill>
                <a:srgbClr val="E1E1E1">
                  <a:alpha val="100000"/>
                </a:srgbClr>
              </a:solidFill>
            </a:ln>
          </a:bottom>
          <a:insideH>
            <a:ln w="10000">
              <a:solidFill>
                <a:srgbClr val="E1E1E1">
                  <a:alpha val="100000"/>
                </a:srgbClr>
              </a:solidFill>
            </a:ln>
          </a:insideH>
          <a:insideV>
            <a:ln>
              <a:noFill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solidFill>
            <a:srgbClr val="FFFFFF">
              <a:alpha val="100000"/>
            </a:srgbClr>
          </a:solidFill>
        </a:fill>
      </a:tcStyle>
    </a:wholeTbl>
    <a:lastRow>
      <a:tcTxStyle b="off" i="off">
        <a:fontRef idx="minor"/>
        <a:srgbClr val="333333">
          <a:alpha val="100000"/>
        </a:srgbClr>
      </a:tcTxStyle>
      <a:tcStyle>
        <a:tcBdr/>
        <a:fill>
          <a:solidFill>
            <a:srgbClr val="E1E1E1">
              <a:alpha val="100000"/>
            </a:srgbClr>
          </a:solidFill>
        </a:fill>
      </a:tcStyle>
    </a:lastRow>
    <a:firstRow>
      <a:tcTxStyle b="off" i="off">
        <a:fontRef idx="minor"/>
        <a:srgbClr val="FFFFFF">
          <a:alpha val="100000"/>
        </a:srgbClr>
      </a:tcTxStyle>
      <a:tcStyle>
        <a:tcBdr/>
        <a:fill>
          <a:solidFill>
            <a:srgbClr val="FF6200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9" autoAdjust="0"/>
    <p:restoredTop sz="96604" autoAdjust="0"/>
  </p:normalViewPr>
  <p:slideViewPr>
    <p:cSldViewPr snapToGrid="0" showGuides="1">
      <p:cViewPr varScale="1">
        <p:scale>
          <a:sx n="70" d="100"/>
          <a:sy n="70" d="100"/>
        </p:scale>
        <p:origin x="9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2581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howGuides="1">
      <p:cViewPr varScale="1">
        <p:scale>
          <a:sx n="74" d="100"/>
          <a:sy n="74" d="100"/>
        </p:scale>
        <p:origin x="12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ING Me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>
                <a:latin typeface="ING Me" pitchFamily="2" charset="0"/>
              </a:rPr>
              <a:t>14/06/2020</a:t>
            </a:fld>
            <a:endParaRPr lang="en-GB" dirty="0">
              <a:latin typeface="ING Me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ING 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14/06/2020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ING M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5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1"/>
            <a:ext cx="2196000" cy="1318571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/>
              <a:t>Max.</a:t>
            </a:r>
            <a:r>
              <a:rPr lang="en-GB" sz="1000" baseline="0" dirty="0"/>
              <a:t> width</a:t>
            </a:r>
            <a:endParaRPr lang="en-GB" sz="1000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77" name="Group 76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78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79" name="Group 78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0" name="Rectangle 104"/>
              <p:cNvSpPr>
                <a:spLocks noChangeArrowheads="1"/>
              </p:cNvSpPr>
              <p:nvPr/>
            </p:nvSpPr>
            <p:spPr bwMode="gray">
              <a:xfrm>
                <a:off x="-2035175" y="4694552"/>
                <a:ext cx="1872000" cy="103555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0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01" name="Picture 10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0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0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0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0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682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40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3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4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7" name="Group 46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0" name="Picture 6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5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0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1" name="Freeform 80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1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2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70" name="Picture Placeholder 69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9" name="Group 48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0" name="Rectangle 104"/>
              <p:cNvSpPr>
                <a:spLocks noChangeArrowheads="1"/>
              </p:cNvSpPr>
              <p:nvPr/>
            </p:nvSpPr>
            <p:spPr bwMode="gray">
              <a:xfrm>
                <a:off x="-2035175" y="4684343"/>
                <a:ext cx="1872000" cy="1045764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1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2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3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4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5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6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7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1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6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5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6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50"/>
            <a:ext cx="10489176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7731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Slide Picture R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 noChangeAspect="1"/>
          </p:cNvSpPr>
          <p:nvPr userDrawn="1"/>
        </p:nvSpPr>
        <p:spPr bwMode="gray">
          <a:xfrm>
            <a:off x="696912" y="1201146"/>
            <a:ext cx="11199600" cy="4999653"/>
          </a:xfrm>
          <a:custGeom>
            <a:avLst/>
            <a:gdLst>
              <a:gd name="connsiteX0" fmla="*/ 95997 w 11199600"/>
              <a:gd name="connsiteY0" fmla="*/ 0 h 4999653"/>
              <a:gd name="connsiteX1" fmla="*/ 11103603 w 11199600"/>
              <a:gd name="connsiteY1" fmla="*/ 0 h 4999653"/>
              <a:gd name="connsiteX2" fmla="*/ 11199600 w 11199600"/>
              <a:gd name="connsiteY2" fmla="*/ 96110 h 4999653"/>
              <a:gd name="connsiteX3" fmla="*/ 11199600 w 11199600"/>
              <a:gd name="connsiteY3" fmla="*/ 335165 h 4999653"/>
              <a:gd name="connsiteX4" fmla="*/ 11199600 w 11199600"/>
              <a:gd name="connsiteY4" fmla="*/ 370350 h 4999653"/>
              <a:gd name="connsiteX5" fmla="*/ 11199600 w 11199600"/>
              <a:gd name="connsiteY5" fmla="*/ 379204 h 4999653"/>
              <a:gd name="connsiteX6" fmla="*/ 11199600 w 11199600"/>
              <a:gd name="connsiteY6" fmla="*/ 400048 h 4999653"/>
              <a:gd name="connsiteX7" fmla="*/ 11199600 w 11199600"/>
              <a:gd name="connsiteY7" fmla="*/ 400232 h 4999653"/>
              <a:gd name="connsiteX8" fmla="*/ 11199600 w 11199600"/>
              <a:gd name="connsiteY8" fmla="*/ 471202 h 4999653"/>
              <a:gd name="connsiteX9" fmla="*/ 11199600 w 11199600"/>
              <a:gd name="connsiteY9" fmla="*/ 475721 h 4999653"/>
              <a:gd name="connsiteX10" fmla="*/ 11199600 w 11199600"/>
              <a:gd name="connsiteY10" fmla="*/ 508692 h 4999653"/>
              <a:gd name="connsiteX11" fmla="*/ 11199600 w 11199600"/>
              <a:gd name="connsiteY11" fmla="*/ 554484 h 4999653"/>
              <a:gd name="connsiteX12" fmla="*/ 11199600 w 11199600"/>
              <a:gd name="connsiteY12" fmla="*/ 563015 h 4999653"/>
              <a:gd name="connsiteX13" fmla="*/ 11199600 w 11199600"/>
              <a:gd name="connsiteY13" fmla="*/ 609405 h 4999653"/>
              <a:gd name="connsiteX14" fmla="*/ 11199600 w 11199600"/>
              <a:gd name="connsiteY14" fmla="*/ 662759 h 4999653"/>
              <a:gd name="connsiteX15" fmla="*/ 11199600 w 11199600"/>
              <a:gd name="connsiteY15" fmla="*/ 674288 h 4999653"/>
              <a:gd name="connsiteX16" fmla="*/ 11199600 w 11199600"/>
              <a:gd name="connsiteY16" fmla="*/ 749961 h 4999653"/>
              <a:gd name="connsiteX17" fmla="*/ 11199600 w 11199600"/>
              <a:gd name="connsiteY17" fmla="*/ 775785 h 4999653"/>
              <a:gd name="connsiteX18" fmla="*/ 11199600 w 11199600"/>
              <a:gd name="connsiteY18" fmla="*/ 837255 h 4999653"/>
              <a:gd name="connsiteX19" fmla="*/ 11199600 w 11199600"/>
              <a:gd name="connsiteY19" fmla="*/ 902921 h 4999653"/>
              <a:gd name="connsiteX20" fmla="*/ 11199600 w 11199600"/>
              <a:gd name="connsiteY20" fmla="*/ 936999 h 4999653"/>
              <a:gd name="connsiteX21" fmla="*/ 11199600 w 11199600"/>
              <a:gd name="connsiteY21" fmla="*/ 1044999 h 4999653"/>
              <a:gd name="connsiteX22" fmla="*/ 11199600 w 11199600"/>
              <a:gd name="connsiteY22" fmla="*/ 1050025 h 4999653"/>
              <a:gd name="connsiteX23" fmla="*/ 11199600 w 11199600"/>
              <a:gd name="connsiteY23" fmla="*/ 1177161 h 4999653"/>
              <a:gd name="connsiteX24" fmla="*/ 11199600 w 11199600"/>
              <a:gd name="connsiteY24" fmla="*/ 1202847 h 4999653"/>
              <a:gd name="connsiteX25" fmla="*/ 11199600 w 11199600"/>
              <a:gd name="connsiteY25" fmla="*/ 1319239 h 4999653"/>
              <a:gd name="connsiteX26" fmla="*/ 11199600 w 11199600"/>
              <a:gd name="connsiteY26" fmla="*/ 1377296 h 4999653"/>
              <a:gd name="connsiteX27" fmla="*/ 11199600 w 11199600"/>
              <a:gd name="connsiteY27" fmla="*/ 1477087 h 4999653"/>
              <a:gd name="connsiteX28" fmla="*/ 11199600 w 11199600"/>
              <a:gd name="connsiteY28" fmla="*/ 1569177 h 4999653"/>
              <a:gd name="connsiteX29" fmla="*/ 11199600 w 11199600"/>
              <a:gd name="connsiteY29" fmla="*/ 1651536 h 4999653"/>
              <a:gd name="connsiteX30" fmla="*/ 11199600 w 11199600"/>
              <a:gd name="connsiteY30" fmla="*/ 1779318 h 4999653"/>
              <a:gd name="connsiteX31" fmla="*/ 11199600 w 11199600"/>
              <a:gd name="connsiteY31" fmla="*/ 1843417 h 4999653"/>
              <a:gd name="connsiteX32" fmla="*/ 11199600 w 11199600"/>
              <a:gd name="connsiteY32" fmla="*/ 2008551 h 4999653"/>
              <a:gd name="connsiteX33" fmla="*/ 11199600 w 11199600"/>
              <a:gd name="connsiteY33" fmla="*/ 2053558 h 4999653"/>
              <a:gd name="connsiteX34" fmla="*/ 11199600 w 11199600"/>
              <a:gd name="connsiteY34" fmla="*/ 2257705 h 4999653"/>
              <a:gd name="connsiteX35" fmla="*/ 11199600 w 11199600"/>
              <a:gd name="connsiteY35" fmla="*/ 2282791 h 4999653"/>
              <a:gd name="connsiteX36" fmla="*/ 11199600 w 11199600"/>
              <a:gd name="connsiteY36" fmla="*/ 2527610 h 4999653"/>
              <a:gd name="connsiteX37" fmla="*/ 11199600 w 11199600"/>
              <a:gd name="connsiteY37" fmla="*/ 2531945 h 4999653"/>
              <a:gd name="connsiteX38" fmla="*/ 11199600 w 11199600"/>
              <a:gd name="connsiteY38" fmla="*/ 2801851 h 4999653"/>
              <a:gd name="connsiteX39" fmla="*/ 11199600 w 11199600"/>
              <a:gd name="connsiteY39" fmla="*/ 2819097 h 4999653"/>
              <a:gd name="connsiteX40" fmla="*/ 11199600 w 11199600"/>
              <a:gd name="connsiteY40" fmla="*/ 3093337 h 4999653"/>
              <a:gd name="connsiteX41" fmla="*/ 11199600 w 11199600"/>
              <a:gd name="connsiteY41" fmla="*/ 3132995 h 4999653"/>
              <a:gd name="connsiteX42" fmla="*/ 11199600 w 11199600"/>
              <a:gd name="connsiteY42" fmla="*/ 3407236 h 4999653"/>
              <a:gd name="connsiteX43" fmla="*/ 11199600 w 11199600"/>
              <a:gd name="connsiteY43" fmla="*/ 3470135 h 4999653"/>
              <a:gd name="connsiteX44" fmla="*/ 11199600 w 11199600"/>
              <a:gd name="connsiteY44" fmla="*/ 3744375 h 4999653"/>
              <a:gd name="connsiteX45" fmla="*/ 11199600 w 11199600"/>
              <a:gd name="connsiteY45" fmla="*/ 3831346 h 4999653"/>
              <a:gd name="connsiteX46" fmla="*/ 11199600 w 11199600"/>
              <a:gd name="connsiteY46" fmla="*/ 4105586 h 4999653"/>
              <a:gd name="connsiteX47" fmla="*/ 11199600 w 11199600"/>
              <a:gd name="connsiteY47" fmla="*/ 4217459 h 4999653"/>
              <a:gd name="connsiteX48" fmla="*/ 11199600 w 11199600"/>
              <a:gd name="connsiteY48" fmla="*/ 4491699 h 4999653"/>
              <a:gd name="connsiteX49" fmla="*/ 11199600 w 11199600"/>
              <a:gd name="connsiteY49" fmla="*/ 4629303 h 4999653"/>
              <a:gd name="connsiteX50" fmla="*/ 11199600 w 11199600"/>
              <a:gd name="connsiteY50" fmla="*/ 4903543 h 4999653"/>
              <a:gd name="connsiteX51" fmla="*/ 11103603 w 11199600"/>
              <a:gd name="connsiteY51" fmla="*/ 4999653 h 4999653"/>
              <a:gd name="connsiteX52" fmla="*/ 95997 w 11199600"/>
              <a:gd name="connsiteY52" fmla="*/ 4999653 h 4999653"/>
              <a:gd name="connsiteX53" fmla="*/ 0 w 11199600"/>
              <a:gd name="connsiteY53" fmla="*/ 4903543 h 4999653"/>
              <a:gd name="connsiteX54" fmla="*/ 0 w 11199600"/>
              <a:gd name="connsiteY54" fmla="*/ 4664488 h 4999653"/>
              <a:gd name="connsiteX55" fmla="*/ 0 w 11199600"/>
              <a:gd name="connsiteY55" fmla="*/ 4629303 h 4999653"/>
              <a:gd name="connsiteX56" fmla="*/ 0 w 11199600"/>
              <a:gd name="connsiteY56" fmla="*/ 4628197 h 4999653"/>
              <a:gd name="connsiteX57" fmla="*/ 0 w 11199600"/>
              <a:gd name="connsiteY57" fmla="*/ 4620449 h 4999653"/>
              <a:gd name="connsiteX58" fmla="*/ 0 w 11199600"/>
              <a:gd name="connsiteY58" fmla="*/ 4599606 h 4999653"/>
              <a:gd name="connsiteX59" fmla="*/ 0 w 11199600"/>
              <a:gd name="connsiteY59" fmla="*/ 4599421 h 4999653"/>
              <a:gd name="connsiteX60" fmla="*/ 0 w 11199600"/>
              <a:gd name="connsiteY60" fmla="*/ 4558472 h 4999653"/>
              <a:gd name="connsiteX61" fmla="*/ 0 w 11199600"/>
              <a:gd name="connsiteY61" fmla="*/ 4528452 h 4999653"/>
              <a:gd name="connsiteX62" fmla="*/ 0 w 11199600"/>
              <a:gd name="connsiteY62" fmla="*/ 4523933 h 4999653"/>
              <a:gd name="connsiteX63" fmla="*/ 0 w 11199600"/>
              <a:gd name="connsiteY63" fmla="*/ 4490961 h 4999653"/>
              <a:gd name="connsiteX64" fmla="*/ 0 w 11199600"/>
              <a:gd name="connsiteY64" fmla="*/ 4445170 h 4999653"/>
              <a:gd name="connsiteX65" fmla="*/ 0 w 11199600"/>
              <a:gd name="connsiteY65" fmla="*/ 4436639 h 4999653"/>
              <a:gd name="connsiteX66" fmla="*/ 0 w 11199600"/>
              <a:gd name="connsiteY66" fmla="*/ 4390248 h 4999653"/>
              <a:gd name="connsiteX67" fmla="*/ 0 w 11199600"/>
              <a:gd name="connsiteY67" fmla="*/ 4336894 h 4999653"/>
              <a:gd name="connsiteX68" fmla="*/ 0 w 11199600"/>
              <a:gd name="connsiteY68" fmla="*/ 4325366 h 4999653"/>
              <a:gd name="connsiteX69" fmla="*/ 0 w 11199600"/>
              <a:gd name="connsiteY69" fmla="*/ 4249693 h 4999653"/>
              <a:gd name="connsiteX70" fmla="*/ 0 w 11199600"/>
              <a:gd name="connsiteY70" fmla="*/ 4223869 h 4999653"/>
              <a:gd name="connsiteX71" fmla="*/ 0 w 11199600"/>
              <a:gd name="connsiteY71" fmla="*/ 4162399 h 4999653"/>
              <a:gd name="connsiteX72" fmla="*/ 0 w 11199600"/>
              <a:gd name="connsiteY72" fmla="*/ 4096732 h 4999653"/>
              <a:gd name="connsiteX73" fmla="*/ 0 w 11199600"/>
              <a:gd name="connsiteY73" fmla="*/ 4062654 h 4999653"/>
              <a:gd name="connsiteX74" fmla="*/ 0 w 11199600"/>
              <a:gd name="connsiteY74" fmla="*/ 3954655 h 4999653"/>
              <a:gd name="connsiteX75" fmla="*/ 0 w 11199600"/>
              <a:gd name="connsiteY75" fmla="*/ 3949629 h 4999653"/>
              <a:gd name="connsiteX76" fmla="*/ 0 w 11199600"/>
              <a:gd name="connsiteY76" fmla="*/ 3822492 h 4999653"/>
              <a:gd name="connsiteX77" fmla="*/ 0 w 11199600"/>
              <a:gd name="connsiteY77" fmla="*/ 3796807 h 4999653"/>
              <a:gd name="connsiteX78" fmla="*/ 0 w 11199600"/>
              <a:gd name="connsiteY78" fmla="*/ 3680415 h 4999653"/>
              <a:gd name="connsiteX79" fmla="*/ 0 w 11199600"/>
              <a:gd name="connsiteY79" fmla="*/ 3622357 h 4999653"/>
              <a:gd name="connsiteX80" fmla="*/ 0 w 11199600"/>
              <a:gd name="connsiteY80" fmla="*/ 3522567 h 4999653"/>
              <a:gd name="connsiteX81" fmla="*/ 0 w 11199600"/>
              <a:gd name="connsiteY81" fmla="*/ 3430477 h 4999653"/>
              <a:gd name="connsiteX82" fmla="*/ 0 w 11199600"/>
              <a:gd name="connsiteY82" fmla="*/ 3348117 h 4999653"/>
              <a:gd name="connsiteX83" fmla="*/ 0 w 11199600"/>
              <a:gd name="connsiteY83" fmla="*/ 3220335 h 4999653"/>
              <a:gd name="connsiteX84" fmla="*/ 0 w 11199600"/>
              <a:gd name="connsiteY84" fmla="*/ 3156237 h 4999653"/>
              <a:gd name="connsiteX85" fmla="*/ 0 w 11199600"/>
              <a:gd name="connsiteY85" fmla="*/ 2991102 h 4999653"/>
              <a:gd name="connsiteX86" fmla="*/ 0 w 11199600"/>
              <a:gd name="connsiteY86" fmla="*/ 2946095 h 4999653"/>
              <a:gd name="connsiteX87" fmla="*/ 0 w 11199600"/>
              <a:gd name="connsiteY87" fmla="*/ 2741948 h 4999653"/>
              <a:gd name="connsiteX88" fmla="*/ 0 w 11199600"/>
              <a:gd name="connsiteY88" fmla="*/ 2716862 h 4999653"/>
              <a:gd name="connsiteX89" fmla="*/ 0 w 11199600"/>
              <a:gd name="connsiteY89" fmla="*/ 2472043 h 4999653"/>
              <a:gd name="connsiteX90" fmla="*/ 0 w 11199600"/>
              <a:gd name="connsiteY90" fmla="*/ 2467708 h 4999653"/>
              <a:gd name="connsiteX91" fmla="*/ 0 w 11199600"/>
              <a:gd name="connsiteY91" fmla="*/ 2197803 h 4999653"/>
              <a:gd name="connsiteX92" fmla="*/ 0 w 11199600"/>
              <a:gd name="connsiteY92" fmla="*/ 2180556 h 4999653"/>
              <a:gd name="connsiteX93" fmla="*/ 0 w 11199600"/>
              <a:gd name="connsiteY93" fmla="*/ 1906316 h 4999653"/>
              <a:gd name="connsiteX94" fmla="*/ 0 w 11199600"/>
              <a:gd name="connsiteY94" fmla="*/ 1866658 h 4999653"/>
              <a:gd name="connsiteX95" fmla="*/ 0 w 11199600"/>
              <a:gd name="connsiteY95" fmla="*/ 1592418 h 4999653"/>
              <a:gd name="connsiteX96" fmla="*/ 0 w 11199600"/>
              <a:gd name="connsiteY96" fmla="*/ 1529519 h 4999653"/>
              <a:gd name="connsiteX97" fmla="*/ 0 w 11199600"/>
              <a:gd name="connsiteY97" fmla="*/ 1255278 h 4999653"/>
              <a:gd name="connsiteX98" fmla="*/ 0 w 11199600"/>
              <a:gd name="connsiteY98" fmla="*/ 1168307 h 4999653"/>
              <a:gd name="connsiteX99" fmla="*/ 0 w 11199600"/>
              <a:gd name="connsiteY99" fmla="*/ 894067 h 4999653"/>
              <a:gd name="connsiteX100" fmla="*/ 0 w 11199600"/>
              <a:gd name="connsiteY100" fmla="*/ 782195 h 4999653"/>
              <a:gd name="connsiteX101" fmla="*/ 0 w 11199600"/>
              <a:gd name="connsiteY101" fmla="*/ 507955 h 4999653"/>
              <a:gd name="connsiteX102" fmla="*/ 0 w 11199600"/>
              <a:gd name="connsiteY102" fmla="*/ 370350 h 4999653"/>
              <a:gd name="connsiteX103" fmla="*/ 0 w 11199600"/>
              <a:gd name="connsiteY103" fmla="*/ 96110 h 4999653"/>
              <a:gd name="connsiteX104" fmla="*/ 95997 w 11199600"/>
              <a:gd name="connsiteY104" fmla="*/ 0 h 4999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1199600" h="4999653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51536"/>
                </a:lnTo>
                <a:lnTo>
                  <a:pt x="11199600" y="1779318"/>
                </a:lnTo>
                <a:lnTo>
                  <a:pt x="11199600" y="1843417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527610"/>
                </a:lnTo>
                <a:lnTo>
                  <a:pt x="11199600" y="2531945"/>
                </a:lnTo>
                <a:cubicBezTo>
                  <a:pt x="11199600" y="2618409"/>
                  <a:pt x="11199600" y="2708331"/>
                  <a:pt x="11199600" y="2801851"/>
                </a:cubicBezTo>
                <a:lnTo>
                  <a:pt x="11199600" y="2819097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407236"/>
                </a:lnTo>
                <a:lnTo>
                  <a:pt x="11199600" y="3470135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903543"/>
                </a:lnTo>
                <a:cubicBezTo>
                  <a:pt x="11199600" y="4999653"/>
                  <a:pt x="11103603" y="4999653"/>
                  <a:pt x="11103603" y="4999653"/>
                </a:cubicBezTo>
                <a:cubicBezTo>
                  <a:pt x="11103603" y="4999653"/>
                  <a:pt x="11103603" y="4999653"/>
                  <a:pt x="95997" y="4999653"/>
                </a:cubicBezTo>
                <a:cubicBezTo>
                  <a:pt x="0" y="4999653"/>
                  <a:pt x="0" y="4903543"/>
                  <a:pt x="0" y="4903543"/>
                </a:cubicBezTo>
                <a:cubicBezTo>
                  <a:pt x="0" y="4903543"/>
                  <a:pt x="0" y="4903543"/>
                  <a:pt x="0" y="4664488"/>
                </a:cubicBez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096732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2991102"/>
                </a:lnTo>
                <a:lnTo>
                  <a:pt x="0" y="2946095"/>
                </a:lnTo>
                <a:lnTo>
                  <a:pt x="0" y="2741948"/>
                </a:lnTo>
                <a:lnTo>
                  <a:pt x="0" y="271686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197803"/>
                </a:lnTo>
                <a:lnTo>
                  <a:pt x="0" y="218055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 bwMode="gray">
          <a:xfrm>
            <a:off x="845575" y="1327149"/>
            <a:ext cx="5987025" cy="4752000"/>
          </a:xfrm>
        </p:spPr>
        <p:txBody>
          <a:bodyPr>
            <a:noAutofit/>
          </a:bodyPr>
          <a:lstStyle>
            <a:lvl1pPr marL="432000" marR="0" indent="-432000" algn="l" defTabSz="914377" rtl="0" eaLnBrk="1" fontAlgn="auto" latinLnBrk="0" hangingPunct="1">
              <a:lnSpc>
                <a:spcPts val="2200"/>
              </a:lnSpc>
              <a:spcBef>
                <a:spcPts val="20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>
                <a:tab pos="355591" algn="l"/>
              </a:tabLst>
              <a:defRPr sz="2000" b="0"/>
            </a:lvl1pPr>
            <a:lvl2pPr>
              <a:defRPr sz="20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7296150" y="1201147"/>
            <a:ext cx="4600362" cy="4999652"/>
          </a:xfrm>
          <a:custGeom>
            <a:avLst/>
            <a:gdLst>
              <a:gd name="connsiteX0" fmla="*/ 0 w 4600362"/>
              <a:gd name="connsiteY0" fmla="*/ 0 h 4999652"/>
              <a:gd name="connsiteX1" fmla="*/ 4504373 w 4600362"/>
              <a:gd name="connsiteY1" fmla="*/ 0 h 4999652"/>
              <a:gd name="connsiteX2" fmla="*/ 4536051 w 4600362"/>
              <a:gd name="connsiteY2" fmla="*/ 4129 h 4999652"/>
              <a:gd name="connsiteX3" fmla="*/ 4600362 w 4600362"/>
              <a:gd name="connsiteY3" fmla="*/ 96109 h 4999652"/>
              <a:gd name="connsiteX4" fmla="*/ 4600362 w 4600362"/>
              <a:gd name="connsiteY4" fmla="*/ 335164 h 4999652"/>
              <a:gd name="connsiteX5" fmla="*/ 4600362 w 4600362"/>
              <a:gd name="connsiteY5" fmla="*/ 370349 h 4999652"/>
              <a:gd name="connsiteX6" fmla="*/ 4600362 w 4600362"/>
              <a:gd name="connsiteY6" fmla="*/ 379203 h 4999652"/>
              <a:gd name="connsiteX7" fmla="*/ 4600362 w 4600362"/>
              <a:gd name="connsiteY7" fmla="*/ 400047 h 4999652"/>
              <a:gd name="connsiteX8" fmla="*/ 4600362 w 4600362"/>
              <a:gd name="connsiteY8" fmla="*/ 400231 h 4999652"/>
              <a:gd name="connsiteX9" fmla="*/ 4600362 w 4600362"/>
              <a:gd name="connsiteY9" fmla="*/ 471201 h 4999652"/>
              <a:gd name="connsiteX10" fmla="*/ 4600362 w 4600362"/>
              <a:gd name="connsiteY10" fmla="*/ 475720 h 4999652"/>
              <a:gd name="connsiteX11" fmla="*/ 4600362 w 4600362"/>
              <a:gd name="connsiteY11" fmla="*/ 508691 h 4999652"/>
              <a:gd name="connsiteX12" fmla="*/ 4600362 w 4600362"/>
              <a:gd name="connsiteY12" fmla="*/ 554483 h 4999652"/>
              <a:gd name="connsiteX13" fmla="*/ 4600362 w 4600362"/>
              <a:gd name="connsiteY13" fmla="*/ 563014 h 4999652"/>
              <a:gd name="connsiteX14" fmla="*/ 4600362 w 4600362"/>
              <a:gd name="connsiteY14" fmla="*/ 609404 h 4999652"/>
              <a:gd name="connsiteX15" fmla="*/ 4600362 w 4600362"/>
              <a:gd name="connsiteY15" fmla="*/ 662758 h 4999652"/>
              <a:gd name="connsiteX16" fmla="*/ 4600362 w 4600362"/>
              <a:gd name="connsiteY16" fmla="*/ 674287 h 4999652"/>
              <a:gd name="connsiteX17" fmla="*/ 4600362 w 4600362"/>
              <a:gd name="connsiteY17" fmla="*/ 749960 h 4999652"/>
              <a:gd name="connsiteX18" fmla="*/ 4600362 w 4600362"/>
              <a:gd name="connsiteY18" fmla="*/ 775784 h 4999652"/>
              <a:gd name="connsiteX19" fmla="*/ 4600362 w 4600362"/>
              <a:gd name="connsiteY19" fmla="*/ 837254 h 4999652"/>
              <a:gd name="connsiteX20" fmla="*/ 4600362 w 4600362"/>
              <a:gd name="connsiteY20" fmla="*/ 902920 h 4999652"/>
              <a:gd name="connsiteX21" fmla="*/ 4600362 w 4600362"/>
              <a:gd name="connsiteY21" fmla="*/ 936998 h 4999652"/>
              <a:gd name="connsiteX22" fmla="*/ 4600362 w 4600362"/>
              <a:gd name="connsiteY22" fmla="*/ 1044998 h 4999652"/>
              <a:gd name="connsiteX23" fmla="*/ 4600362 w 4600362"/>
              <a:gd name="connsiteY23" fmla="*/ 1050024 h 4999652"/>
              <a:gd name="connsiteX24" fmla="*/ 4600362 w 4600362"/>
              <a:gd name="connsiteY24" fmla="*/ 1177160 h 4999652"/>
              <a:gd name="connsiteX25" fmla="*/ 4600362 w 4600362"/>
              <a:gd name="connsiteY25" fmla="*/ 1202846 h 4999652"/>
              <a:gd name="connsiteX26" fmla="*/ 4600362 w 4600362"/>
              <a:gd name="connsiteY26" fmla="*/ 1319238 h 4999652"/>
              <a:gd name="connsiteX27" fmla="*/ 4600362 w 4600362"/>
              <a:gd name="connsiteY27" fmla="*/ 1377295 h 4999652"/>
              <a:gd name="connsiteX28" fmla="*/ 4600362 w 4600362"/>
              <a:gd name="connsiteY28" fmla="*/ 1477086 h 4999652"/>
              <a:gd name="connsiteX29" fmla="*/ 4600362 w 4600362"/>
              <a:gd name="connsiteY29" fmla="*/ 1569176 h 4999652"/>
              <a:gd name="connsiteX30" fmla="*/ 4600362 w 4600362"/>
              <a:gd name="connsiteY30" fmla="*/ 1651535 h 4999652"/>
              <a:gd name="connsiteX31" fmla="*/ 4600362 w 4600362"/>
              <a:gd name="connsiteY31" fmla="*/ 1779317 h 4999652"/>
              <a:gd name="connsiteX32" fmla="*/ 4600362 w 4600362"/>
              <a:gd name="connsiteY32" fmla="*/ 1843416 h 4999652"/>
              <a:gd name="connsiteX33" fmla="*/ 4600362 w 4600362"/>
              <a:gd name="connsiteY33" fmla="*/ 2008550 h 4999652"/>
              <a:gd name="connsiteX34" fmla="*/ 4600362 w 4600362"/>
              <a:gd name="connsiteY34" fmla="*/ 2053557 h 4999652"/>
              <a:gd name="connsiteX35" fmla="*/ 4600362 w 4600362"/>
              <a:gd name="connsiteY35" fmla="*/ 2257704 h 4999652"/>
              <a:gd name="connsiteX36" fmla="*/ 4600362 w 4600362"/>
              <a:gd name="connsiteY36" fmla="*/ 2282790 h 4999652"/>
              <a:gd name="connsiteX37" fmla="*/ 4600362 w 4600362"/>
              <a:gd name="connsiteY37" fmla="*/ 2527609 h 4999652"/>
              <a:gd name="connsiteX38" fmla="*/ 4600362 w 4600362"/>
              <a:gd name="connsiteY38" fmla="*/ 2531944 h 4999652"/>
              <a:gd name="connsiteX39" fmla="*/ 4600362 w 4600362"/>
              <a:gd name="connsiteY39" fmla="*/ 2801850 h 4999652"/>
              <a:gd name="connsiteX40" fmla="*/ 4600362 w 4600362"/>
              <a:gd name="connsiteY40" fmla="*/ 2819096 h 4999652"/>
              <a:gd name="connsiteX41" fmla="*/ 4600362 w 4600362"/>
              <a:gd name="connsiteY41" fmla="*/ 3093336 h 4999652"/>
              <a:gd name="connsiteX42" fmla="*/ 4600362 w 4600362"/>
              <a:gd name="connsiteY42" fmla="*/ 3132994 h 4999652"/>
              <a:gd name="connsiteX43" fmla="*/ 4600362 w 4600362"/>
              <a:gd name="connsiteY43" fmla="*/ 3407235 h 4999652"/>
              <a:gd name="connsiteX44" fmla="*/ 4600362 w 4600362"/>
              <a:gd name="connsiteY44" fmla="*/ 3470134 h 4999652"/>
              <a:gd name="connsiteX45" fmla="*/ 4600362 w 4600362"/>
              <a:gd name="connsiteY45" fmla="*/ 3744374 h 4999652"/>
              <a:gd name="connsiteX46" fmla="*/ 4600362 w 4600362"/>
              <a:gd name="connsiteY46" fmla="*/ 3831345 h 4999652"/>
              <a:gd name="connsiteX47" fmla="*/ 4600362 w 4600362"/>
              <a:gd name="connsiteY47" fmla="*/ 4105585 h 4999652"/>
              <a:gd name="connsiteX48" fmla="*/ 4600362 w 4600362"/>
              <a:gd name="connsiteY48" fmla="*/ 4217458 h 4999652"/>
              <a:gd name="connsiteX49" fmla="*/ 4600362 w 4600362"/>
              <a:gd name="connsiteY49" fmla="*/ 4491698 h 4999652"/>
              <a:gd name="connsiteX50" fmla="*/ 4600362 w 4600362"/>
              <a:gd name="connsiteY50" fmla="*/ 4629302 h 4999652"/>
              <a:gd name="connsiteX51" fmla="*/ 4600362 w 4600362"/>
              <a:gd name="connsiteY51" fmla="*/ 4903542 h 4999652"/>
              <a:gd name="connsiteX52" fmla="*/ 4504365 w 4600362"/>
              <a:gd name="connsiteY52" fmla="*/ 4999652 h 4999652"/>
              <a:gd name="connsiteX53" fmla="*/ 144766 w 4600362"/>
              <a:gd name="connsiteY53" fmla="*/ 4999652 h 4999652"/>
              <a:gd name="connsiteX54" fmla="*/ 0 w 4600362"/>
              <a:gd name="connsiteY54" fmla="*/ 4999652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00362" h="4999652">
                <a:moveTo>
                  <a:pt x="0" y="0"/>
                </a:moveTo>
                <a:lnTo>
                  <a:pt x="4504373" y="0"/>
                </a:lnTo>
                <a:lnTo>
                  <a:pt x="4536051" y="4129"/>
                </a:lnTo>
                <a:cubicBezTo>
                  <a:pt x="4600362" y="22525"/>
                  <a:pt x="4600362" y="96109"/>
                  <a:pt x="4600362" y="96109"/>
                </a:cubicBezTo>
                <a:cubicBezTo>
                  <a:pt x="4600362" y="96109"/>
                  <a:pt x="4600362" y="96109"/>
                  <a:pt x="4600362" y="335164"/>
                </a:cubicBezTo>
                <a:lnTo>
                  <a:pt x="4600362" y="370349"/>
                </a:lnTo>
                <a:cubicBezTo>
                  <a:pt x="4600362" y="370349"/>
                  <a:pt x="4600362" y="370349"/>
                  <a:pt x="4600362" y="379203"/>
                </a:cubicBezTo>
                <a:lnTo>
                  <a:pt x="4600362" y="400047"/>
                </a:lnTo>
                <a:lnTo>
                  <a:pt x="4600362" y="400231"/>
                </a:lnTo>
                <a:cubicBezTo>
                  <a:pt x="4600362" y="415172"/>
                  <a:pt x="4600362" y="437584"/>
                  <a:pt x="4600362" y="471201"/>
                </a:cubicBezTo>
                <a:lnTo>
                  <a:pt x="4600362" y="475720"/>
                </a:lnTo>
                <a:lnTo>
                  <a:pt x="4600362" y="508691"/>
                </a:lnTo>
                <a:cubicBezTo>
                  <a:pt x="4600362" y="522526"/>
                  <a:pt x="4600362" y="537743"/>
                  <a:pt x="4600362" y="554483"/>
                </a:cubicBezTo>
                <a:lnTo>
                  <a:pt x="4600362" y="563014"/>
                </a:lnTo>
                <a:lnTo>
                  <a:pt x="4600362" y="609404"/>
                </a:lnTo>
                <a:lnTo>
                  <a:pt x="4600362" y="662758"/>
                </a:lnTo>
                <a:lnTo>
                  <a:pt x="4600362" y="674287"/>
                </a:lnTo>
                <a:cubicBezTo>
                  <a:pt x="4600362" y="697667"/>
                  <a:pt x="4600362" y="722845"/>
                  <a:pt x="4600362" y="749960"/>
                </a:cubicBezTo>
                <a:lnTo>
                  <a:pt x="4600362" y="775784"/>
                </a:lnTo>
                <a:lnTo>
                  <a:pt x="4600362" y="837254"/>
                </a:lnTo>
                <a:lnTo>
                  <a:pt x="4600362" y="902920"/>
                </a:lnTo>
                <a:lnTo>
                  <a:pt x="4600362" y="936998"/>
                </a:lnTo>
                <a:lnTo>
                  <a:pt x="4600362" y="1044998"/>
                </a:lnTo>
                <a:lnTo>
                  <a:pt x="4600362" y="1050024"/>
                </a:lnTo>
                <a:cubicBezTo>
                  <a:pt x="4600362" y="1090005"/>
                  <a:pt x="4600362" y="1132337"/>
                  <a:pt x="4600362" y="1177160"/>
                </a:cubicBezTo>
                <a:lnTo>
                  <a:pt x="4600362" y="1202846"/>
                </a:lnTo>
                <a:lnTo>
                  <a:pt x="4600362" y="1319238"/>
                </a:lnTo>
                <a:lnTo>
                  <a:pt x="4600362" y="1377295"/>
                </a:lnTo>
                <a:lnTo>
                  <a:pt x="4600362" y="1477086"/>
                </a:lnTo>
                <a:lnTo>
                  <a:pt x="4600362" y="1569176"/>
                </a:lnTo>
                <a:lnTo>
                  <a:pt x="4600362" y="1651535"/>
                </a:lnTo>
                <a:lnTo>
                  <a:pt x="4600362" y="1779317"/>
                </a:lnTo>
                <a:lnTo>
                  <a:pt x="4600362" y="1843416"/>
                </a:lnTo>
                <a:lnTo>
                  <a:pt x="4600362" y="2008550"/>
                </a:lnTo>
                <a:lnTo>
                  <a:pt x="4600362" y="2053557"/>
                </a:lnTo>
                <a:lnTo>
                  <a:pt x="4600362" y="2257704"/>
                </a:lnTo>
                <a:lnTo>
                  <a:pt x="4600362" y="2282790"/>
                </a:lnTo>
                <a:lnTo>
                  <a:pt x="4600362" y="2527609"/>
                </a:lnTo>
                <a:lnTo>
                  <a:pt x="4600362" y="2531944"/>
                </a:lnTo>
                <a:cubicBezTo>
                  <a:pt x="4600362" y="2618408"/>
                  <a:pt x="4600362" y="2708330"/>
                  <a:pt x="4600362" y="2801850"/>
                </a:cubicBezTo>
                <a:lnTo>
                  <a:pt x="4600362" y="2819096"/>
                </a:lnTo>
                <a:lnTo>
                  <a:pt x="4600362" y="3093336"/>
                </a:lnTo>
                <a:lnTo>
                  <a:pt x="4600362" y="3132994"/>
                </a:lnTo>
                <a:lnTo>
                  <a:pt x="4600362" y="3407235"/>
                </a:lnTo>
                <a:lnTo>
                  <a:pt x="4600362" y="3470134"/>
                </a:lnTo>
                <a:lnTo>
                  <a:pt x="4600362" y="3744374"/>
                </a:lnTo>
                <a:lnTo>
                  <a:pt x="4600362" y="3831345"/>
                </a:lnTo>
                <a:lnTo>
                  <a:pt x="4600362" y="4105585"/>
                </a:lnTo>
                <a:lnTo>
                  <a:pt x="4600362" y="4217458"/>
                </a:lnTo>
                <a:lnTo>
                  <a:pt x="4600362" y="4491698"/>
                </a:lnTo>
                <a:lnTo>
                  <a:pt x="4600362" y="4629302"/>
                </a:lnTo>
                <a:lnTo>
                  <a:pt x="4600362" y="4903542"/>
                </a:lnTo>
                <a:cubicBezTo>
                  <a:pt x="4600362" y="4999652"/>
                  <a:pt x="4504365" y="4999652"/>
                  <a:pt x="4504365" y="4999652"/>
                </a:cubicBezTo>
                <a:cubicBezTo>
                  <a:pt x="4504365" y="4999652"/>
                  <a:pt x="4504365" y="4999652"/>
                  <a:pt x="144766" y="4999652"/>
                </a:cubicBezTo>
                <a:lnTo>
                  <a:pt x="0" y="4999652"/>
                </a:lnTo>
                <a:close/>
              </a:path>
            </a:pathLst>
          </a:custGeom>
          <a:noFill/>
        </p:spPr>
        <p:txBody>
          <a:bodyPr wrap="square" tIns="108000">
            <a:noAutofit/>
          </a:bodyPr>
          <a:lstStyle/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74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8" userDrawn="1">
          <p15:clr>
            <a:srgbClr val="FBAE40"/>
          </p15:clr>
        </p15:guide>
        <p15:guide id="2" pos="45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/>
          <p:cNvSpPr>
            <a:spLocks noChangeAspect="1"/>
          </p:cNvSpPr>
          <p:nvPr userDrawn="1"/>
        </p:nvSpPr>
        <p:spPr bwMode="gray">
          <a:xfrm>
            <a:off x="0" y="1695450"/>
            <a:ext cx="11350800" cy="2382290"/>
          </a:xfrm>
          <a:custGeom>
            <a:avLst/>
            <a:gdLst>
              <a:gd name="T0" fmla="*/ 0 w 2680"/>
              <a:gd name="T1" fmla="*/ 560 h 560"/>
              <a:gd name="T2" fmla="*/ 2648 w 2680"/>
              <a:gd name="T3" fmla="*/ 560 h 560"/>
              <a:gd name="T4" fmla="*/ 2680 w 2680"/>
              <a:gd name="T5" fmla="*/ 528 h 560"/>
              <a:gd name="T6" fmla="*/ 2680 w 2680"/>
              <a:gd name="T7" fmla="*/ 32 h 560"/>
              <a:gd name="T8" fmla="*/ 2648 w 2680"/>
              <a:gd name="T9" fmla="*/ 0 h 560"/>
              <a:gd name="T10" fmla="*/ 0 w 2680"/>
              <a:gd name="T11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80" h="560">
                <a:moveTo>
                  <a:pt x="0" y="560"/>
                </a:moveTo>
                <a:cubicBezTo>
                  <a:pt x="2648" y="560"/>
                  <a:pt x="2648" y="560"/>
                  <a:pt x="2648" y="560"/>
                </a:cubicBezTo>
                <a:cubicBezTo>
                  <a:pt x="2648" y="560"/>
                  <a:pt x="2680" y="560"/>
                  <a:pt x="2680" y="528"/>
                </a:cubicBezTo>
                <a:cubicBezTo>
                  <a:pt x="2680" y="32"/>
                  <a:pt x="2680" y="32"/>
                  <a:pt x="2680" y="32"/>
                </a:cubicBezTo>
                <a:cubicBezTo>
                  <a:pt x="2680" y="32"/>
                  <a:pt x="2680" y="0"/>
                  <a:pt x="264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842433" y="1695451"/>
            <a:ext cx="10313209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56" name="Group 55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7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9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8" name="Picture 87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48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/>
          <p:cNvSpPr>
            <a:spLocks noGrp="1"/>
          </p:cNvSpPr>
          <p:nvPr>
            <p:ph type="pic" sz="quarter" idx="16"/>
          </p:nvPr>
        </p:nvSpPr>
        <p:spPr bwMode="gray">
          <a:xfrm>
            <a:off x="696912" y="1696718"/>
            <a:ext cx="11199600" cy="4504080"/>
          </a:xfrm>
          <a:custGeom>
            <a:avLst/>
            <a:gdLst>
              <a:gd name="connsiteX0" fmla="*/ 95997 w 11199600"/>
              <a:gd name="connsiteY0" fmla="*/ 0 h 4504080"/>
              <a:gd name="connsiteX1" fmla="*/ 11103603 w 11199600"/>
              <a:gd name="connsiteY1" fmla="*/ 0 h 4504080"/>
              <a:gd name="connsiteX2" fmla="*/ 11199600 w 11199600"/>
              <a:gd name="connsiteY2" fmla="*/ 96110 h 4504080"/>
              <a:gd name="connsiteX3" fmla="*/ 11199600 w 11199600"/>
              <a:gd name="connsiteY3" fmla="*/ 335165 h 4504080"/>
              <a:gd name="connsiteX4" fmla="*/ 11199600 w 11199600"/>
              <a:gd name="connsiteY4" fmla="*/ 370350 h 4504080"/>
              <a:gd name="connsiteX5" fmla="*/ 11199600 w 11199600"/>
              <a:gd name="connsiteY5" fmla="*/ 379204 h 4504080"/>
              <a:gd name="connsiteX6" fmla="*/ 11199600 w 11199600"/>
              <a:gd name="connsiteY6" fmla="*/ 400048 h 4504080"/>
              <a:gd name="connsiteX7" fmla="*/ 11199600 w 11199600"/>
              <a:gd name="connsiteY7" fmla="*/ 400232 h 4504080"/>
              <a:gd name="connsiteX8" fmla="*/ 11199600 w 11199600"/>
              <a:gd name="connsiteY8" fmla="*/ 471202 h 4504080"/>
              <a:gd name="connsiteX9" fmla="*/ 11199600 w 11199600"/>
              <a:gd name="connsiteY9" fmla="*/ 475721 h 4504080"/>
              <a:gd name="connsiteX10" fmla="*/ 11199600 w 11199600"/>
              <a:gd name="connsiteY10" fmla="*/ 508692 h 4504080"/>
              <a:gd name="connsiteX11" fmla="*/ 11199600 w 11199600"/>
              <a:gd name="connsiteY11" fmla="*/ 554484 h 4504080"/>
              <a:gd name="connsiteX12" fmla="*/ 11199600 w 11199600"/>
              <a:gd name="connsiteY12" fmla="*/ 563015 h 4504080"/>
              <a:gd name="connsiteX13" fmla="*/ 11199600 w 11199600"/>
              <a:gd name="connsiteY13" fmla="*/ 609405 h 4504080"/>
              <a:gd name="connsiteX14" fmla="*/ 11199600 w 11199600"/>
              <a:gd name="connsiteY14" fmla="*/ 662759 h 4504080"/>
              <a:gd name="connsiteX15" fmla="*/ 11199600 w 11199600"/>
              <a:gd name="connsiteY15" fmla="*/ 674288 h 4504080"/>
              <a:gd name="connsiteX16" fmla="*/ 11199600 w 11199600"/>
              <a:gd name="connsiteY16" fmla="*/ 749961 h 4504080"/>
              <a:gd name="connsiteX17" fmla="*/ 11199600 w 11199600"/>
              <a:gd name="connsiteY17" fmla="*/ 775785 h 4504080"/>
              <a:gd name="connsiteX18" fmla="*/ 11199600 w 11199600"/>
              <a:gd name="connsiteY18" fmla="*/ 837255 h 4504080"/>
              <a:gd name="connsiteX19" fmla="*/ 11199600 w 11199600"/>
              <a:gd name="connsiteY19" fmla="*/ 902921 h 4504080"/>
              <a:gd name="connsiteX20" fmla="*/ 11199600 w 11199600"/>
              <a:gd name="connsiteY20" fmla="*/ 936999 h 4504080"/>
              <a:gd name="connsiteX21" fmla="*/ 11199600 w 11199600"/>
              <a:gd name="connsiteY21" fmla="*/ 1044999 h 4504080"/>
              <a:gd name="connsiteX22" fmla="*/ 11199600 w 11199600"/>
              <a:gd name="connsiteY22" fmla="*/ 1050025 h 4504080"/>
              <a:gd name="connsiteX23" fmla="*/ 11199600 w 11199600"/>
              <a:gd name="connsiteY23" fmla="*/ 1177161 h 4504080"/>
              <a:gd name="connsiteX24" fmla="*/ 11199600 w 11199600"/>
              <a:gd name="connsiteY24" fmla="*/ 1202847 h 4504080"/>
              <a:gd name="connsiteX25" fmla="*/ 11199600 w 11199600"/>
              <a:gd name="connsiteY25" fmla="*/ 1319239 h 4504080"/>
              <a:gd name="connsiteX26" fmla="*/ 11199600 w 11199600"/>
              <a:gd name="connsiteY26" fmla="*/ 1377296 h 4504080"/>
              <a:gd name="connsiteX27" fmla="*/ 11199600 w 11199600"/>
              <a:gd name="connsiteY27" fmla="*/ 1477087 h 4504080"/>
              <a:gd name="connsiteX28" fmla="*/ 11199600 w 11199600"/>
              <a:gd name="connsiteY28" fmla="*/ 1569177 h 4504080"/>
              <a:gd name="connsiteX29" fmla="*/ 11199600 w 11199600"/>
              <a:gd name="connsiteY29" fmla="*/ 1626118 h 4504080"/>
              <a:gd name="connsiteX30" fmla="*/ 11199600 w 11199600"/>
              <a:gd name="connsiteY30" fmla="*/ 1651536 h 4504080"/>
              <a:gd name="connsiteX31" fmla="*/ 11199600 w 11199600"/>
              <a:gd name="connsiteY31" fmla="*/ 1762133 h 4504080"/>
              <a:gd name="connsiteX32" fmla="*/ 11199600 w 11199600"/>
              <a:gd name="connsiteY32" fmla="*/ 1779318 h 4504080"/>
              <a:gd name="connsiteX33" fmla="*/ 11199600 w 11199600"/>
              <a:gd name="connsiteY33" fmla="*/ 1787219 h 4504080"/>
              <a:gd name="connsiteX34" fmla="*/ 11199600 w 11199600"/>
              <a:gd name="connsiteY34" fmla="*/ 1843417 h 4504080"/>
              <a:gd name="connsiteX35" fmla="*/ 11199600 w 11199600"/>
              <a:gd name="connsiteY35" fmla="*/ 1984894 h 4504080"/>
              <a:gd name="connsiteX36" fmla="*/ 11199600 w 11199600"/>
              <a:gd name="connsiteY36" fmla="*/ 2032038 h 4504080"/>
              <a:gd name="connsiteX37" fmla="*/ 11199600 w 11199600"/>
              <a:gd name="connsiteY37" fmla="*/ 2036373 h 4504080"/>
              <a:gd name="connsiteX38" fmla="*/ 11199600 w 11199600"/>
              <a:gd name="connsiteY38" fmla="*/ 2306279 h 4504080"/>
              <a:gd name="connsiteX39" fmla="*/ 11199600 w 11199600"/>
              <a:gd name="connsiteY39" fmla="*/ 2323525 h 4504080"/>
              <a:gd name="connsiteX40" fmla="*/ 11199600 w 11199600"/>
              <a:gd name="connsiteY40" fmla="*/ 2597765 h 4504080"/>
              <a:gd name="connsiteX41" fmla="*/ 11199600 w 11199600"/>
              <a:gd name="connsiteY41" fmla="*/ 2637423 h 4504080"/>
              <a:gd name="connsiteX42" fmla="*/ 11199600 w 11199600"/>
              <a:gd name="connsiteY42" fmla="*/ 2911664 h 4504080"/>
              <a:gd name="connsiteX43" fmla="*/ 11199600 w 11199600"/>
              <a:gd name="connsiteY43" fmla="*/ 2974563 h 4504080"/>
              <a:gd name="connsiteX44" fmla="*/ 11199600 w 11199600"/>
              <a:gd name="connsiteY44" fmla="*/ 3248803 h 4504080"/>
              <a:gd name="connsiteX45" fmla="*/ 11199600 w 11199600"/>
              <a:gd name="connsiteY45" fmla="*/ 3335774 h 4504080"/>
              <a:gd name="connsiteX46" fmla="*/ 11199600 w 11199600"/>
              <a:gd name="connsiteY46" fmla="*/ 3610014 h 4504080"/>
              <a:gd name="connsiteX47" fmla="*/ 11199600 w 11199600"/>
              <a:gd name="connsiteY47" fmla="*/ 3721887 h 4504080"/>
              <a:gd name="connsiteX48" fmla="*/ 11199600 w 11199600"/>
              <a:gd name="connsiteY48" fmla="*/ 3996127 h 4504080"/>
              <a:gd name="connsiteX49" fmla="*/ 11199600 w 11199600"/>
              <a:gd name="connsiteY49" fmla="*/ 4133731 h 4504080"/>
              <a:gd name="connsiteX50" fmla="*/ 11199600 w 11199600"/>
              <a:gd name="connsiteY50" fmla="*/ 4407971 h 4504080"/>
              <a:gd name="connsiteX51" fmla="*/ 11118603 w 11199600"/>
              <a:gd name="connsiteY51" fmla="*/ 4502580 h 4504080"/>
              <a:gd name="connsiteX52" fmla="*/ 11103613 w 11199600"/>
              <a:gd name="connsiteY52" fmla="*/ 4504080 h 4504080"/>
              <a:gd name="connsiteX53" fmla="*/ 95989 w 11199600"/>
              <a:gd name="connsiteY53" fmla="*/ 4504080 h 4504080"/>
              <a:gd name="connsiteX54" fmla="*/ 64311 w 11199600"/>
              <a:gd name="connsiteY54" fmla="*/ 4499952 h 4504080"/>
              <a:gd name="connsiteX55" fmla="*/ 0 w 11199600"/>
              <a:gd name="connsiteY55" fmla="*/ 4407971 h 4504080"/>
              <a:gd name="connsiteX56" fmla="*/ 0 w 11199600"/>
              <a:gd name="connsiteY56" fmla="*/ 4404236 h 4504080"/>
              <a:gd name="connsiteX57" fmla="*/ 0 w 11199600"/>
              <a:gd name="connsiteY57" fmla="*/ 4395365 h 4504080"/>
              <a:gd name="connsiteX58" fmla="*/ 0 w 11199600"/>
              <a:gd name="connsiteY58" fmla="*/ 4378089 h 4504080"/>
              <a:gd name="connsiteX59" fmla="*/ 0 w 11199600"/>
              <a:gd name="connsiteY59" fmla="*/ 4349608 h 4504080"/>
              <a:gd name="connsiteX60" fmla="*/ 0 w 11199600"/>
              <a:gd name="connsiteY60" fmla="*/ 4307120 h 4504080"/>
              <a:gd name="connsiteX61" fmla="*/ 0 w 11199600"/>
              <a:gd name="connsiteY61" fmla="*/ 4247823 h 4504080"/>
              <a:gd name="connsiteX62" fmla="*/ 0 w 11199600"/>
              <a:gd name="connsiteY62" fmla="*/ 4168916 h 4504080"/>
              <a:gd name="connsiteX63" fmla="*/ 0 w 11199600"/>
              <a:gd name="connsiteY63" fmla="*/ 4133731 h 4504080"/>
              <a:gd name="connsiteX64" fmla="*/ 0 w 11199600"/>
              <a:gd name="connsiteY64" fmla="*/ 4132625 h 4504080"/>
              <a:gd name="connsiteX65" fmla="*/ 0 w 11199600"/>
              <a:gd name="connsiteY65" fmla="*/ 4124877 h 4504080"/>
              <a:gd name="connsiteX66" fmla="*/ 0 w 11199600"/>
              <a:gd name="connsiteY66" fmla="*/ 4104034 h 4504080"/>
              <a:gd name="connsiteX67" fmla="*/ 0 w 11199600"/>
              <a:gd name="connsiteY67" fmla="*/ 4103849 h 4504080"/>
              <a:gd name="connsiteX68" fmla="*/ 0 w 11199600"/>
              <a:gd name="connsiteY68" fmla="*/ 4062900 h 4504080"/>
              <a:gd name="connsiteX69" fmla="*/ 0 w 11199600"/>
              <a:gd name="connsiteY69" fmla="*/ 4032880 h 4504080"/>
              <a:gd name="connsiteX70" fmla="*/ 0 w 11199600"/>
              <a:gd name="connsiteY70" fmla="*/ 4028361 h 4504080"/>
              <a:gd name="connsiteX71" fmla="*/ 0 w 11199600"/>
              <a:gd name="connsiteY71" fmla="*/ 3995389 h 4504080"/>
              <a:gd name="connsiteX72" fmla="*/ 0 w 11199600"/>
              <a:gd name="connsiteY72" fmla="*/ 3949598 h 4504080"/>
              <a:gd name="connsiteX73" fmla="*/ 0 w 11199600"/>
              <a:gd name="connsiteY73" fmla="*/ 3941067 h 4504080"/>
              <a:gd name="connsiteX74" fmla="*/ 0 w 11199600"/>
              <a:gd name="connsiteY74" fmla="*/ 3894676 h 4504080"/>
              <a:gd name="connsiteX75" fmla="*/ 0 w 11199600"/>
              <a:gd name="connsiteY75" fmla="*/ 3841322 h 4504080"/>
              <a:gd name="connsiteX76" fmla="*/ 0 w 11199600"/>
              <a:gd name="connsiteY76" fmla="*/ 3829794 h 4504080"/>
              <a:gd name="connsiteX77" fmla="*/ 0 w 11199600"/>
              <a:gd name="connsiteY77" fmla="*/ 3754121 h 4504080"/>
              <a:gd name="connsiteX78" fmla="*/ 0 w 11199600"/>
              <a:gd name="connsiteY78" fmla="*/ 3728297 h 4504080"/>
              <a:gd name="connsiteX79" fmla="*/ 0 w 11199600"/>
              <a:gd name="connsiteY79" fmla="*/ 3666827 h 4504080"/>
              <a:gd name="connsiteX80" fmla="*/ 0 w 11199600"/>
              <a:gd name="connsiteY80" fmla="*/ 3601160 h 4504080"/>
              <a:gd name="connsiteX81" fmla="*/ 0 w 11199600"/>
              <a:gd name="connsiteY81" fmla="*/ 3567082 h 4504080"/>
              <a:gd name="connsiteX82" fmla="*/ 0 w 11199600"/>
              <a:gd name="connsiteY82" fmla="*/ 3459083 h 4504080"/>
              <a:gd name="connsiteX83" fmla="*/ 0 w 11199600"/>
              <a:gd name="connsiteY83" fmla="*/ 3454057 h 4504080"/>
              <a:gd name="connsiteX84" fmla="*/ 0 w 11199600"/>
              <a:gd name="connsiteY84" fmla="*/ 3326920 h 4504080"/>
              <a:gd name="connsiteX85" fmla="*/ 0 w 11199600"/>
              <a:gd name="connsiteY85" fmla="*/ 3301235 h 4504080"/>
              <a:gd name="connsiteX86" fmla="*/ 0 w 11199600"/>
              <a:gd name="connsiteY86" fmla="*/ 3184843 h 4504080"/>
              <a:gd name="connsiteX87" fmla="*/ 0 w 11199600"/>
              <a:gd name="connsiteY87" fmla="*/ 3126785 h 4504080"/>
              <a:gd name="connsiteX88" fmla="*/ 0 w 11199600"/>
              <a:gd name="connsiteY88" fmla="*/ 3026995 h 4504080"/>
              <a:gd name="connsiteX89" fmla="*/ 0 w 11199600"/>
              <a:gd name="connsiteY89" fmla="*/ 2934905 h 4504080"/>
              <a:gd name="connsiteX90" fmla="*/ 0 w 11199600"/>
              <a:gd name="connsiteY90" fmla="*/ 2852545 h 4504080"/>
              <a:gd name="connsiteX91" fmla="*/ 0 w 11199600"/>
              <a:gd name="connsiteY91" fmla="*/ 2724763 h 4504080"/>
              <a:gd name="connsiteX92" fmla="*/ 0 w 11199600"/>
              <a:gd name="connsiteY92" fmla="*/ 2660665 h 4504080"/>
              <a:gd name="connsiteX93" fmla="*/ 0 w 11199600"/>
              <a:gd name="connsiteY93" fmla="*/ 2495530 h 4504080"/>
              <a:gd name="connsiteX94" fmla="*/ 0 w 11199600"/>
              <a:gd name="connsiteY94" fmla="*/ 2450523 h 4504080"/>
              <a:gd name="connsiteX95" fmla="*/ 0 w 11199600"/>
              <a:gd name="connsiteY95" fmla="*/ 2246376 h 4504080"/>
              <a:gd name="connsiteX96" fmla="*/ 0 w 11199600"/>
              <a:gd name="connsiteY96" fmla="*/ 2221290 h 4504080"/>
              <a:gd name="connsiteX97" fmla="*/ 0 w 11199600"/>
              <a:gd name="connsiteY97" fmla="*/ 1984894 h 4504080"/>
              <a:gd name="connsiteX98" fmla="*/ 0 w 11199600"/>
              <a:gd name="connsiteY98" fmla="*/ 1976471 h 4504080"/>
              <a:gd name="connsiteX99" fmla="*/ 0 w 11199600"/>
              <a:gd name="connsiteY99" fmla="*/ 1972136 h 4504080"/>
              <a:gd name="connsiteX100" fmla="*/ 0 w 11199600"/>
              <a:gd name="connsiteY100" fmla="*/ 1906316 h 4504080"/>
              <a:gd name="connsiteX101" fmla="*/ 0 w 11199600"/>
              <a:gd name="connsiteY101" fmla="*/ 1866658 h 4504080"/>
              <a:gd name="connsiteX102" fmla="*/ 0 w 11199600"/>
              <a:gd name="connsiteY102" fmla="*/ 1702231 h 4504080"/>
              <a:gd name="connsiteX103" fmla="*/ 0 w 11199600"/>
              <a:gd name="connsiteY103" fmla="*/ 1684984 h 4504080"/>
              <a:gd name="connsiteX104" fmla="*/ 0 w 11199600"/>
              <a:gd name="connsiteY104" fmla="*/ 1626118 h 4504080"/>
              <a:gd name="connsiteX105" fmla="*/ 0 w 11199600"/>
              <a:gd name="connsiteY105" fmla="*/ 1592418 h 4504080"/>
              <a:gd name="connsiteX106" fmla="*/ 0 w 11199600"/>
              <a:gd name="connsiteY106" fmla="*/ 1529519 h 4504080"/>
              <a:gd name="connsiteX107" fmla="*/ 0 w 11199600"/>
              <a:gd name="connsiteY107" fmla="*/ 1255278 h 4504080"/>
              <a:gd name="connsiteX108" fmla="*/ 0 w 11199600"/>
              <a:gd name="connsiteY108" fmla="*/ 1168307 h 4504080"/>
              <a:gd name="connsiteX109" fmla="*/ 0 w 11199600"/>
              <a:gd name="connsiteY109" fmla="*/ 894067 h 4504080"/>
              <a:gd name="connsiteX110" fmla="*/ 0 w 11199600"/>
              <a:gd name="connsiteY110" fmla="*/ 782195 h 4504080"/>
              <a:gd name="connsiteX111" fmla="*/ 0 w 11199600"/>
              <a:gd name="connsiteY111" fmla="*/ 507955 h 4504080"/>
              <a:gd name="connsiteX112" fmla="*/ 0 w 11199600"/>
              <a:gd name="connsiteY112" fmla="*/ 370350 h 4504080"/>
              <a:gd name="connsiteX113" fmla="*/ 0 w 11199600"/>
              <a:gd name="connsiteY113" fmla="*/ 96110 h 4504080"/>
              <a:gd name="connsiteX114" fmla="*/ 95997 w 11199600"/>
              <a:gd name="connsiteY114" fmla="*/ 0 h 450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199600" h="4504080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44999"/>
                </a:lnTo>
                <a:lnTo>
                  <a:pt x="11199600" y="1050025"/>
                </a:lnTo>
                <a:cubicBezTo>
                  <a:pt x="11199600" y="1090006"/>
                  <a:pt x="11199600" y="1132338"/>
                  <a:pt x="11199600" y="1177161"/>
                </a:cubicBezTo>
                <a:lnTo>
                  <a:pt x="11199600" y="1202847"/>
                </a:lnTo>
                <a:lnTo>
                  <a:pt x="11199600" y="1319239"/>
                </a:lnTo>
                <a:lnTo>
                  <a:pt x="11199600" y="1377296"/>
                </a:lnTo>
                <a:lnTo>
                  <a:pt x="11199600" y="1477087"/>
                </a:lnTo>
                <a:lnTo>
                  <a:pt x="11199600" y="1569177"/>
                </a:lnTo>
                <a:lnTo>
                  <a:pt x="11199600" y="1626118"/>
                </a:lnTo>
                <a:lnTo>
                  <a:pt x="11199600" y="1651536"/>
                </a:lnTo>
                <a:lnTo>
                  <a:pt x="11199600" y="1762133"/>
                </a:lnTo>
                <a:lnTo>
                  <a:pt x="11199600" y="1779318"/>
                </a:lnTo>
                <a:lnTo>
                  <a:pt x="11199600" y="1787219"/>
                </a:lnTo>
                <a:lnTo>
                  <a:pt x="11199600" y="1843417"/>
                </a:lnTo>
                <a:lnTo>
                  <a:pt x="11199600" y="1984894"/>
                </a:lnTo>
                <a:lnTo>
                  <a:pt x="11199600" y="2032038"/>
                </a:lnTo>
                <a:lnTo>
                  <a:pt x="11199600" y="2036373"/>
                </a:lnTo>
                <a:cubicBezTo>
                  <a:pt x="11199600" y="2122837"/>
                  <a:pt x="11199600" y="2212759"/>
                  <a:pt x="11199600" y="2306279"/>
                </a:cubicBezTo>
                <a:lnTo>
                  <a:pt x="11199600" y="2323525"/>
                </a:lnTo>
                <a:lnTo>
                  <a:pt x="11199600" y="2597765"/>
                </a:lnTo>
                <a:lnTo>
                  <a:pt x="11199600" y="2637423"/>
                </a:lnTo>
                <a:lnTo>
                  <a:pt x="11199600" y="2911664"/>
                </a:lnTo>
                <a:lnTo>
                  <a:pt x="11199600" y="2974563"/>
                </a:lnTo>
                <a:lnTo>
                  <a:pt x="11199600" y="3248803"/>
                </a:lnTo>
                <a:lnTo>
                  <a:pt x="11199600" y="3335774"/>
                </a:lnTo>
                <a:lnTo>
                  <a:pt x="11199600" y="3610014"/>
                </a:lnTo>
                <a:lnTo>
                  <a:pt x="11199600" y="3721887"/>
                </a:lnTo>
                <a:lnTo>
                  <a:pt x="11199600" y="3996127"/>
                </a:lnTo>
                <a:lnTo>
                  <a:pt x="11199600" y="4133731"/>
                </a:lnTo>
                <a:lnTo>
                  <a:pt x="11199600" y="4407971"/>
                </a:lnTo>
                <a:cubicBezTo>
                  <a:pt x="11199600" y="4480054"/>
                  <a:pt x="11145602" y="4498074"/>
                  <a:pt x="11118603" y="4502580"/>
                </a:cubicBezTo>
                <a:lnTo>
                  <a:pt x="11103613" y="4504080"/>
                </a:lnTo>
                <a:lnTo>
                  <a:pt x="95989" y="4504080"/>
                </a:lnTo>
                <a:lnTo>
                  <a:pt x="64311" y="4499952"/>
                </a:lnTo>
                <a:cubicBezTo>
                  <a:pt x="0" y="4481555"/>
                  <a:pt x="0" y="4407971"/>
                  <a:pt x="0" y="4407971"/>
                </a:cubicBezTo>
                <a:lnTo>
                  <a:pt x="0" y="4404236"/>
                </a:lnTo>
                <a:lnTo>
                  <a:pt x="0" y="4395365"/>
                </a:lnTo>
                <a:lnTo>
                  <a:pt x="0" y="4378089"/>
                </a:lnTo>
                <a:lnTo>
                  <a:pt x="0" y="4349608"/>
                </a:lnTo>
                <a:lnTo>
                  <a:pt x="0" y="4307120"/>
                </a:lnTo>
                <a:lnTo>
                  <a:pt x="0" y="4247823"/>
                </a:lnTo>
                <a:lnTo>
                  <a:pt x="0" y="4168916"/>
                </a:lnTo>
                <a:lnTo>
                  <a:pt x="0" y="4133731"/>
                </a:lnTo>
                <a:lnTo>
                  <a:pt x="0" y="4132625"/>
                </a:lnTo>
                <a:lnTo>
                  <a:pt x="0" y="4124877"/>
                </a:lnTo>
                <a:lnTo>
                  <a:pt x="0" y="4104034"/>
                </a:lnTo>
                <a:lnTo>
                  <a:pt x="0" y="4103849"/>
                </a:lnTo>
                <a:lnTo>
                  <a:pt x="0" y="4062900"/>
                </a:lnTo>
                <a:lnTo>
                  <a:pt x="0" y="4032880"/>
                </a:lnTo>
                <a:lnTo>
                  <a:pt x="0" y="4028361"/>
                </a:lnTo>
                <a:lnTo>
                  <a:pt x="0" y="3995389"/>
                </a:lnTo>
                <a:lnTo>
                  <a:pt x="0" y="3949598"/>
                </a:lnTo>
                <a:lnTo>
                  <a:pt x="0" y="3941067"/>
                </a:lnTo>
                <a:lnTo>
                  <a:pt x="0" y="3894676"/>
                </a:lnTo>
                <a:lnTo>
                  <a:pt x="0" y="3841322"/>
                </a:lnTo>
                <a:lnTo>
                  <a:pt x="0" y="3829794"/>
                </a:lnTo>
                <a:lnTo>
                  <a:pt x="0" y="3754121"/>
                </a:lnTo>
                <a:lnTo>
                  <a:pt x="0" y="3728297"/>
                </a:lnTo>
                <a:lnTo>
                  <a:pt x="0" y="3666827"/>
                </a:lnTo>
                <a:lnTo>
                  <a:pt x="0" y="3601160"/>
                </a:lnTo>
                <a:lnTo>
                  <a:pt x="0" y="3567082"/>
                </a:lnTo>
                <a:lnTo>
                  <a:pt x="0" y="3459083"/>
                </a:lnTo>
                <a:lnTo>
                  <a:pt x="0" y="3454057"/>
                </a:lnTo>
                <a:lnTo>
                  <a:pt x="0" y="3326920"/>
                </a:lnTo>
                <a:lnTo>
                  <a:pt x="0" y="3301235"/>
                </a:lnTo>
                <a:lnTo>
                  <a:pt x="0" y="3184843"/>
                </a:lnTo>
                <a:lnTo>
                  <a:pt x="0" y="3126785"/>
                </a:lnTo>
                <a:lnTo>
                  <a:pt x="0" y="3026995"/>
                </a:lnTo>
                <a:lnTo>
                  <a:pt x="0" y="2934905"/>
                </a:lnTo>
                <a:lnTo>
                  <a:pt x="0" y="2852545"/>
                </a:lnTo>
                <a:lnTo>
                  <a:pt x="0" y="2724763"/>
                </a:lnTo>
                <a:lnTo>
                  <a:pt x="0" y="2660665"/>
                </a:lnTo>
                <a:lnTo>
                  <a:pt x="0" y="2495530"/>
                </a:lnTo>
                <a:lnTo>
                  <a:pt x="0" y="2450523"/>
                </a:lnTo>
                <a:lnTo>
                  <a:pt x="0" y="2246376"/>
                </a:lnTo>
                <a:lnTo>
                  <a:pt x="0" y="2221290"/>
                </a:lnTo>
                <a:lnTo>
                  <a:pt x="0" y="1984894"/>
                </a:lnTo>
                <a:lnTo>
                  <a:pt x="0" y="1976471"/>
                </a:lnTo>
                <a:lnTo>
                  <a:pt x="0" y="1972136"/>
                </a:lnTo>
                <a:lnTo>
                  <a:pt x="0" y="1906316"/>
                </a:lnTo>
                <a:lnTo>
                  <a:pt x="0" y="1866658"/>
                </a:lnTo>
                <a:lnTo>
                  <a:pt x="0" y="1702231"/>
                </a:lnTo>
                <a:lnTo>
                  <a:pt x="0" y="1684984"/>
                </a:lnTo>
                <a:lnTo>
                  <a:pt x="0" y="1626118"/>
                </a:lnTo>
                <a:lnTo>
                  <a:pt x="0" y="1592418"/>
                </a:lnTo>
                <a:lnTo>
                  <a:pt x="0" y="1529519"/>
                </a:lnTo>
                <a:lnTo>
                  <a:pt x="0" y="1255278"/>
                </a:lnTo>
                <a:lnTo>
                  <a:pt x="0" y="1168307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838199" y="257725"/>
            <a:ext cx="11059319" cy="117981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4600"/>
              </a:lnSpc>
              <a:defRPr sz="4600"/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35" name="Group 34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36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37" name="Group 36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39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5"/>
                <a:ext cx="1872000" cy="107701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0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1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2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43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4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45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6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4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4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0" name="Picture 8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867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384"/>
            <a:ext cx="5058750" cy="4921200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5058000" cy="4921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8896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 userDrawn="1">
          <p15:clr>
            <a:srgbClr val="FBAE40"/>
          </p15:clr>
        </p15:guide>
        <p15:guide id="2" pos="394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61238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278000"/>
            <a:ext cx="5058750" cy="4929584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5058000" cy="44039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59066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000" y="1795636"/>
            <a:ext cx="5058750" cy="4403948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000"/>
            <a:ext cx="5058000" cy="49295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274825" y="1277982"/>
            <a:ext cx="5059925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86394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0">
          <p15:clr>
            <a:srgbClr val="FBAE40"/>
          </p15:clr>
        </p15:guide>
        <p15:guide id="2" pos="39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79024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60381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6276750" y="1278000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4" name="Text Placeholder 2"/>
          <p:cNvSpPr>
            <a:spLocks noGrp="1"/>
          </p:cNvSpPr>
          <p:nvPr>
            <p:ph idx="28"/>
          </p:nvPr>
        </p:nvSpPr>
        <p:spPr bwMode="gray">
          <a:xfrm>
            <a:off x="845575" y="1278000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29"/>
          </p:nvPr>
        </p:nvSpPr>
        <p:spPr bwMode="gray">
          <a:xfrm>
            <a:off x="6276750" y="3877591"/>
            <a:ext cx="5058000" cy="233017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idx="30"/>
          </p:nvPr>
        </p:nvSpPr>
        <p:spPr bwMode="gray">
          <a:xfrm>
            <a:off x="845575" y="3877591"/>
            <a:ext cx="5058000" cy="2330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0873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948" userDrawn="1">
          <p15:clr>
            <a:srgbClr val="FBAE40"/>
          </p15:clr>
        </p15:guide>
        <p15:guide id="1" pos="3720" userDrawn="1">
          <p15:clr>
            <a:srgbClr val="FBAE40"/>
          </p15:clr>
        </p15:guide>
        <p15:guide id="2" orient="horz" pos="2274" userDrawn="1">
          <p15:clr>
            <a:srgbClr val="FBAE40"/>
          </p15:clr>
        </p15:guide>
        <p15:guide id="3" orient="horz" pos="24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278384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3884250"/>
            <a:ext cx="3265200" cy="23292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6252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1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4866" userDrawn="1">
          <p15:clr>
            <a:srgbClr val="FBAE40"/>
          </p15:clr>
        </p15:guide>
        <p15:guide id="4" pos="5082" userDrawn="1">
          <p15:clr>
            <a:srgbClr val="FBAE40"/>
          </p15:clr>
        </p15:guide>
        <p15:guide id="5" orient="horz" pos="2274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46907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 bwMode="gray">
          <a:xfrm>
            <a:off x="4458228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 bwMode="gray">
          <a:xfrm>
            <a:off x="8069550" y="1795637"/>
            <a:ext cx="3265200" cy="26969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 bwMode="gray">
          <a:xfrm>
            <a:off x="846908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 bwMode="gray">
          <a:xfrm>
            <a:off x="4458229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 bwMode="gray">
          <a:xfrm>
            <a:off x="8069550" y="4760734"/>
            <a:ext cx="3265200" cy="14400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3265200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4458228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8069550" y="1277982"/>
            <a:ext cx="3265200" cy="436017"/>
          </a:xfrm>
        </p:spPr>
        <p:txBody>
          <a:bodyPr/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17969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08">
          <p15:clr>
            <a:srgbClr val="FBAE40"/>
          </p15:clr>
        </p15:guide>
        <p15:guide id="3" pos="4866">
          <p15:clr>
            <a:srgbClr val="FBAE40"/>
          </p15:clr>
        </p15:guide>
        <p15:guide id="4" pos="5082">
          <p15:clr>
            <a:srgbClr val="FBAE40"/>
          </p15:clr>
        </p15:guide>
        <p15:guide id="5" orient="horz" pos="2830" userDrawn="1">
          <p15:clr>
            <a:srgbClr val="FBAE40"/>
          </p15:clr>
        </p15:guide>
        <p15:guide id="6" orient="horz" pos="2998" userDrawn="1">
          <p15:clr>
            <a:srgbClr val="FBAE40"/>
          </p15:clr>
        </p15:guide>
        <p15:guide id="7" pos="25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lit Conten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6276750" y="1279981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6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6276750" y="1754561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6276750" y="3877590"/>
            <a:ext cx="5058000" cy="324000"/>
          </a:xfrm>
        </p:spPr>
        <p:txBody>
          <a:bodyPr>
            <a:noAutofit/>
          </a:bodyPr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6276750" y="4346775"/>
            <a:ext cx="5058000" cy="1854000"/>
          </a:xfrm>
        </p:spPr>
        <p:txBody>
          <a:bodyPr/>
          <a:lstStyle>
            <a:lvl3pPr>
              <a:lnSpc>
                <a:spcPts val="2200"/>
              </a:lnSpc>
              <a:defRPr sz="20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gray">
          <a:xfrm>
            <a:off x="6276750" y="1682898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 bwMode="gray">
          <a:xfrm>
            <a:off x="6276750" y="4278810"/>
            <a:ext cx="5058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358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720" userDrawn="1">
          <p15:clr>
            <a:srgbClr val="FBAE40"/>
          </p15:clr>
        </p15:guide>
        <p15:guide id="3" pos="3953" userDrawn="1">
          <p15:clr>
            <a:srgbClr val="FBAE40"/>
          </p15:clr>
        </p15:guide>
        <p15:guide id="4" orient="horz" pos="2274" userDrawn="1">
          <p15:clr>
            <a:srgbClr val="FBAE40"/>
          </p15:clr>
        </p15:guide>
        <p15:guide id="5" orient="horz" pos="24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pli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5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5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5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5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5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5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8069550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1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8069550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8069550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3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8069550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44" name="Straight Connector 43"/>
          <p:cNvCxnSpPr/>
          <p:nvPr userDrawn="1"/>
        </p:nvCxnSpPr>
        <p:spPr bwMode="gray">
          <a:xfrm>
            <a:off x="8069550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 bwMode="gray">
          <a:xfrm>
            <a:off x="8069550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4457562" y="1278384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7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4457562" y="1757278"/>
            <a:ext cx="3265200" cy="1850305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4457562" y="3878568"/>
            <a:ext cx="32652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49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4457562" y="4346776"/>
            <a:ext cx="32652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0" name="Straight Connector 49"/>
          <p:cNvCxnSpPr/>
          <p:nvPr userDrawn="1"/>
        </p:nvCxnSpPr>
        <p:spPr bwMode="gray">
          <a:xfrm>
            <a:off x="4457562" y="1685616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 bwMode="gray">
          <a:xfrm>
            <a:off x="4457562" y="4278810"/>
            <a:ext cx="32652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09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592" userDrawn="1">
          <p15:clr>
            <a:srgbClr val="FBAE40"/>
          </p15:clr>
        </p15:guide>
        <p15:guide id="3" pos="5082" userDrawn="1">
          <p15:clr>
            <a:srgbClr val="FBAE40"/>
          </p15:clr>
        </p15:guide>
        <p15:guide id="4" pos="2803" userDrawn="1">
          <p15:clr>
            <a:srgbClr val="FBAE40"/>
          </p15:clr>
        </p15:guide>
        <p15:guide id="5" pos="4866" userDrawn="1">
          <p15:clr>
            <a:srgbClr val="FBAE40"/>
          </p15:clr>
        </p15:guide>
        <p15:guide id="6" orient="horz" pos="2274" userDrawn="1">
          <p15:clr>
            <a:srgbClr val="FBAE40"/>
          </p15:clr>
        </p15:guide>
        <p15:guide id="7" orient="horz" pos="24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pli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845575" y="280733"/>
            <a:ext cx="1048917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845574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 bwMode="gray">
          <a:xfrm>
            <a:off x="845574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20" hasCustomPrompt="1"/>
          </p:nvPr>
        </p:nvSpPr>
        <p:spPr bwMode="gray">
          <a:xfrm>
            <a:off x="845574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21" hasCustomPrompt="1"/>
          </p:nvPr>
        </p:nvSpPr>
        <p:spPr bwMode="gray">
          <a:xfrm>
            <a:off x="845574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9" name="Straight Connector 8"/>
          <p:cNvCxnSpPr/>
          <p:nvPr userDrawn="1"/>
        </p:nvCxnSpPr>
        <p:spPr bwMode="gray">
          <a:xfrm>
            <a:off x="845574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 bwMode="gray">
          <a:xfrm>
            <a:off x="845574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>
            <a:spLocks noGrp="1"/>
          </p:cNvSpPr>
          <p:nvPr>
            <p:ph idx="22" hasCustomPrompt="1"/>
          </p:nvPr>
        </p:nvSpPr>
        <p:spPr bwMode="gray">
          <a:xfrm>
            <a:off x="3489966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2" name="Content Placeholder 2"/>
          <p:cNvSpPr>
            <a:spLocks noGrp="1"/>
          </p:cNvSpPr>
          <p:nvPr>
            <p:ph idx="23" hasCustomPrompt="1"/>
          </p:nvPr>
        </p:nvSpPr>
        <p:spPr bwMode="gray">
          <a:xfrm>
            <a:off x="3489966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3" name="Content Placeholder 2"/>
          <p:cNvSpPr>
            <a:spLocks noGrp="1"/>
          </p:cNvSpPr>
          <p:nvPr>
            <p:ph idx="24" hasCustomPrompt="1"/>
          </p:nvPr>
        </p:nvSpPr>
        <p:spPr bwMode="gray">
          <a:xfrm>
            <a:off x="3489966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4" name="Content Placeholder 2"/>
          <p:cNvSpPr>
            <a:spLocks noGrp="1"/>
          </p:cNvSpPr>
          <p:nvPr>
            <p:ph idx="25" hasCustomPrompt="1"/>
          </p:nvPr>
        </p:nvSpPr>
        <p:spPr bwMode="gray">
          <a:xfrm>
            <a:off x="3489966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55" name="Straight Connector 54"/>
          <p:cNvCxnSpPr/>
          <p:nvPr userDrawn="1"/>
        </p:nvCxnSpPr>
        <p:spPr bwMode="gray">
          <a:xfrm>
            <a:off x="3489966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 bwMode="gray">
          <a:xfrm>
            <a:off x="3489966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/>
          <p:cNvSpPr>
            <a:spLocks noGrp="1"/>
          </p:cNvSpPr>
          <p:nvPr>
            <p:ph idx="26" hasCustomPrompt="1"/>
          </p:nvPr>
        </p:nvSpPr>
        <p:spPr bwMode="gray">
          <a:xfrm>
            <a:off x="6134358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58" name="Content Placeholder 2"/>
          <p:cNvSpPr>
            <a:spLocks noGrp="1"/>
          </p:cNvSpPr>
          <p:nvPr>
            <p:ph idx="27" hasCustomPrompt="1"/>
          </p:nvPr>
        </p:nvSpPr>
        <p:spPr bwMode="gray">
          <a:xfrm>
            <a:off x="6134358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59" name="Content Placeholder 2"/>
          <p:cNvSpPr>
            <a:spLocks noGrp="1"/>
          </p:cNvSpPr>
          <p:nvPr>
            <p:ph idx="28" hasCustomPrompt="1"/>
          </p:nvPr>
        </p:nvSpPr>
        <p:spPr bwMode="gray">
          <a:xfrm>
            <a:off x="6134358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0" name="Content Placeholder 2"/>
          <p:cNvSpPr>
            <a:spLocks noGrp="1"/>
          </p:cNvSpPr>
          <p:nvPr>
            <p:ph idx="29" hasCustomPrompt="1"/>
          </p:nvPr>
        </p:nvSpPr>
        <p:spPr bwMode="gray">
          <a:xfrm>
            <a:off x="6134358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1" name="Straight Connector 60"/>
          <p:cNvCxnSpPr/>
          <p:nvPr userDrawn="1"/>
        </p:nvCxnSpPr>
        <p:spPr bwMode="gray">
          <a:xfrm>
            <a:off x="6134358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 bwMode="gray">
          <a:xfrm>
            <a:off x="6134358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>
            <a:spLocks noGrp="1"/>
          </p:cNvSpPr>
          <p:nvPr>
            <p:ph idx="30" hasCustomPrompt="1"/>
          </p:nvPr>
        </p:nvSpPr>
        <p:spPr bwMode="gray">
          <a:xfrm>
            <a:off x="8778750" y="1278384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4" name="Content Placeholder 2"/>
          <p:cNvSpPr>
            <a:spLocks noGrp="1"/>
          </p:cNvSpPr>
          <p:nvPr>
            <p:ph idx="31" hasCustomPrompt="1"/>
          </p:nvPr>
        </p:nvSpPr>
        <p:spPr bwMode="gray">
          <a:xfrm>
            <a:off x="8778750" y="1757279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sp>
        <p:nvSpPr>
          <p:cNvPr id="65" name="Content Placeholder 2"/>
          <p:cNvSpPr>
            <a:spLocks noGrp="1"/>
          </p:cNvSpPr>
          <p:nvPr>
            <p:ph idx="32" hasCustomPrompt="1"/>
          </p:nvPr>
        </p:nvSpPr>
        <p:spPr bwMode="gray">
          <a:xfrm>
            <a:off x="8778750" y="3878568"/>
            <a:ext cx="2556000" cy="324000"/>
          </a:xfrm>
        </p:spPr>
        <p:txBody>
          <a:bodyPr/>
          <a:lstStyle>
            <a:lvl1pPr>
              <a:lnSpc>
                <a:spcPts val="2100"/>
              </a:lnSpc>
              <a:defRPr sz="1800" b="1"/>
            </a:lvl1pPr>
          </a:lstStyle>
          <a:p>
            <a:pPr lvl="0"/>
            <a:r>
              <a:rPr lang="en-GB" noProof="0"/>
              <a:t>Click to edit title</a:t>
            </a:r>
            <a:endParaRPr lang="en-GB" noProof="0" dirty="0"/>
          </a:p>
        </p:txBody>
      </p:sp>
      <p:sp>
        <p:nvSpPr>
          <p:cNvPr id="66" name="Content Placeholder 2"/>
          <p:cNvSpPr>
            <a:spLocks noGrp="1"/>
          </p:cNvSpPr>
          <p:nvPr>
            <p:ph idx="33" hasCustomPrompt="1"/>
          </p:nvPr>
        </p:nvSpPr>
        <p:spPr bwMode="gray">
          <a:xfrm>
            <a:off x="8778750" y="4346776"/>
            <a:ext cx="2556000" cy="1850400"/>
          </a:xfrm>
        </p:spPr>
        <p:txBody>
          <a:bodyPr/>
          <a:lstStyle>
            <a:lvl3pPr>
              <a:lnSpc>
                <a:spcPts val="2100"/>
              </a:lnSpc>
              <a:defRPr sz="1800"/>
            </a:lvl3pPr>
          </a:lstStyle>
          <a:p>
            <a:pPr lvl="2"/>
            <a:r>
              <a:rPr lang="en-GB" noProof="0" dirty="0"/>
              <a:t>Text level</a:t>
            </a:r>
          </a:p>
        </p:txBody>
      </p:sp>
      <p:cxnSp>
        <p:nvCxnSpPr>
          <p:cNvPr id="67" name="Straight Connector 66"/>
          <p:cNvCxnSpPr/>
          <p:nvPr userDrawn="1"/>
        </p:nvCxnSpPr>
        <p:spPr bwMode="gray">
          <a:xfrm>
            <a:off x="8778750" y="1685616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 bwMode="gray">
          <a:xfrm>
            <a:off x="8778750" y="4278810"/>
            <a:ext cx="255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43098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149" userDrawn="1">
          <p15:clr>
            <a:srgbClr val="FBAE40"/>
          </p15:clr>
        </p15:guide>
        <p15:guide id="4" pos="5480" userDrawn="1">
          <p15:clr>
            <a:srgbClr val="FBAE40"/>
          </p15:clr>
        </p15:guide>
        <p15:guide id="5" pos="3864" userDrawn="1">
          <p15:clr>
            <a:srgbClr val="FBAE40"/>
          </p15:clr>
        </p15:guide>
        <p15:guide id="6" pos="2196" userDrawn="1">
          <p15:clr>
            <a:srgbClr val="FBAE40"/>
          </p15:clr>
        </p15:guide>
        <p15:guide id="7" pos="3809" userDrawn="1">
          <p15:clr>
            <a:srgbClr val="FBAE40"/>
          </p15:clr>
        </p15:guide>
        <p15:guide id="8" pos="5528" userDrawn="1">
          <p15:clr>
            <a:srgbClr val="FBAE40"/>
          </p15:clr>
        </p15:guide>
        <p15:guide id="9" orient="horz" pos="2274" userDrawn="1">
          <p15:clr>
            <a:srgbClr val="FBAE40"/>
          </p15:clr>
        </p15:guide>
        <p15:guide id="10" orient="horz" pos="244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4547528" y="1270000"/>
            <a:ext cx="6787224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/>
          </p:nvPr>
        </p:nvSpPr>
        <p:spPr bwMode="gray">
          <a:xfrm>
            <a:off x="693739" y="280732"/>
            <a:ext cx="3443287" cy="5920066"/>
          </a:xfrm>
          <a:custGeom>
            <a:avLst/>
            <a:gdLst>
              <a:gd name="connsiteX0" fmla="*/ 95997 w 3443287"/>
              <a:gd name="connsiteY0" fmla="*/ 0 h 5920066"/>
              <a:gd name="connsiteX1" fmla="*/ 3443287 w 3443287"/>
              <a:gd name="connsiteY1" fmla="*/ 0 h 5920066"/>
              <a:gd name="connsiteX2" fmla="*/ 3443287 w 3443287"/>
              <a:gd name="connsiteY2" fmla="*/ 5920066 h 5920066"/>
              <a:gd name="connsiteX3" fmla="*/ 95989 w 3443287"/>
              <a:gd name="connsiteY3" fmla="*/ 5920066 h 5920066"/>
              <a:gd name="connsiteX4" fmla="*/ 64311 w 3443287"/>
              <a:gd name="connsiteY4" fmla="*/ 5915938 h 5920066"/>
              <a:gd name="connsiteX5" fmla="*/ 0 w 3443287"/>
              <a:gd name="connsiteY5" fmla="*/ 5823957 h 5920066"/>
              <a:gd name="connsiteX6" fmla="*/ 0 w 3443287"/>
              <a:gd name="connsiteY6" fmla="*/ 5820222 h 5920066"/>
              <a:gd name="connsiteX7" fmla="*/ 0 w 3443287"/>
              <a:gd name="connsiteY7" fmla="*/ 5811351 h 5920066"/>
              <a:gd name="connsiteX8" fmla="*/ 0 w 3443287"/>
              <a:gd name="connsiteY8" fmla="*/ 5794075 h 5920066"/>
              <a:gd name="connsiteX9" fmla="*/ 0 w 3443287"/>
              <a:gd name="connsiteY9" fmla="*/ 5765594 h 5920066"/>
              <a:gd name="connsiteX10" fmla="*/ 0 w 3443287"/>
              <a:gd name="connsiteY10" fmla="*/ 5723106 h 5920066"/>
              <a:gd name="connsiteX11" fmla="*/ 0 w 3443287"/>
              <a:gd name="connsiteY11" fmla="*/ 5663809 h 5920066"/>
              <a:gd name="connsiteX12" fmla="*/ 0 w 3443287"/>
              <a:gd name="connsiteY12" fmla="*/ 5584902 h 5920066"/>
              <a:gd name="connsiteX13" fmla="*/ 0 w 3443287"/>
              <a:gd name="connsiteY13" fmla="*/ 5549717 h 5920066"/>
              <a:gd name="connsiteX14" fmla="*/ 0 w 3443287"/>
              <a:gd name="connsiteY14" fmla="*/ 5548611 h 5920066"/>
              <a:gd name="connsiteX15" fmla="*/ 0 w 3443287"/>
              <a:gd name="connsiteY15" fmla="*/ 5540863 h 5920066"/>
              <a:gd name="connsiteX16" fmla="*/ 0 w 3443287"/>
              <a:gd name="connsiteY16" fmla="*/ 5520020 h 5920066"/>
              <a:gd name="connsiteX17" fmla="*/ 0 w 3443287"/>
              <a:gd name="connsiteY17" fmla="*/ 5519835 h 5920066"/>
              <a:gd name="connsiteX18" fmla="*/ 0 w 3443287"/>
              <a:gd name="connsiteY18" fmla="*/ 5478886 h 5920066"/>
              <a:gd name="connsiteX19" fmla="*/ 0 w 3443287"/>
              <a:gd name="connsiteY19" fmla="*/ 5448866 h 5920066"/>
              <a:gd name="connsiteX20" fmla="*/ 0 w 3443287"/>
              <a:gd name="connsiteY20" fmla="*/ 5444347 h 5920066"/>
              <a:gd name="connsiteX21" fmla="*/ 0 w 3443287"/>
              <a:gd name="connsiteY21" fmla="*/ 5411375 h 5920066"/>
              <a:gd name="connsiteX22" fmla="*/ 0 w 3443287"/>
              <a:gd name="connsiteY22" fmla="*/ 5365584 h 5920066"/>
              <a:gd name="connsiteX23" fmla="*/ 0 w 3443287"/>
              <a:gd name="connsiteY23" fmla="*/ 5357053 h 5920066"/>
              <a:gd name="connsiteX24" fmla="*/ 0 w 3443287"/>
              <a:gd name="connsiteY24" fmla="*/ 5310662 h 5920066"/>
              <a:gd name="connsiteX25" fmla="*/ 0 w 3443287"/>
              <a:gd name="connsiteY25" fmla="*/ 5257308 h 5920066"/>
              <a:gd name="connsiteX26" fmla="*/ 0 w 3443287"/>
              <a:gd name="connsiteY26" fmla="*/ 5245780 h 5920066"/>
              <a:gd name="connsiteX27" fmla="*/ 0 w 3443287"/>
              <a:gd name="connsiteY27" fmla="*/ 5170107 h 5920066"/>
              <a:gd name="connsiteX28" fmla="*/ 0 w 3443287"/>
              <a:gd name="connsiteY28" fmla="*/ 5144283 h 5920066"/>
              <a:gd name="connsiteX29" fmla="*/ 0 w 3443287"/>
              <a:gd name="connsiteY29" fmla="*/ 5082813 h 5920066"/>
              <a:gd name="connsiteX30" fmla="*/ 0 w 3443287"/>
              <a:gd name="connsiteY30" fmla="*/ 5017146 h 5920066"/>
              <a:gd name="connsiteX31" fmla="*/ 0 w 3443287"/>
              <a:gd name="connsiteY31" fmla="*/ 4983068 h 5920066"/>
              <a:gd name="connsiteX32" fmla="*/ 0 w 3443287"/>
              <a:gd name="connsiteY32" fmla="*/ 4903543 h 5920066"/>
              <a:gd name="connsiteX33" fmla="*/ 0 w 3443287"/>
              <a:gd name="connsiteY33" fmla="*/ 4899808 h 5920066"/>
              <a:gd name="connsiteX34" fmla="*/ 0 w 3443287"/>
              <a:gd name="connsiteY34" fmla="*/ 4890937 h 5920066"/>
              <a:gd name="connsiteX35" fmla="*/ 0 w 3443287"/>
              <a:gd name="connsiteY35" fmla="*/ 4875069 h 5920066"/>
              <a:gd name="connsiteX36" fmla="*/ 0 w 3443287"/>
              <a:gd name="connsiteY36" fmla="*/ 4873661 h 5920066"/>
              <a:gd name="connsiteX37" fmla="*/ 0 w 3443287"/>
              <a:gd name="connsiteY37" fmla="*/ 4870043 h 5920066"/>
              <a:gd name="connsiteX38" fmla="*/ 0 w 3443287"/>
              <a:gd name="connsiteY38" fmla="*/ 4845180 h 5920066"/>
              <a:gd name="connsiteX39" fmla="*/ 0 w 3443287"/>
              <a:gd name="connsiteY39" fmla="*/ 4802692 h 5920066"/>
              <a:gd name="connsiteX40" fmla="*/ 0 w 3443287"/>
              <a:gd name="connsiteY40" fmla="*/ 4743395 h 5920066"/>
              <a:gd name="connsiteX41" fmla="*/ 0 w 3443287"/>
              <a:gd name="connsiteY41" fmla="*/ 4742906 h 5920066"/>
              <a:gd name="connsiteX42" fmla="*/ 0 w 3443287"/>
              <a:gd name="connsiteY42" fmla="*/ 4717221 h 5920066"/>
              <a:gd name="connsiteX43" fmla="*/ 0 w 3443287"/>
              <a:gd name="connsiteY43" fmla="*/ 4664488 h 5920066"/>
              <a:gd name="connsiteX44" fmla="*/ 0 w 3443287"/>
              <a:gd name="connsiteY44" fmla="*/ 4629303 h 5920066"/>
              <a:gd name="connsiteX45" fmla="*/ 0 w 3443287"/>
              <a:gd name="connsiteY45" fmla="*/ 4628197 h 5920066"/>
              <a:gd name="connsiteX46" fmla="*/ 0 w 3443287"/>
              <a:gd name="connsiteY46" fmla="*/ 4620449 h 5920066"/>
              <a:gd name="connsiteX47" fmla="*/ 0 w 3443287"/>
              <a:gd name="connsiteY47" fmla="*/ 4600829 h 5920066"/>
              <a:gd name="connsiteX48" fmla="*/ 0 w 3443287"/>
              <a:gd name="connsiteY48" fmla="*/ 4599606 h 5920066"/>
              <a:gd name="connsiteX49" fmla="*/ 0 w 3443287"/>
              <a:gd name="connsiteY49" fmla="*/ 4599421 h 5920066"/>
              <a:gd name="connsiteX50" fmla="*/ 0 w 3443287"/>
              <a:gd name="connsiteY50" fmla="*/ 4558472 h 5920066"/>
              <a:gd name="connsiteX51" fmla="*/ 0 w 3443287"/>
              <a:gd name="connsiteY51" fmla="*/ 4542771 h 5920066"/>
              <a:gd name="connsiteX52" fmla="*/ 0 w 3443287"/>
              <a:gd name="connsiteY52" fmla="*/ 4528452 h 5920066"/>
              <a:gd name="connsiteX53" fmla="*/ 0 w 3443287"/>
              <a:gd name="connsiteY53" fmla="*/ 4523933 h 5920066"/>
              <a:gd name="connsiteX54" fmla="*/ 0 w 3443287"/>
              <a:gd name="connsiteY54" fmla="*/ 4490961 h 5920066"/>
              <a:gd name="connsiteX55" fmla="*/ 0 w 3443287"/>
              <a:gd name="connsiteY55" fmla="*/ 4445170 h 5920066"/>
              <a:gd name="connsiteX56" fmla="*/ 0 w 3443287"/>
              <a:gd name="connsiteY56" fmla="*/ 4442981 h 5920066"/>
              <a:gd name="connsiteX57" fmla="*/ 0 w 3443287"/>
              <a:gd name="connsiteY57" fmla="*/ 4436639 h 5920066"/>
              <a:gd name="connsiteX58" fmla="*/ 0 w 3443287"/>
              <a:gd name="connsiteY58" fmla="*/ 4390248 h 5920066"/>
              <a:gd name="connsiteX59" fmla="*/ 0 w 3443287"/>
              <a:gd name="connsiteY59" fmla="*/ 4350891 h 5920066"/>
              <a:gd name="connsiteX60" fmla="*/ 0 w 3443287"/>
              <a:gd name="connsiteY60" fmla="*/ 4336894 h 5920066"/>
              <a:gd name="connsiteX61" fmla="*/ 0 w 3443287"/>
              <a:gd name="connsiteY61" fmla="*/ 4325366 h 5920066"/>
              <a:gd name="connsiteX62" fmla="*/ 0 w 3443287"/>
              <a:gd name="connsiteY62" fmla="*/ 4268531 h 5920066"/>
              <a:gd name="connsiteX63" fmla="*/ 0 w 3443287"/>
              <a:gd name="connsiteY63" fmla="*/ 4249693 h 5920066"/>
              <a:gd name="connsiteX64" fmla="*/ 0 w 3443287"/>
              <a:gd name="connsiteY64" fmla="*/ 4223869 h 5920066"/>
              <a:gd name="connsiteX65" fmla="*/ 0 w 3443287"/>
              <a:gd name="connsiteY65" fmla="*/ 4162399 h 5920066"/>
              <a:gd name="connsiteX66" fmla="*/ 0 w 3443287"/>
              <a:gd name="connsiteY66" fmla="*/ 4140749 h 5920066"/>
              <a:gd name="connsiteX67" fmla="*/ 0 w 3443287"/>
              <a:gd name="connsiteY67" fmla="*/ 4096732 h 5920066"/>
              <a:gd name="connsiteX68" fmla="*/ 0 w 3443287"/>
              <a:gd name="connsiteY68" fmla="*/ 4076651 h 5920066"/>
              <a:gd name="connsiteX69" fmla="*/ 0 w 3443287"/>
              <a:gd name="connsiteY69" fmla="*/ 4062654 h 5920066"/>
              <a:gd name="connsiteX70" fmla="*/ 0 w 3443287"/>
              <a:gd name="connsiteY70" fmla="*/ 3954655 h 5920066"/>
              <a:gd name="connsiteX71" fmla="*/ 0 w 3443287"/>
              <a:gd name="connsiteY71" fmla="*/ 3949629 h 5920066"/>
              <a:gd name="connsiteX72" fmla="*/ 0 w 3443287"/>
              <a:gd name="connsiteY72" fmla="*/ 3911516 h 5920066"/>
              <a:gd name="connsiteX73" fmla="*/ 0 w 3443287"/>
              <a:gd name="connsiteY73" fmla="*/ 3866509 h 5920066"/>
              <a:gd name="connsiteX74" fmla="*/ 0 w 3443287"/>
              <a:gd name="connsiteY74" fmla="*/ 3822492 h 5920066"/>
              <a:gd name="connsiteX75" fmla="*/ 0 w 3443287"/>
              <a:gd name="connsiteY75" fmla="*/ 3796807 h 5920066"/>
              <a:gd name="connsiteX76" fmla="*/ 0 w 3443287"/>
              <a:gd name="connsiteY76" fmla="*/ 3680415 h 5920066"/>
              <a:gd name="connsiteX77" fmla="*/ 0 w 3443287"/>
              <a:gd name="connsiteY77" fmla="*/ 3662362 h 5920066"/>
              <a:gd name="connsiteX78" fmla="*/ 0 w 3443287"/>
              <a:gd name="connsiteY78" fmla="*/ 3637276 h 5920066"/>
              <a:gd name="connsiteX79" fmla="*/ 0 w 3443287"/>
              <a:gd name="connsiteY79" fmla="*/ 3622357 h 5920066"/>
              <a:gd name="connsiteX80" fmla="*/ 0 w 3443287"/>
              <a:gd name="connsiteY80" fmla="*/ 3522567 h 5920066"/>
              <a:gd name="connsiteX81" fmla="*/ 0 w 3443287"/>
              <a:gd name="connsiteY81" fmla="*/ 3430477 h 5920066"/>
              <a:gd name="connsiteX82" fmla="*/ 0 w 3443287"/>
              <a:gd name="connsiteY82" fmla="*/ 3392457 h 5920066"/>
              <a:gd name="connsiteX83" fmla="*/ 0 w 3443287"/>
              <a:gd name="connsiteY83" fmla="*/ 3388122 h 5920066"/>
              <a:gd name="connsiteX84" fmla="*/ 0 w 3443287"/>
              <a:gd name="connsiteY84" fmla="*/ 3348117 h 5920066"/>
              <a:gd name="connsiteX85" fmla="*/ 0 w 3443287"/>
              <a:gd name="connsiteY85" fmla="*/ 3220335 h 5920066"/>
              <a:gd name="connsiteX86" fmla="*/ 0 w 3443287"/>
              <a:gd name="connsiteY86" fmla="*/ 3156237 h 5920066"/>
              <a:gd name="connsiteX87" fmla="*/ 0 w 3443287"/>
              <a:gd name="connsiteY87" fmla="*/ 3118217 h 5920066"/>
              <a:gd name="connsiteX88" fmla="*/ 0 w 3443287"/>
              <a:gd name="connsiteY88" fmla="*/ 3100970 h 5920066"/>
              <a:gd name="connsiteX89" fmla="*/ 0 w 3443287"/>
              <a:gd name="connsiteY89" fmla="*/ 2991102 h 5920066"/>
              <a:gd name="connsiteX90" fmla="*/ 0 w 3443287"/>
              <a:gd name="connsiteY90" fmla="*/ 2946095 h 5920066"/>
              <a:gd name="connsiteX91" fmla="*/ 0 w 3443287"/>
              <a:gd name="connsiteY91" fmla="*/ 2826730 h 5920066"/>
              <a:gd name="connsiteX92" fmla="*/ 0 w 3443287"/>
              <a:gd name="connsiteY92" fmla="*/ 2787072 h 5920066"/>
              <a:gd name="connsiteX93" fmla="*/ 0 w 3443287"/>
              <a:gd name="connsiteY93" fmla="*/ 2741948 h 5920066"/>
              <a:gd name="connsiteX94" fmla="*/ 0 w 3443287"/>
              <a:gd name="connsiteY94" fmla="*/ 2716862 h 5920066"/>
              <a:gd name="connsiteX95" fmla="*/ 0 w 3443287"/>
              <a:gd name="connsiteY95" fmla="*/ 2512832 h 5920066"/>
              <a:gd name="connsiteX96" fmla="*/ 0 w 3443287"/>
              <a:gd name="connsiteY96" fmla="*/ 2472043 h 5920066"/>
              <a:gd name="connsiteX97" fmla="*/ 0 w 3443287"/>
              <a:gd name="connsiteY97" fmla="*/ 2467708 h 5920066"/>
              <a:gd name="connsiteX98" fmla="*/ 0 w 3443287"/>
              <a:gd name="connsiteY98" fmla="*/ 2449933 h 5920066"/>
              <a:gd name="connsiteX99" fmla="*/ 0 w 3443287"/>
              <a:gd name="connsiteY99" fmla="*/ 2197803 h 5920066"/>
              <a:gd name="connsiteX100" fmla="*/ 0 w 3443287"/>
              <a:gd name="connsiteY100" fmla="*/ 2180556 h 5920066"/>
              <a:gd name="connsiteX101" fmla="*/ 0 w 3443287"/>
              <a:gd name="connsiteY101" fmla="*/ 2175692 h 5920066"/>
              <a:gd name="connsiteX102" fmla="*/ 0 w 3443287"/>
              <a:gd name="connsiteY102" fmla="*/ 2088721 h 5920066"/>
              <a:gd name="connsiteX103" fmla="*/ 0 w 3443287"/>
              <a:gd name="connsiteY103" fmla="*/ 1906316 h 5920066"/>
              <a:gd name="connsiteX104" fmla="*/ 0 w 3443287"/>
              <a:gd name="connsiteY104" fmla="*/ 1866658 h 5920066"/>
              <a:gd name="connsiteX105" fmla="*/ 0 w 3443287"/>
              <a:gd name="connsiteY105" fmla="*/ 1814481 h 5920066"/>
              <a:gd name="connsiteX106" fmla="*/ 0 w 3443287"/>
              <a:gd name="connsiteY106" fmla="*/ 1702609 h 5920066"/>
              <a:gd name="connsiteX107" fmla="*/ 0 w 3443287"/>
              <a:gd name="connsiteY107" fmla="*/ 1592418 h 5920066"/>
              <a:gd name="connsiteX108" fmla="*/ 0 w 3443287"/>
              <a:gd name="connsiteY108" fmla="*/ 1529519 h 5920066"/>
              <a:gd name="connsiteX109" fmla="*/ 0 w 3443287"/>
              <a:gd name="connsiteY109" fmla="*/ 1428369 h 5920066"/>
              <a:gd name="connsiteX110" fmla="*/ 0 w 3443287"/>
              <a:gd name="connsiteY110" fmla="*/ 1290764 h 5920066"/>
              <a:gd name="connsiteX111" fmla="*/ 0 w 3443287"/>
              <a:gd name="connsiteY111" fmla="*/ 1255278 h 5920066"/>
              <a:gd name="connsiteX112" fmla="*/ 0 w 3443287"/>
              <a:gd name="connsiteY112" fmla="*/ 1168307 h 5920066"/>
              <a:gd name="connsiteX113" fmla="*/ 0 w 3443287"/>
              <a:gd name="connsiteY113" fmla="*/ 1016524 h 5920066"/>
              <a:gd name="connsiteX114" fmla="*/ 0 w 3443287"/>
              <a:gd name="connsiteY114" fmla="*/ 894067 h 5920066"/>
              <a:gd name="connsiteX115" fmla="*/ 0 w 3443287"/>
              <a:gd name="connsiteY115" fmla="*/ 782195 h 5920066"/>
              <a:gd name="connsiteX116" fmla="*/ 0 w 3443287"/>
              <a:gd name="connsiteY116" fmla="*/ 507955 h 5920066"/>
              <a:gd name="connsiteX117" fmla="*/ 0 w 3443287"/>
              <a:gd name="connsiteY117" fmla="*/ 370350 h 5920066"/>
              <a:gd name="connsiteX118" fmla="*/ 0 w 3443287"/>
              <a:gd name="connsiteY118" fmla="*/ 96110 h 5920066"/>
              <a:gd name="connsiteX119" fmla="*/ 95997 w 3443287"/>
              <a:gd name="connsiteY119" fmla="*/ 0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3443287" h="5920066">
                <a:moveTo>
                  <a:pt x="95997" y="0"/>
                </a:moveTo>
                <a:lnTo>
                  <a:pt x="3443287" y="0"/>
                </a:lnTo>
                <a:lnTo>
                  <a:pt x="3443287" y="5920066"/>
                </a:lnTo>
                <a:lnTo>
                  <a:pt x="95989" y="5920066"/>
                </a:lnTo>
                <a:lnTo>
                  <a:pt x="64311" y="5915938"/>
                </a:lnTo>
                <a:cubicBezTo>
                  <a:pt x="0" y="5897541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527" y="280733"/>
            <a:ext cx="6787223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6622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4" userDrawn="1">
          <p15:clr>
            <a:srgbClr val="FBAE40"/>
          </p15:clr>
        </p15:guide>
        <p15:guide id="2" pos="26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838200" y="1270000"/>
            <a:ext cx="6786000" cy="4978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 bwMode="gray">
          <a:xfrm>
            <a:off x="8454232" y="280732"/>
            <a:ext cx="3442280" cy="5920066"/>
          </a:xfrm>
          <a:custGeom>
            <a:avLst/>
            <a:gdLst>
              <a:gd name="connsiteX0" fmla="*/ 0 w 3442280"/>
              <a:gd name="connsiteY0" fmla="*/ 0 h 5920066"/>
              <a:gd name="connsiteX1" fmla="*/ 3346283 w 3442280"/>
              <a:gd name="connsiteY1" fmla="*/ 0 h 5920066"/>
              <a:gd name="connsiteX2" fmla="*/ 3442280 w 3442280"/>
              <a:gd name="connsiteY2" fmla="*/ 96110 h 5920066"/>
              <a:gd name="connsiteX3" fmla="*/ 3442280 w 3442280"/>
              <a:gd name="connsiteY3" fmla="*/ 335165 h 5920066"/>
              <a:gd name="connsiteX4" fmla="*/ 3442280 w 3442280"/>
              <a:gd name="connsiteY4" fmla="*/ 370350 h 5920066"/>
              <a:gd name="connsiteX5" fmla="*/ 3442280 w 3442280"/>
              <a:gd name="connsiteY5" fmla="*/ 379204 h 5920066"/>
              <a:gd name="connsiteX6" fmla="*/ 3442280 w 3442280"/>
              <a:gd name="connsiteY6" fmla="*/ 400048 h 5920066"/>
              <a:gd name="connsiteX7" fmla="*/ 3442280 w 3442280"/>
              <a:gd name="connsiteY7" fmla="*/ 400232 h 5920066"/>
              <a:gd name="connsiteX8" fmla="*/ 3442280 w 3442280"/>
              <a:gd name="connsiteY8" fmla="*/ 471202 h 5920066"/>
              <a:gd name="connsiteX9" fmla="*/ 3442280 w 3442280"/>
              <a:gd name="connsiteY9" fmla="*/ 475721 h 5920066"/>
              <a:gd name="connsiteX10" fmla="*/ 3442280 w 3442280"/>
              <a:gd name="connsiteY10" fmla="*/ 508692 h 5920066"/>
              <a:gd name="connsiteX11" fmla="*/ 3442280 w 3442280"/>
              <a:gd name="connsiteY11" fmla="*/ 554484 h 5920066"/>
              <a:gd name="connsiteX12" fmla="*/ 3442280 w 3442280"/>
              <a:gd name="connsiteY12" fmla="*/ 563015 h 5920066"/>
              <a:gd name="connsiteX13" fmla="*/ 3442280 w 3442280"/>
              <a:gd name="connsiteY13" fmla="*/ 609405 h 5920066"/>
              <a:gd name="connsiteX14" fmla="*/ 3442280 w 3442280"/>
              <a:gd name="connsiteY14" fmla="*/ 662759 h 5920066"/>
              <a:gd name="connsiteX15" fmla="*/ 3442280 w 3442280"/>
              <a:gd name="connsiteY15" fmla="*/ 674288 h 5920066"/>
              <a:gd name="connsiteX16" fmla="*/ 3442280 w 3442280"/>
              <a:gd name="connsiteY16" fmla="*/ 749961 h 5920066"/>
              <a:gd name="connsiteX17" fmla="*/ 3442280 w 3442280"/>
              <a:gd name="connsiteY17" fmla="*/ 775785 h 5920066"/>
              <a:gd name="connsiteX18" fmla="*/ 3442280 w 3442280"/>
              <a:gd name="connsiteY18" fmla="*/ 837255 h 5920066"/>
              <a:gd name="connsiteX19" fmla="*/ 3442280 w 3442280"/>
              <a:gd name="connsiteY19" fmla="*/ 902921 h 5920066"/>
              <a:gd name="connsiteX20" fmla="*/ 3442280 w 3442280"/>
              <a:gd name="connsiteY20" fmla="*/ 936999 h 5920066"/>
              <a:gd name="connsiteX21" fmla="*/ 3442280 w 3442280"/>
              <a:gd name="connsiteY21" fmla="*/ 1016524 h 5920066"/>
              <a:gd name="connsiteX22" fmla="*/ 3442280 w 3442280"/>
              <a:gd name="connsiteY22" fmla="*/ 1029131 h 5920066"/>
              <a:gd name="connsiteX23" fmla="*/ 3442280 w 3442280"/>
              <a:gd name="connsiteY23" fmla="*/ 1044999 h 5920066"/>
              <a:gd name="connsiteX24" fmla="*/ 3442280 w 3442280"/>
              <a:gd name="connsiteY24" fmla="*/ 1046406 h 5920066"/>
              <a:gd name="connsiteX25" fmla="*/ 3442280 w 3442280"/>
              <a:gd name="connsiteY25" fmla="*/ 1050025 h 5920066"/>
              <a:gd name="connsiteX26" fmla="*/ 3442280 w 3442280"/>
              <a:gd name="connsiteY26" fmla="*/ 1074887 h 5920066"/>
              <a:gd name="connsiteX27" fmla="*/ 3442280 w 3442280"/>
              <a:gd name="connsiteY27" fmla="*/ 1176672 h 5920066"/>
              <a:gd name="connsiteX28" fmla="*/ 3442280 w 3442280"/>
              <a:gd name="connsiteY28" fmla="*/ 1177161 h 5920066"/>
              <a:gd name="connsiteX29" fmla="*/ 3442280 w 3442280"/>
              <a:gd name="connsiteY29" fmla="*/ 1202847 h 5920066"/>
              <a:gd name="connsiteX30" fmla="*/ 3442280 w 3442280"/>
              <a:gd name="connsiteY30" fmla="*/ 1255579 h 5920066"/>
              <a:gd name="connsiteX31" fmla="*/ 3442280 w 3442280"/>
              <a:gd name="connsiteY31" fmla="*/ 1290764 h 5920066"/>
              <a:gd name="connsiteX32" fmla="*/ 3442280 w 3442280"/>
              <a:gd name="connsiteY32" fmla="*/ 1299618 h 5920066"/>
              <a:gd name="connsiteX33" fmla="*/ 3442280 w 3442280"/>
              <a:gd name="connsiteY33" fmla="*/ 1319239 h 5920066"/>
              <a:gd name="connsiteX34" fmla="*/ 3442280 w 3442280"/>
              <a:gd name="connsiteY34" fmla="*/ 1320462 h 5920066"/>
              <a:gd name="connsiteX35" fmla="*/ 3442280 w 3442280"/>
              <a:gd name="connsiteY35" fmla="*/ 1320646 h 5920066"/>
              <a:gd name="connsiteX36" fmla="*/ 3442280 w 3442280"/>
              <a:gd name="connsiteY36" fmla="*/ 1349128 h 5920066"/>
              <a:gd name="connsiteX37" fmla="*/ 3442280 w 3442280"/>
              <a:gd name="connsiteY37" fmla="*/ 1377296 h 5920066"/>
              <a:gd name="connsiteX38" fmla="*/ 3442280 w 3442280"/>
              <a:gd name="connsiteY38" fmla="*/ 1391616 h 5920066"/>
              <a:gd name="connsiteX39" fmla="*/ 3442280 w 3442280"/>
              <a:gd name="connsiteY39" fmla="*/ 1396135 h 5920066"/>
              <a:gd name="connsiteX40" fmla="*/ 3442280 w 3442280"/>
              <a:gd name="connsiteY40" fmla="*/ 1429106 h 5920066"/>
              <a:gd name="connsiteX41" fmla="*/ 3442280 w 3442280"/>
              <a:gd name="connsiteY41" fmla="*/ 1474898 h 5920066"/>
              <a:gd name="connsiteX42" fmla="*/ 3442280 w 3442280"/>
              <a:gd name="connsiteY42" fmla="*/ 1477087 h 5920066"/>
              <a:gd name="connsiteX43" fmla="*/ 3442280 w 3442280"/>
              <a:gd name="connsiteY43" fmla="*/ 1483429 h 5920066"/>
              <a:gd name="connsiteX44" fmla="*/ 3442280 w 3442280"/>
              <a:gd name="connsiteY44" fmla="*/ 1529819 h 5920066"/>
              <a:gd name="connsiteX45" fmla="*/ 3442280 w 3442280"/>
              <a:gd name="connsiteY45" fmla="*/ 1569177 h 5920066"/>
              <a:gd name="connsiteX46" fmla="*/ 3442280 w 3442280"/>
              <a:gd name="connsiteY46" fmla="*/ 1583173 h 5920066"/>
              <a:gd name="connsiteX47" fmla="*/ 3442280 w 3442280"/>
              <a:gd name="connsiteY47" fmla="*/ 1594702 h 5920066"/>
              <a:gd name="connsiteX48" fmla="*/ 3442280 w 3442280"/>
              <a:gd name="connsiteY48" fmla="*/ 1651536 h 5920066"/>
              <a:gd name="connsiteX49" fmla="*/ 3442280 w 3442280"/>
              <a:gd name="connsiteY49" fmla="*/ 1670375 h 5920066"/>
              <a:gd name="connsiteX50" fmla="*/ 3442280 w 3442280"/>
              <a:gd name="connsiteY50" fmla="*/ 1696199 h 5920066"/>
              <a:gd name="connsiteX51" fmla="*/ 3442280 w 3442280"/>
              <a:gd name="connsiteY51" fmla="*/ 1757669 h 5920066"/>
              <a:gd name="connsiteX52" fmla="*/ 3442280 w 3442280"/>
              <a:gd name="connsiteY52" fmla="*/ 1779318 h 5920066"/>
              <a:gd name="connsiteX53" fmla="*/ 3442280 w 3442280"/>
              <a:gd name="connsiteY53" fmla="*/ 1823335 h 5920066"/>
              <a:gd name="connsiteX54" fmla="*/ 3442280 w 3442280"/>
              <a:gd name="connsiteY54" fmla="*/ 1843417 h 5920066"/>
              <a:gd name="connsiteX55" fmla="*/ 3442280 w 3442280"/>
              <a:gd name="connsiteY55" fmla="*/ 1857413 h 5920066"/>
              <a:gd name="connsiteX56" fmla="*/ 3442280 w 3442280"/>
              <a:gd name="connsiteY56" fmla="*/ 1965413 h 5920066"/>
              <a:gd name="connsiteX57" fmla="*/ 3442280 w 3442280"/>
              <a:gd name="connsiteY57" fmla="*/ 1970439 h 5920066"/>
              <a:gd name="connsiteX58" fmla="*/ 3442280 w 3442280"/>
              <a:gd name="connsiteY58" fmla="*/ 2008551 h 5920066"/>
              <a:gd name="connsiteX59" fmla="*/ 3442280 w 3442280"/>
              <a:gd name="connsiteY59" fmla="*/ 2053558 h 5920066"/>
              <a:gd name="connsiteX60" fmla="*/ 3442280 w 3442280"/>
              <a:gd name="connsiteY60" fmla="*/ 2097575 h 5920066"/>
              <a:gd name="connsiteX61" fmla="*/ 3442280 w 3442280"/>
              <a:gd name="connsiteY61" fmla="*/ 2123261 h 5920066"/>
              <a:gd name="connsiteX62" fmla="*/ 3442280 w 3442280"/>
              <a:gd name="connsiteY62" fmla="*/ 2239653 h 5920066"/>
              <a:gd name="connsiteX63" fmla="*/ 3442280 w 3442280"/>
              <a:gd name="connsiteY63" fmla="*/ 2257705 h 5920066"/>
              <a:gd name="connsiteX64" fmla="*/ 3442280 w 3442280"/>
              <a:gd name="connsiteY64" fmla="*/ 2282791 h 5920066"/>
              <a:gd name="connsiteX65" fmla="*/ 3442280 w 3442280"/>
              <a:gd name="connsiteY65" fmla="*/ 2297710 h 5920066"/>
              <a:gd name="connsiteX66" fmla="*/ 3442280 w 3442280"/>
              <a:gd name="connsiteY66" fmla="*/ 2397501 h 5920066"/>
              <a:gd name="connsiteX67" fmla="*/ 3442280 w 3442280"/>
              <a:gd name="connsiteY67" fmla="*/ 2489591 h 5920066"/>
              <a:gd name="connsiteX68" fmla="*/ 3442280 w 3442280"/>
              <a:gd name="connsiteY68" fmla="*/ 2527610 h 5920066"/>
              <a:gd name="connsiteX69" fmla="*/ 3442280 w 3442280"/>
              <a:gd name="connsiteY69" fmla="*/ 2531945 h 5920066"/>
              <a:gd name="connsiteX70" fmla="*/ 3442280 w 3442280"/>
              <a:gd name="connsiteY70" fmla="*/ 2571950 h 5920066"/>
              <a:gd name="connsiteX71" fmla="*/ 3442280 w 3442280"/>
              <a:gd name="connsiteY71" fmla="*/ 2699732 h 5920066"/>
              <a:gd name="connsiteX72" fmla="*/ 3442280 w 3442280"/>
              <a:gd name="connsiteY72" fmla="*/ 2763831 h 5920066"/>
              <a:gd name="connsiteX73" fmla="*/ 3442280 w 3442280"/>
              <a:gd name="connsiteY73" fmla="*/ 2801851 h 5920066"/>
              <a:gd name="connsiteX74" fmla="*/ 3442280 w 3442280"/>
              <a:gd name="connsiteY74" fmla="*/ 2819097 h 5920066"/>
              <a:gd name="connsiteX75" fmla="*/ 3442280 w 3442280"/>
              <a:gd name="connsiteY75" fmla="*/ 2928965 h 5920066"/>
              <a:gd name="connsiteX76" fmla="*/ 3442280 w 3442280"/>
              <a:gd name="connsiteY76" fmla="*/ 2973972 h 5920066"/>
              <a:gd name="connsiteX77" fmla="*/ 3442280 w 3442280"/>
              <a:gd name="connsiteY77" fmla="*/ 3093337 h 5920066"/>
              <a:gd name="connsiteX78" fmla="*/ 3442280 w 3442280"/>
              <a:gd name="connsiteY78" fmla="*/ 3132995 h 5920066"/>
              <a:gd name="connsiteX79" fmla="*/ 3442280 w 3442280"/>
              <a:gd name="connsiteY79" fmla="*/ 3178119 h 5920066"/>
              <a:gd name="connsiteX80" fmla="*/ 3442280 w 3442280"/>
              <a:gd name="connsiteY80" fmla="*/ 3203205 h 5920066"/>
              <a:gd name="connsiteX81" fmla="*/ 3442280 w 3442280"/>
              <a:gd name="connsiteY81" fmla="*/ 3407236 h 5920066"/>
              <a:gd name="connsiteX82" fmla="*/ 3442280 w 3442280"/>
              <a:gd name="connsiteY82" fmla="*/ 3448024 h 5920066"/>
              <a:gd name="connsiteX83" fmla="*/ 3442280 w 3442280"/>
              <a:gd name="connsiteY83" fmla="*/ 3452359 h 5920066"/>
              <a:gd name="connsiteX84" fmla="*/ 3442280 w 3442280"/>
              <a:gd name="connsiteY84" fmla="*/ 3470135 h 5920066"/>
              <a:gd name="connsiteX85" fmla="*/ 3442280 w 3442280"/>
              <a:gd name="connsiteY85" fmla="*/ 3722265 h 5920066"/>
              <a:gd name="connsiteX86" fmla="*/ 3442280 w 3442280"/>
              <a:gd name="connsiteY86" fmla="*/ 3739511 h 5920066"/>
              <a:gd name="connsiteX87" fmla="*/ 3442280 w 3442280"/>
              <a:gd name="connsiteY87" fmla="*/ 3744375 h 5920066"/>
              <a:gd name="connsiteX88" fmla="*/ 3442280 w 3442280"/>
              <a:gd name="connsiteY88" fmla="*/ 3831346 h 5920066"/>
              <a:gd name="connsiteX89" fmla="*/ 3442280 w 3442280"/>
              <a:gd name="connsiteY89" fmla="*/ 4013751 h 5920066"/>
              <a:gd name="connsiteX90" fmla="*/ 3442280 w 3442280"/>
              <a:gd name="connsiteY90" fmla="*/ 4053409 h 5920066"/>
              <a:gd name="connsiteX91" fmla="*/ 3442280 w 3442280"/>
              <a:gd name="connsiteY91" fmla="*/ 4105586 h 5920066"/>
              <a:gd name="connsiteX92" fmla="*/ 3442280 w 3442280"/>
              <a:gd name="connsiteY92" fmla="*/ 4217459 h 5920066"/>
              <a:gd name="connsiteX93" fmla="*/ 3442280 w 3442280"/>
              <a:gd name="connsiteY93" fmla="*/ 4327650 h 5920066"/>
              <a:gd name="connsiteX94" fmla="*/ 3442280 w 3442280"/>
              <a:gd name="connsiteY94" fmla="*/ 4390549 h 5920066"/>
              <a:gd name="connsiteX95" fmla="*/ 3442280 w 3442280"/>
              <a:gd name="connsiteY95" fmla="*/ 4491699 h 5920066"/>
              <a:gd name="connsiteX96" fmla="*/ 3442280 w 3442280"/>
              <a:gd name="connsiteY96" fmla="*/ 4629303 h 5920066"/>
              <a:gd name="connsiteX97" fmla="*/ 3442280 w 3442280"/>
              <a:gd name="connsiteY97" fmla="*/ 4664789 h 5920066"/>
              <a:gd name="connsiteX98" fmla="*/ 3442280 w 3442280"/>
              <a:gd name="connsiteY98" fmla="*/ 4751760 h 5920066"/>
              <a:gd name="connsiteX99" fmla="*/ 3442280 w 3442280"/>
              <a:gd name="connsiteY99" fmla="*/ 4903543 h 5920066"/>
              <a:gd name="connsiteX100" fmla="*/ 3442280 w 3442280"/>
              <a:gd name="connsiteY100" fmla="*/ 5026000 h 5920066"/>
              <a:gd name="connsiteX101" fmla="*/ 3442280 w 3442280"/>
              <a:gd name="connsiteY101" fmla="*/ 5137873 h 5920066"/>
              <a:gd name="connsiteX102" fmla="*/ 3442280 w 3442280"/>
              <a:gd name="connsiteY102" fmla="*/ 5412113 h 5920066"/>
              <a:gd name="connsiteX103" fmla="*/ 3442280 w 3442280"/>
              <a:gd name="connsiteY103" fmla="*/ 5549717 h 5920066"/>
              <a:gd name="connsiteX104" fmla="*/ 3442280 w 3442280"/>
              <a:gd name="connsiteY104" fmla="*/ 5823957 h 5920066"/>
              <a:gd name="connsiteX105" fmla="*/ 3361283 w 3442280"/>
              <a:gd name="connsiteY105" fmla="*/ 5918566 h 5920066"/>
              <a:gd name="connsiteX106" fmla="*/ 3346294 w 3442280"/>
              <a:gd name="connsiteY106" fmla="*/ 5920066 h 5920066"/>
              <a:gd name="connsiteX107" fmla="*/ 0 w 3442280"/>
              <a:gd name="connsiteY107" fmla="*/ 5920066 h 5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442280" h="5920066">
                <a:moveTo>
                  <a:pt x="0" y="0"/>
                </a:moveTo>
                <a:lnTo>
                  <a:pt x="3346283" y="0"/>
                </a:lnTo>
                <a:cubicBezTo>
                  <a:pt x="3442280" y="0"/>
                  <a:pt x="3442280" y="96110"/>
                  <a:pt x="3442280" y="96110"/>
                </a:cubicBezTo>
                <a:cubicBezTo>
                  <a:pt x="3442280" y="96110"/>
                  <a:pt x="3442280" y="96110"/>
                  <a:pt x="3442280" y="335165"/>
                </a:cubicBezTo>
                <a:lnTo>
                  <a:pt x="3442280" y="370350"/>
                </a:lnTo>
                <a:cubicBezTo>
                  <a:pt x="3442280" y="370350"/>
                  <a:pt x="3442280" y="370350"/>
                  <a:pt x="3442280" y="379204"/>
                </a:cubicBezTo>
                <a:lnTo>
                  <a:pt x="3442280" y="400048"/>
                </a:lnTo>
                <a:lnTo>
                  <a:pt x="3442280" y="400232"/>
                </a:lnTo>
                <a:cubicBezTo>
                  <a:pt x="3442280" y="415173"/>
                  <a:pt x="3442280" y="437585"/>
                  <a:pt x="3442280" y="471202"/>
                </a:cubicBezTo>
                <a:lnTo>
                  <a:pt x="3442280" y="475721"/>
                </a:lnTo>
                <a:lnTo>
                  <a:pt x="3442280" y="508692"/>
                </a:lnTo>
                <a:cubicBezTo>
                  <a:pt x="3442280" y="522527"/>
                  <a:pt x="3442280" y="537744"/>
                  <a:pt x="3442280" y="554484"/>
                </a:cubicBezTo>
                <a:lnTo>
                  <a:pt x="3442280" y="563015"/>
                </a:lnTo>
                <a:lnTo>
                  <a:pt x="3442280" y="609405"/>
                </a:lnTo>
                <a:lnTo>
                  <a:pt x="3442280" y="662759"/>
                </a:lnTo>
                <a:lnTo>
                  <a:pt x="3442280" y="674288"/>
                </a:lnTo>
                <a:cubicBezTo>
                  <a:pt x="3442280" y="697668"/>
                  <a:pt x="3442280" y="722846"/>
                  <a:pt x="3442280" y="749961"/>
                </a:cubicBezTo>
                <a:lnTo>
                  <a:pt x="3442280" y="775785"/>
                </a:lnTo>
                <a:lnTo>
                  <a:pt x="3442280" y="837255"/>
                </a:lnTo>
                <a:lnTo>
                  <a:pt x="3442280" y="902921"/>
                </a:lnTo>
                <a:lnTo>
                  <a:pt x="3442280" y="936999"/>
                </a:lnTo>
                <a:lnTo>
                  <a:pt x="3442280" y="1016524"/>
                </a:lnTo>
                <a:cubicBezTo>
                  <a:pt x="3442280" y="1016524"/>
                  <a:pt x="3442280" y="1016524"/>
                  <a:pt x="3442280" y="1029131"/>
                </a:cubicBezTo>
                <a:lnTo>
                  <a:pt x="3442280" y="1044999"/>
                </a:lnTo>
                <a:lnTo>
                  <a:pt x="3442280" y="1046406"/>
                </a:lnTo>
                <a:lnTo>
                  <a:pt x="3442280" y="1050025"/>
                </a:lnTo>
                <a:lnTo>
                  <a:pt x="3442280" y="1074887"/>
                </a:lnTo>
                <a:cubicBezTo>
                  <a:pt x="3442280" y="1098232"/>
                  <a:pt x="3442280" y="1130916"/>
                  <a:pt x="3442280" y="1176672"/>
                </a:cubicBezTo>
                <a:lnTo>
                  <a:pt x="3442280" y="1177161"/>
                </a:lnTo>
                <a:lnTo>
                  <a:pt x="3442280" y="1202847"/>
                </a:lnTo>
                <a:lnTo>
                  <a:pt x="3442280" y="1255579"/>
                </a:lnTo>
                <a:lnTo>
                  <a:pt x="3442280" y="1290764"/>
                </a:lnTo>
                <a:cubicBezTo>
                  <a:pt x="3442280" y="1290764"/>
                  <a:pt x="3442280" y="1290764"/>
                  <a:pt x="3442280" y="1299618"/>
                </a:cubicBezTo>
                <a:lnTo>
                  <a:pt x="3442280" y="1319239"/>
                </a:lnTo>
                <a:lnTo>
                  <a:pt x="3442280" y="1320462"/>
                </a:lnTo>
                <a:lnTo>
                  <a:pt x="3442280" y="1320646"/>
                </a:lnTo>
                <a:cubicBezTo>
                  <a:pt x="3442280" y="1328117"/>
                  <a:pt x="3442280" y="1337455"/>
                  <a:pt x="3442280" y="1349128"/>
                </a:cubicBezTo>
                <a:lnTo>
                  <a:pt x="3442280" y="1377296"/>
                </a:lnTo>
                <a:lnTo>
                  <a:pt x="3442280" y="1391616"/>
                </a:lnTo>
                <a:lnTo>
                  <a:pt x="3442280" y="1396135"/>
                </a:lnTo>
                <a:lnTo>
                  <a:pt x="3442280" y="1429106"/>
                </a:lnTo>
                <a:cubicBezTo>
                  <a:pt x="3442280" y="1442941"/>
                  <a:pt x="3442280" y="1458158"/>
                  <a:pt x="3442280" y="1474898"/>
                </a:cubicBezTo>
                <a:lnTo>
                  <a:pt x="3442280" y="1477087"/>
                </a:lnTo>
                <a:lnTo>
                  <a:pt x="3442280" y="1483429"/>
                </a:lnTo>
                <a:lnTo>
                  <a:pt x="3442280" y="1529819"/>
                </a:lnTo>
                <a:lnTo>
                  <a:pt x="3442280" y="1569177"/>
                </a:lnTo>
                <a:lnTo>
                  <a:pt x="3442280" y="1583173"/>
                </a:lnTo>
                <a:lnTo>
                  <a:pt x="3442280" y="1594702"/>
                </a:lnTo>
                <a:lnTo>
                  <a:pt x="3442280" y="1651536"/>
                </a:lnTo>
                <a:lnTo>
                  <a:pt x="3442280" y="1670375"/>
                </a:lnTo>
                <a:lnTo>
                  <a:pt x="3442280" y="1696199"/>
                </a:lnTo>
                <a:lnTo>
                  <a:pt x="3442280" y="1757669"/>
                </a:lnTo>
                <a:lnTo>
                  <a:pt x="3442280" y="1779318"/>
                </a:lnTo>
                <a:lnTo>
                  <a:pt x="3442280" y="1823335"/>
                </a:lnTo>
                <a:lnTo>
                  <a:pt x="3442280" y="1843417"/>
                </a:lnTo>
                <a:lnTo>
                  <a:pt x="3442280" y="1857413"/>
                </a:lnTo>
                <a:lnTo>
                  <a:pt x="3442280" y="1965413"/>
                </a:lnTo>
                <a:lnTo>
                  <a:pt x="3442280" y="1970439"/>
                </a:lnTo>
                <a:lnTo>
                  <a:pt x="3442280" y="2008551"/>
                </a:lnTo>
                <a:lnTo>
                  <a:pt x="3442280" y="2053558"/>
                </a:lnTo>
                <a:lnTo>
                  <a:pt x="3442280" y="2097575"/>
                </a:lnTo>
                <a:lnTo>
                  <a:pt x="3442280" y="2123261"/>
                </a:lnTo>
                <a:lnTo>
                  <a:pt x="3442280" y="2239653"/>
                </a:lnTo>
                <a:lnTo>
                  <a:pt x="3442280" y="2257705"/>
                </a:lnTo>
                <a:lnTo>
                  <a:pt x="3442280" y="2282791"/>
                </a:lnTo>
                <a:lnTo>
                  <a:pt x="3442280" y="2297710"/>
                </a:lnTo>
                <a:lnTo>
                  <a:pt x="3442280" y="2397501"/>
                </a:lnTo>
                <a:lnTo>
                  <a:pt x="3442280" y="2489591"/>
                </a:lnTo>
                <a:lnTo>
                  <a:pt x="3442280" y="2527610"/>
                </a:lnTo>
                <a:lnTo>
                  <a:pt x="3442280" y="2531945"/>
                </a:lnTo>
                <a:lnTo>
                  <a:pt x="3442280" y="2571950"/>
                </a:lnTo>
                <a:lnTo>
                  <a:pt x="3442280" y="2699732"/>
                </a:lnTo>
                <a:lnTo>
                  <a:pt x="3442280" y="2763831"/>
                </a:lnTo>
                <a:lnTo>
                  <a:pt x="3442280" y="2801851"/>
                </a:lnTo>
                <a:lnTo>
                  <a:pt x="3442280" y="2819097"/>
                </a:lnTo>
                <a:lnTo>
                  <a:pt x="3442280" y="2928965"/>
                </a:lnTo>
                <a:lnTo>
                  <a:pt x="3442280" y="2973972"/>
                </a:lnTo>
                <a:lnTo>
                  <a:pt x="3442280" y="3093337"/>
                </a:lnTo>
                <a:lnTo>
                  <a:pt x="3442280" y="3132995"/>
                </a:lnTo>
                <a:lnTo>
                  <a:pt x="3442280" y="3178119"/>
                </a:lnTo>
                <a:lnTo>
                  <a:pt x="3442280" y="3203205"/>
                </a:lnTo>
                <a:lnTo>
                  <a:pt x="3442280" y="3407236"/>
                </a:lnTo>
                <a:lnTo>
                  <a:pt x="3442280" y="3448024"/>
                </a:lnTo>
                <a:lnTo>
                  <a:pt x="3442280" y="3452359"/>
                </a:lnTo>
                <a:lnTo>
                  <a:pt x="3442280" y="3470135"/>
                </a:lnTo>
                <a:lnTo>
                  <a:pt x="3442280" y="3722265"/>
                </a:lnTo>
                <a:lnTo>
                  <a:pt x="3442280" y="3739511"/>
                </a:lnTo>
                <a:lnTo>
                  <a:pt x="3442280" y="3744375"/>
                </a:lnTo>
                <a:lnTo>
                  <a:pt x="3442280" y="3831346"/>
                </a:lnTo>
                <a:lnTo>
                  <a:pt x="3442280" y="4013751"/>
                </a:lnTo>
                <a:lnTo>
                  <a:pt x="3442280" y="4053409"/>
                </a:lnTo>
                <a:lnTo>
                  <a:pt x="3442280" y="4105586"/>
                </a:lnTo>
                <a:lnTo>
                  <a:pt x="3442280" y="4217459"/>
                </a:lnTo>
                <a:lnTo>
                  <a:pt x="3442280" y="4327650"/>
                </a:lnTo>
                <a:lnTo>
                  <a:pt x="3442280" y="4390549"/>
                </a:lnTo>
                <a:lnTo>
                  <a:pt x="3442280" y="4491699"/>
                </a:lnTo>
                <a:lnTo>
                  <a:pt x="3442280" y="4629303"/>
                </a:lnTo>
                <a:lnTo>
                  <a:pt x="3442280" y="4664789"/>
                </a:lnTo>
                <a:lnTo>
                  <a:pt x="3442280" y="4751760"/>
                </a:lnTo>
                <a:lnTo>
                  <a:pt x="3442280" y="4903543"/>
                </a:lnTo>
                <a:lnTo>
                  <a:pt x="3442280" y="5026000"/>
                </a:lnTo>
                <a:lnTo>
                  <a:pt x="3442280" y="5137873"/>
                </a:lnTo>
                <a:lnTo>
                  <a:pt x="3442280" y="5412113"/>
                </a:lnTo>
                <a:lnTo>
                  <a:pt x="3442280" y="5549717"/>
                </a:lnTo>
                <a:lnTo>
                  <a:pt x="3442280" y="5823957"/>
                </a:lnTo>
                <a:cubicBezTo>
                  <a:pt x="3442280" y="5896040"/>
                  <a:pt x="3388282" y="5914060"/>
                  <a:pt x="3361283" y="5918566"/>
                </a:cubicBezTo>
                <a:lnTo>
                  <a:pt x="3346294" y="5920066"/>
                </a:lnTo>
                <a:lnTo>
                  <a:pt x="0" y="5920066"/>
                </a:lnTo>
                <a:close/>
              </a:path>
            </a:pathLst>
          </a:custGeom>
          <a:solidFill>
            <a:srgbClr val="EBEBEB">
              <a:alpha val="10000"/>
            </a:srgbClr>
          </a:solidFill>
        </p:spPr>
        <p:txBody>
          <a:bodyPr wrap="square" lIns="360000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5575" y="280733"/>
            <a:ext cx="6778625" cy="854075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400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6" userDrawn="1">
          <p15:clr>
            <a:srgbClr val="FBAE40"/>
          </p15:clr>
        </p15:guide>
        <p15:guide id="2" pos="532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9"/>
          </p:nvPr>
        </p:nvSpPr>
        <p:spPr bwMode="gray">
          <a:xfrm>
            <a:off x="696912" y="1201147"/>
            <a:ext cx="11199600" cy="4999652"/>
          </a:xfrm>
          <a:custGeom>
            <a:avLst/>
            <a:gdLst>
              <a:gd name="connsiteX0" fmla="*/ 95997 w 11199600"/>
              <a:gd name="connsiteY0" fmla="*/ 0 h 4999652"/>
              <a:gd name="connsiteX1" fmla="*/ 11103603 w 11199600"/>
              <a:gd name="connsiteY1" fmla="*/ 0 h 4999652"/>
              <a:gd name="connsiteX2" fmla="*/ 11199600 w 11199600"/>
              <a:gd name="connsiteY2" fmla="*/ 96110 h 4999652"/>
              <a:gd name="connsiteX3" fmla="*/ 11199600 w 11199600"/>
              <a:gd name="connsiteY3" fmla="*/ 335165 h 4999652"/>
              <a:gd name="connsiteX4" fmla="*/ 11199600 w 11199600"/>
              <a:gd name="connsiteY4" fmla="*/ 370350 h 4999652"/>
              <a:gd name="connsiteX5" fmla="*/ 11199600 w 11199600"/>
              <a:gd name="connsiteY5" fmla="*/ 379204 h 4999652"/>
              <a:gd name="connsiteX6" fmla="*/ 11199600 w 11199600"/>
              <a:gd name="connsiteY6" fmla="*/ 400048 h 4999652"/>
              <a:gd name="connsiteX7" fmla="*/ 11199600 w 11199600"/>
              <a:gd name="connsiteY7" fmla="*/ 400232 h 4999652"/>
              <a:gd name="connsiteX8" fmla="*/ 11199600 w 11199600"/>
              <a:gd name="connsiteY8" fmla="*/ 471202 h 4999652"/>
              <a:gd name="connsiteX9" fmla="*/ 11199600 w 11199600"/>
              <a:gd name="connsiteY9" fmla="*/ 475721 h 4999652"/>
              <a:gd name="connsiteX10" fmla="*/ 11199600 w 11199600"/>
              <a:gd name="connsiteY10" fmla="*/ 508692 h 4999652"/>
              <a:gd name="connsiteX11" fmla="*/ 11199600 w 11199600"/>
              <a:gd name="connsiteY11" fmla="*/ 554484 h 4999652"/>
              <a:gd name="connsiteX12" fmla="*/ 11199600 w 11199600"/>
              <a:gd name="connsiteY12" fmla="*/ 563015 h 4999652"/>
              <a:gd name="connsiteX13" fmla="*/ 11199600 w 11199600"/>
              <a:gd name="connsiteY13" fmla="*/ 609405 h 4999652"/>
              <a:gd name="connsiteX14" fmla="*/ 11199600 w 11199600"/>
              <a:gd name="connsiteY14" fmla="*/ 662759 h 4999652"/>
              <a:gd name="connsiteX15" fmla="*/ 11199600 w 11199600"/>
              <a:gd name="connsiteY15" fmla="*/ 674288 h 4999652"/>
              <a:gd name="connsiteX16" fmla="*/ 11199600 w 11199600"/>
              <a:gd name="connsiteY16" fmla="*/ 749961 h 4999652"/>
              <a:gd name="connsiteX17" fmla="*/ 11199600 w 11199600"/>
              <a:gd name="connsiteY17" fmla="*/ 775785 h 4999652"/>
              <a:gd name="connsiteX18" fmla="*/ 11199600 w 11199600"/>
              <a:gd name="connsiteY18" fmla="*/ 837255 h 4999652"/>
              <a:gd name="connsiteX19" fmla="*/ 11199600 w 11199600"/>
              <a:gd name="connsiteY19" fmla="*/ 902921 h 4999652"/>
              <a:gd name="connsiteX20" fmla="*/ 11199600 w 11199600"/>
              <a:gd name="connsiteY20" fmla="*/ 936999 h 4999652"/>
              <a:gd name="connsiteX21" fmla="*/ 11199600 w 11199600"/>
              <a:gd name="connsiteY21" fmla="*/ 1016524 h 4999652"/>
              <a:gd name="connsiteX22" fmla="*/ 11199600 w 11199600"/>
              <a:gd name="connsiteY22" fmla="*/ 1029131 h 4999652"/>
              <a:gd name="connsiteX23" fmla="*/ 11199600 w 11199600"/>
              <a:gd name="connsiteY23" fmla="*/ 1044999 h 4999652"/>
              <a:gd name="connsiteX24" fmla="*/ 11199600 w 11199600"/>
              <a:gd name="connsiteY24" fmla="*/ 1046406 h 4999652"/>
              <a:gd name="connsiteX25" fmla="*/ 11199600 w 11199600"/>
              <a:gd name="connsiteY25" fmla="*/ 1050025 h 4999652"/>
              <a:gd name="connsiteX26" fmla="*/ 11199600 w 11199600"/>
              <a:gd name="connsiteY26" fmla="*/ 1074887 h 4999652"/>
              <a:gd name="connsiteX27" fmla="*/ 11199600 w 11199600"/>
              <a:gd name="connsiteY27" fmla="*/ 1176672 h 4999652"/>
              <a:gd name="connsiteX28" fmla="*/ 11199600 w 11199600"/>
              <a:gd name="connsiteY28" fmla="*/ 1177161 h 4999652"/>
              <a:gd name="connsiteX29" fmla="*/ 11199600 w 11199600"/>
              <a:gd name="connsiteY29" fmla="*/ 1202847 h 4999652"/>
              <a:gd name="connsiteX30" fmla="*/ 11199600 w 11199600"/>
              <a:gd name="connsiteY30" fmla="*/ 1208224 h 4999652"/>
              <a:gd name="connsiteX31" fmla="*/ 11199600 w 11199600"/>
              <a:gd name="connsiteY31" fmla="*/ 1255579 h 4999652"/>
              <a:gd name="connsiteX32" fmla="*/ 11199600 w 11199600"/>
              <a:gd name="connsiteY32" fmla="*/ 1290764 h 4999652"/>
              <a:gd name="connsiteX33" fmla="*/ 11199600 w 11199600"/>
              <a:gd name="connsiteY33" fmla="*/ 1299618 h 4999652"/>
              <a:gd name="connsiteX34" fmla="*/ 11199600 w 11199600"/>
              <a:gd name="connsiteY34" fmla="*/ 1319238 h 4999652"/>
              <a:gd name="connsiteX35" fmla="*/ 11199600 w 11199600"/>
              <a:gd name="connsiteY35" fmla="*/ 1319239 h 4999652"/>
              <a:gd name="connsiteX36" fmla="*/ 11199600 w 11199600"/>
              <a:gd name="connsiteY36" fmla="*/ 1320462 h 4999652"/>
              <a:gd name="connsiteX37" fmla="*/ 11199600 w 11199600"/>
              <a:gd name="connsiteY37" fmla="*/ 1320646 h 4999652"/>
              <a:gd name="connsiteX38" fmla="*/ 11199600 w 11199600"/>
              <a:gd name="connsiteY38" fmla="*/ 1337290 h 4999652"/>
              <a:gd name="connsiteX39" fmla="*/ 11199600 w 11199600"/>
              <a:gd name="connsiteY39" fmla="*/ 1349128 h 4999652"/>
              <a:gd name="connsiteX40" fmla="*/ 11199600 w 11199600"/>
              <a:gd name="connsiteY40" fmla="*/ 1362376 h 4999652"/>
              <a:gd name="connsiteX41" fmla="*/ 11199600 w 11199600"/>
              <a:gd name="connsiteY41" fmla="*/ 1377295 h 4999652"/>
              <a:gd name="connsiteX42" fmla="*/ 11199600 w 11199600"/>
              <a:gd name="connsiteY42" fmla="*/ 1377296 h 4999652"/>
              <a:gd name="connsiteX43" fmla="*/ 11199600 w 11199600"/>
              <a:gd name="connsiteY43" fmla="*/ 1391616 h 4999652"/>
              <a:gd name="connsiteX44" fmla="*/ 11199600 w 11199600"/>
              <a:gd name="connsiteY44" fmla="*/ 1396135 h 4999652"/>
              <a:gd name="connsiteX45" fmla="*/ 11199600 w 11199600"/>
              <a:gd name="connsiteY45" fmla="*/ 1429106 h 4999652"/>
              <a:gd name="connsiteX46" fmla="*/ 11199600 w 11199600"/>
              <a:gd name="connsiteY46" fmla="*/ 1474898 h 4999652"/>
              <a:gd name="connsiteX47" fmla="*/ 11199600 w 11199600"/>
              <a:gd name="connsiteY47" fmla="*/ 1477086 h 4999652"/>
              <a:gd name="connsiteX48" fmla="*/ 11199600 w 11199600"/>
              <a:gd name="connsiteY48" fmla="*/ 1477087 h 4999652"/>
              <a:gd name="connsiteX49" fmla="*/ 11199600 w 11199600"/>
              <a:gd name="connsiteY49" fmla="*/ 1483429 h 4999652"/>
              <a:gd name="connsiteX50" fmla="*/ 11199600 w 11199600"/>
              <a:gd name="connsiteY50" fmla="*/ 1529819 h 4999652"/>
              <a:gd name="connsiteX51" fmla="*/ 11199600 w 11199600"/>
              <a:gd name="connsiteY51" fmla="*/ 1569176 h 4999652"/>
              <a:gd name="connsiteX52" fmla="*/ 11199600 w 11199600"/>
              <a:gd name="connsiteY52" fmla="*/ 1569177 h 4999652"/>
              <a:gd name="connsiteX53" fmla="*/ 11199600 w 11199600"/>
              <a:gd name="connsiteY53" fmla="*/ 1583173 h 4999652"/>
              <a:gd name="connsiteX54" fmla="*/ 11199600 w 11199600"/>
              <a:gd name="connsiteY54" fmla="*/ 1594702 h 4999652"/>
              <a:gd name="connsiteX55" fmla="*/ 11199600 w 11199600"/>
              <a:gd name="connsiteY55" fmla="*/ 1607195 h 4999652"/>
              <a:gd name="connsiteX56" fmla="*/ 11199600 w 11199600"/>
              <a:gd name="connsiteY56" fmla="*/ 1611530 h 4999652"/>
              <a:gd name="connsiteX57" fmla="*/ 11199600 w 11199600"/>
              <a:gd name="connsiteY57" fmla="*/ 1651535 h 4999652"/>
              <a:gd name="connsiteX58" fmla="*/ 11199600 w 11199600"/>
              <a:gd name="connsiteY58" fmla="*/ 1651536 h 4999652"/>
              <a:gd name="connsiteX59" fmla="*/ 11199600 w 11199600"/>
              <a:gd name="connsiteY59" fmla="*/ 1670375 h 4999652"/>
              <a:gd name="connsiteX60" fmla="*/ 11199600 w 11199600"/>
              <a:gd name="connsiteY60" fmla="*/ 1696199 h 4999652"/>
              <a:gd name="connsiteX61" fmla="*/ 11199600 w 11199600"/>
              <a:gd name="connsiteY61" fmla="*/ 1757669 h 4999652"/>
              <a:gd name="connsiteX62" fmla="*/ 11199600 w 11199600"/>
              <a:gd name="connsiteY62" fmla="*/ 1779317 h 4999652"/>
              <a:gd name="connsiteX63" fmla="*/ 11199600 w 11199600"/>
              <a:gd name="connsiteY63" fmla="*/ 1779318 h 4999652"/>
              <a:gd name="connsiteX64" fmla="*/ 11199600 w 11199600"/>
              <a:gd name="connsiteY64" fmla="*/ 1823335 h 4999652"/>
              <a:gd name="connsiteX65" fmla="*/ 11199600 w 11199600"/>
              <a:gd name="connsiteY65" fmla="*/ 1843416 h 4999652"/>
              <a:gd name="connsiteX66" fmla="*/ 11199600 w 11199600"/>
              <a:gd name="connsiteY66" fmla="*/ 1843417 h 4999652"/>
              <a:gd name="connsiteX67" fmla="*/ 11199600 w 11199600"/>
              <a:gd name="connsiteY67" fmla="*/ 1857413 h 4999652"/>
              <a:gd name="connsiteX68" fmla="*/ 11199600 w 11199600"/>
              <a:gd name="connsiteY68" fmla="*/ 1881436 h 4999652"/>
              <a:gd name="connsiteX69" fmla="*/ 11199600 w 11199600"/>
              <a:gd name="connsiteY69" fmla="*/ 1898682 h 4999652"/>
              <a:gd name="connsiteX70" fmla="*/ 11199600 w 11199600"/>
              <a:gd name="connsiteY70" fmla="*/ 1965413 h 4999652"/>
              <a:gd name="connsiteX71" fmla="*/ 11199600 w 11199600"/>
              <a:gd name="connsiteY71" fmla="*/ 1970439 h 4999652"/>
              <a:gd name="connsiteX72" fmla="*/ 11199600 w 11199600"/>
              <a:gd name="connsiteY72" fmla="*/ 2008550 h 4999652"/>
              <a:gd name="connsiteX73" fmla="*/ 11199600 w 11199600"/>
              <a:gd name="connsiteY73" fmla="*/ 2008551 h 4999652"/>
              <a:gd name="connsiteX74" fmla="*/ 11199600 w 11199600"/>
              <a:gd name="connsiteY74" fmla="*/ 2053557 h 4999652"/>
              <a:gd name="connsiteX75" fmla="*/ 11199600 w 11199600"/>
              <a:gd name="connsiteY75" fmla="*/ 2053558 h 4999652"/>
              <a:gd name="connsiteX76" fmla="*/ 11199600 w 11199600"/>
              <a:gd name="connsiteY76" fmla="*/ 2097575 h 4999652"/>
              <a:gd name="connsiteX77" fmla="*/ 11199600 w 11199600"/>
              <a:gd name="connsiteY77" fmla="*/ 2123261 h 4999652"/>
              <a:gd name="connsiteX78" fmla="*/ 11199600 w 11199600"/>
              <a:gd name="connsiteY78" fmla="*/ 2172922 h 4999652"/>
              <a:gd name="connsiteX79" fmla="*/ 11199600 w 11199600"/>
              <a:gd name="connsiteY79" fmla="*/ 2212580 h 4999652"/>
              <a:gd name="connsiteX80" fmla="*/ 11199600 w 11199600"/>
              <a:gd name="connsiteY80" fmla="*/ 2239653 h 4999652"/>
              <a:gd name="connsiteX81" fmla="*/ 11199600 w 11199600"/>
              <a:gd name="connsiteY81" fmla="*/ 2257704 h 4999652"/>
              <a:gd name="connsiteX82" fmla="*/ 11199600 w 11199600"/>
              <a:gd name="connsiteY82" fmla="*/ 2257705 h 4999652"/>
              <a:gd name="connsiteX83" fmla="*/ 11199600 w 11199600"/>
              <a:gd name="connsiteY83" fmla="*/ 2282790 h 4999652"/>
              <a:gd name="connsiteX84" fmla="*/ 11199600 w 11199600"/>
              <a:gd name="connsiteY84" fmla="*/ 2282791 h 4999652"/>
              <a:gd name="connsiteX85" fmla="*/ 11199600 w 11199600"/>
              <a:gd name="connsiteY85" fmla="*/ 2297710 h 4999652"/>
              <a:gd name="connsiteX86" fmla="*/ 11199600 w 11199600"/>
              <a:gd name="connsiteY86" fmla="*/ 2397501 h 4999652"/>
              <a:gd name="connsiteX87" fmla="*/ 11199600 w 11199600"/>
              <a:gd name="connsiteY87" fmla="*/ 2486821 h 4999652"/>
              <a:gd name="connsiteX88" fmla="*/ 11199600 w 11199600"/>
              <a:gd name="connsiteY88" fmla="*/ 2489591 h 4999652"/>
              <a:gd name="connsiteX89" fmla="*/ 11199600 w 11199600"/>
              <a:gd name="connsiteY89" fmla="*/ 2527609 h 4999652"/>
              <a:gd name="connsiteX90" fmla="*/ 11199600 w 11199600"/>
              <a:gd name="connsiteY90" fmla="*/ 2527610 h 4999652"/>
              <a:gd name="connsiteX91" fmla="*/ 11199600 w 11199600"/>
              <a:gd name="connsiteY91" fmla="*/ 2531944 h 4999652"/>
              <a:gd name="connsiteX92" fmla="*/ 11199600 w 11199600"/>
              <a:gd name="connsiteY92" fmla="*/ 2531945 h 4999652"/>
              <a:gd name="connsiteX93" fmla="*/ 11199600 w 11199600"/>
              <a:gd name="connsiteY93" fmla="*/ 2549720 h 4999652"/>
              <a:gd name="connsiteX94" fmla="*/ 11199600 w 11199600"/>
              <a:gd name="connsiteY94" fmla="*/ 2571950 h 4999652"/>
              <a:gd name="connsiteX95" fmla="*/ 11199600 w 11199600"/>
              <a:gd name="connsiteY95" fmla="*/ 2699732 h 4999652"/>
              <a:gd name="connsiteX96" fmla="*/ 11199600 w 11199600"/>
              <a:gd name="connsiteY96" fmla="*/ 2763831 h 4999652"/>
              <a:gd name="connsiteX97" fmla="*/ 11199600 w 11199600"/>
              <a:gd name="connsiteY97" fmla="*/ 2790282 h 4999652"/>
              <a:gd name="connsiteX98" fmla="*/ 11199600 w 11199600"/>
              <a:gd name="connsiteY98" fmla="*/ 2801850 h 4999652"/>
              <a:gd name="connsiteX99" fmla="*/ 11199600 w 11199600"/>
              <a:gd name="connsiteY99" fmla="*/ 2819096 h 4999652"/>
              <a:gd name="connsiteX100" fmla="*/ 11199600 w 11199600"/>
              <a:gd name="connsiteY100" fmla="*/ 2823960 h 4999652"/>
              <a:gd name="connsiteX101" fmla="*/ 11199600 w 11199600"/>
              <a:gd name="connsiteY101" fmla="*/ 2910931 h 4999652"/>
              <a:gd name="connsiteX102" fmla="*/ 11199600 w 11199600"/>
              <a:gd name="connsiteY102" fmla="*/ 3093336 h 4999652"/>
              <a:gd name="connsiteX103" fmla="*/ 11199600 w 11199600"/>
              <a:gd name="connsiteY103" fmla="*/ 3132994 h 4999652"/>
              <a:gd name="connsiteX104" fmla="*/ 11199600 w 11199600"/>
              <a:gd name="connsiteY104" fmla="*/ 3185171 h 4999652"/>
              <a:gd name="connsiteX105" fmla="*/ 11199600 w 11199600"/>
              <a:gd name="connsiteY105" fmla="*/ 3297044 h 4999652"/>
              <a:gd name="connsiteX106" fmla="*/ 11199600 w 11199600"/>
              <a:gd name="connsiteY106" fmla="*/ 3407235 h 4999652"/>
              <a:gd name="connsiteX107" fmla="*/ 11199600 w 11199600"/>
              <a:gd name="connsiteY107" fmla="*/ 3470134 h 4999652"/>
              <a:gd name="connsiteX108" fmla="*/ 11199600 w 11199600"/>
              <a:gd name="connsiteY108" fmla="*/ 3571284 h 4999652"/>
              <a:gd name="connsiteX109" fmla="*/ 11199600 w 11199600"/>
              <a:gd name="connsiteY109" fmla="*/ 3708888 h 4999652"/>
              <a:gd name="connsiteX110" fmla="*/ 11199600 w 11199600"/>
              <a:gd name="connsiteY110" fmla="*/ 3744374 h 4999652"/>
              <a:gd name="connsiteX111" fmla="*/ 11199600 w 11199600"/>
              <a:gd name="connsiteY111" fmla="*/ 3831345 h 4999652"/>
              <a:gd name="connsiteX112" fmla="*/ 11199600 w 11199600"/>
              <a:gd name="connsiteY112" fmla="*/ 3983128 h 4999652"/>
              <a:gd name="connsiteX113" fmla="*/ 11199600 w 11199600"/>
              <a:gd name="connsiteY113" fmla="*/ 4105585 h 4999652"/>
              <a:gd name="connsiteX114" fmla="*/ 11199600 w 11199600"/>
              <a:gd name="connsiteY114" fmla="*/ 4217458 h 4999652"/>
              <a:gd name="connsiteX115" fmla="*/ 11199600 w 11199600"/>
              <a:gd name="connsiteY115" fmla="*/ 4491698 h 4999652"/>
              <a:gd name="connsiteX116" fmla="*/ 11199600 w 11199600"/>
              <a:gd name="connsiteY116" fmla="*/ 4629302 h 4999652"/>
              <a:gd name="connsiteX117" fmla="*/ 11199600 w 11199600"/>
              <a:gd name="connsiteY117" fmla="*/ 4903542 h 4999652"/>
              <a:gd name="connsiteX118" fmla="*/ 11103603 w 11199600"/>
              <a:gd name="connsiteY118" fmla="*/ 4999652 h 4999652"/>
              <a:gd name="connsiteX119" fmla="*/ 95997 w 11199600"/>
              <a:gd name="connsiteY119" fmla="*/ 4999652 h 4999652"/>
              <a:gd name="connsiteX120" fmla="*/ 0 w 11199600"/>
              <a:gd name="connsiteY120" fmla="*/ 4903542 h 4999652"/>
              <a:gd name="connsiteX121" fmla="*/ 0 w 11199600"/>
              <a:gd name="connsiteY121" fmla="*/ 4899807 h 4999652"/>
              <a:gd name="connsiteX122" fmla="*/ 0 w 11199600"/>
              <a:gd name="connsiteY122" fmla="*/ 4890936 h 4999652"/>
              <a:gd name="connsiteX123" fmla="*/ 0 w 11199600"/>
              <a:gd name="connsiteY123" fmla="*/ 4873660 h 4999652"/>
              <a:gd name="connsiteX124" fmla="*/ 0 w 11199600"/>
              <a:gd name="connsiteY124" fmla="*/ 4845179 h 4999652"/>
              <a:gd name="connsiteX125" fmla="*/ 0 w 11199600"/>
              <a:gd name="connsiteY125" fmla="*/ 4802691 h 4999652"/>
              <a:gd name="connsiteX126" fmla="*/ 0 w 11199600"/>
              <a:gd name="connsiteY126" fmla="*/ 4743394 h 4999652"/>
              <a:gd name="connsiteX127" fmla="*/ 0 w 11199600"/>
              <a:gd name="connsiteY127" fmla="*/ 4664487 h 4999652"/>
              <a:gd name="connsiteX128" fmla="*/ 0 w 11199600"/>
              <a:gd name="connsiteY128" fmla="*/ 4629302 h 4999652"/>
              <a:gd name="connsiteX129" fmla="*/ 0 w 11199600"/>
              <a:gd name="connsiteY129" fmla="*/ 4628196 h 4999652"/>
              <a:gd name="connsiteX130" fmla="*/ 0 w 11199600"/>
              <a:gd name="connsiteY130" fmla="*/ 4620448 h 4999652"/>
              <a:gd name="connsiteX131" fmla="*/ 0 w 11199600"/>
              <a:gd name="connsiteY131" fmla="*/ 4599605 h 4999652"/>
              <a:gd name="connsiteX132" fmla="*/ 0 w 11199600"/>
              <a:gd name="connsiteY132" fmla="*/ 4599420 h 4999652"/>
              <a:gd name="connsiteX133" fmla="*/ 0 w 11199600"/>
              <a:gd name="connsiteY133" fmla="*/ 4558471 h 4999652"/>
              <a:gd name="connsiteX134" fmla="*/ 0 w 11199600"/>
              <a:gd name="connsiteY134" fmla="*/ 4528451 h 4999652"/>
              <a:gd name="connsiteX135" fmla="*/ 0 w 11199600"/>
              <a:gd name="connsiteY135" fmla="*/ 4523932 h 4999652"/>
              <a:gd name="connsiteX136" fmla="*/ 0 w 11199600"/>
              <a:gd name="connsiteY136" fmla="*/ 4490960 h 4999652"/>
              <a:gd name="connsiteX137" fmla="*/ 0 w 11199600"/>
              <a:gd name="connsiteY137" fmla="*/ 4445169 h 4999652"/>
              <a:gd name="connsiteX138" fmla="*/ 0 w 11199600"/>
              <a:gd name="connsiteY138" fmla="*/ 4436638 h 4999652"/>
              <a:gd name="connsiteX139" fmla="*/ 0 w 11199600"/>
              <a:gd name="connsiteY139" fmla="*/ 4390247 h 4999652"/>
              <a:gd name="connsiteX140" fmla="*/ 0 w 11199600"/>
              <a:gd name="connsiteY140" fmla="*/ 4336893 h 4999652"/>
              <a:gd name="connsiteX141" fmla="*/ 0 w 11199600"/>
              <a:gd name="connsiteY141" fmla="*/ 4325365 h 4999652"/>
              <a:gd name="connsiteX142" fmla="*/ 0 w 11199600"/>
              <a:gd name="connsiteY142" fmla="*/ 4249692 h 4999652"/>
              <a:gd name="connsiteX143" fmla="*/ 0 w 11199600"/>
              <a:gd name="connsiteY143" fmla="*/ 4223868 h 4999652"/>
              <a:gd name="connsiteX144" fmla="*/ 0 w 11199600"/>
              <a:gd name="connsiteY144" fmla="*/ 4162398 h 4999652"/>
              <a:gd name="connsiteX145" fmla="*/ 0 w 11199600"/>
              <a:gd name="connsiteY145" fmla="*/ 4096731 h 4999652"/>
              <a:gd name="connsiteX146" fmla="*/ 0 w 11199600"/>
              <a:gd name="connsiteY146" fmla="*/ 4062653 h 4999652"/>
              <a:gd name="connsiteX147" fmla="*/ 0 w 11199600"/>
              <a:gd name="connsiteY147" fmla="*/ 3983128 h 4999652"/>
              <a:gd name="connsiteX148" fmla="*/ 0 w 11199600"/>
              <a:gd name="connsiteY148" fmla="*/ 3979393 h 4999652"/>
              <a:gd name="connsiteX149" fmla="*/ 0 w 11199600"/>
              <a:gd name="connsiteY149" fmla="*/ 3970522 h 4999652"/>
              <a:gd name="connsiteX150" fmla="*/ 0 w 11199600"/>
              <a:gd name="connsiteY150" fmla="*/ 3954654 h 4999652"/>
              <a:gd name="connsiteX151" fmla="*/ 0 w 11199600"/>
              <a:gd name="connsiteY151" fmla="*/ 3953246 h 4999652"/>
              <a:gd name="connsiteX152" fmla="*/ 0 w 11199600"/>
              <a:gd name="connsiteY152" fmla="*/ 3949628 h 4999652"/>
              <a:gd name="connsiteX153" fmla="*/ 0 w 11199600"/>
              <a:gd name="connsiteY153" fmla="*/ 3924765 h 4999652"/>
              <a:gd name="connsiteX154" fmla="*/ 0 w 11199600"/>
              <a:gd name="connsiteY154" fmla="*/ 3882277 h 4999652"/>
              <a:gd name="connsiteX155" fmla="*/ 0 w 11199600"/>
              <a:gd name="connsiteY155" fmla="*/ 3822980 h 4999652"/>
              <a:gd name="connsiteX156" fmla="*/ 0 w 11199600"/>
              <a:gd name="connsiteY156" fmla="*/ 3822491 h 4999652"/>
              <a:gd name="connsiteX157" fmla="*/ 0 w 11199600"/>
              <a:gd name="connsiteY157" fmla="*/ 3796806 h 4999652"/>
              <a:gd name="connsiteX158" fmla="*/ 0 w 11199600"/>
              <a:gd name="connsiteY158" fmla="*/ 3744073 h 4999652"/>
              <a:gd name="connsiteX159" fmla="*/ 0 w 11199600"/>
              <a:gd name="connsiteY159" fmla="*/ 3708888 h 4999652"/>
              <a:gd name="connsiteX160" fmla="*/ 0 w 11199600"/>
              <a:gd name="connsiteY160" fmla="*/ 3707782 h 4999652"/>
              <a:gd name="connsiteX161" fmla="*/ 0 w 11199600"/>
              <a:gd name="connsiteY161" fmla="*/ 3700034 h 4999652"/>
              <a:gd name="connsiteX162" fmla="*/ 0 w 11199600"/>
              <a:gd name="connsiteY162" fmla="*/ 3680414 h 4999652"/>
              <a:gd name="connsiteX163" fmla="*/ 0 w 11199600"/>
              <a:gd name="connsiteY163" fmla="*/ 3679191 h 4999652"/>
              <a:gd name="connsiteX164" fmla="*/ 0 w 11199600"/>
              <a:gd name="connsiteY164" fmla="*/ 3679006 h 4999652"/>
              <a:gd name="connsiteX165" fmla="*/ 0 w 11199600"/>
              <a:gd name="connsiteY165" fmla="*/ 3638057 h 4999652"/>
              <a:gd name="connsiteX166" fmla="*/ 0 w 11199600"/>
              <a:gd name="connsiteY166" fmla="*/ 3622356 h 4999652"/>
              <a:gd name="connsiteX167" fmla="*/ 0 w 11199600"/>
              <a:gd name="connsiteY167" fmla="*/ 3608037 h 4999652"/>
              <a:gd name="connsiteX168" fmla="*/ 0 w 11199600"/>
              <a:gd name="connsiteY168" fmla="*/ 3603518 h 4999652"/>
              <a:gd name="connsiteX169" fmla="*/ 0 w 11199600"/>
              <a:gd name="connsiteY169" fmla="*/ 3570546 h 4999652"/>
              <a:gd name="connsiteX170" fmla="*/ 0 w 11199600"/>
              <a:gd name="connsiteY170" fmla="*/ 3524755 h 4999652"/>
              <a:gd name="connsiteX171" fmla="*/ 0 w 11199600"/>
              <a:gd name="connsiteY171" fmla="*/ 3522566 h 4999652"/>
              <a:gd name="connsiteX172" fmla="*/ 0 w 11199600"/>
              <a:gd name="connsiteY172" fmla="*/ 3516224 h 4999652"/>
              <a:gd name="connsiteX173" fmla="*/ 0 w 11199600"/>
              <a:gd name="connsiteY173" fmla="*/ 3469833 h 4999652"/>
              <a:gd name="connsiteX174" fmla="*/ 0 w 11199600"/>
              <a:gd name="connsiteY174" fmla="*/ 3430476 h 4999652"/>
              <a:gd name="connsiteX175" fmla="*/ 0 w 11199600"/>
              <a:gd name="connsiteY175" fmla="*/ 3416479 h 4999652"/>
              <a:gd name="connsiteX176" fmla="*/ 0 w 11199600"/>
              <a:gd name="connsiteY176" fmla="*/ 3404951 h 4999652"/>
              <a:gd name="connsiteX177" fmla="*/ 0 w 11199600"/>
              <a:gd name="connsiteY177" fmla="*/ 3348116 h 4999652"/>
              <a:gd name="connsiteX178" fmla="*/ 0 w 11199600"/>
              <a:gd name="connsiteY178" fmla="*/ 3329278 h 4999652"/>
              <a:gd name="connsiteX179" fmla="*/ 0 w 11199600"/>
              <a:gd name="connsiteY179" fmla="*/ 3303454 h 4999652"/>
              <a:gd name="connsiteX180" fmla="*/ 0 w 11199600"/>
              <a:gd name="connsiteY180" fmla="*/ 3241984 h 4999652"/>
              <a:gd name="connsiteX181" fmla="*/ 0 w 11199600"/>
              <a:gd name="connsiteY181" fmla="*/ 3220334 h 4999652"/>
              <a:gd name="connsiteX182" fmla="*/ 0 w 11199600"/>
              <a:gd name="connsiteY182" fmla="*/ 3176317 h 4999652"/>
              <a:gd name="connsiteX183" fmla="*/ 0 w 11199600"/>
              <a:gd name="connsiteY183" fmla="*/ 3156236 h 4999652"/>
              <a:gd name="connsiteX184" fmla="*/ 0 w 11199600"/>
              <a:gd name="connsiteY184" fmla="*/ 3142239 h 4999652"/>
              <a:gd name="connsiteX185" fmla="*/ 0 w 11199600"/>
              <a:gd name="connsiteY185" fmla="*/ 3034240 h 4999652"/>
              <a:gd name="connsiteX186" fmla="*/ 0 w 11199600"/>
              <a:gd name="connsiteY186" fmla="*/ 3029214 h 4999652"/>
              <a:gd name="connsiteX187" fmla="*/ 0 w 11199600"/>
              <a:gd name="connsiteY187" fmla="*/ 2991101 h 4999652"/>
              <a:gd name="connsiteX188" fmla="*/ 0 w 11199600"/>
              <a:gd name="connsiteY188" fmla="*/ 2946094 h 4999652"/>
              <a:gd name="connsiteX189" fmla="*/ 0 w 11199600"/>
              <a:gd name="connsiteY189" fmla="*/ 2902077 h 4999652"/>
              <a:gd name="connsiteX190" fmla="*/ 0 w 11199600"/>
              <a:gd name="connsiteY190" fmla="*/ 2876392 h 4999652"/>
              <a:gd name="connsiteX191" fmla="*/ 0 w 11199600"/>
              <a:gd name="connsiteY191" fmla="*/ 2790282 h 4999652"/>
              <a:gd name="connsiteX192" fmla="*/ 0 w 11199600"/>
              <a:gd name="connsiteY192" fmla="*/ 2787072 h 4999652"/>
              <a:gd name="connsiteX193" fmla="*/ 0 w 11199600"/>
              <a:gd name="connsiteY193" fmla="*/ 2760000 h 4999652"/>
              <a:gd name="connsiteX194" fmla="*/ 0 w 11199600"/>
              <a:gd name="connsiteY194" fmla="*/ 2741948 h 4999652"/>
              <a:gd name="connsiteX195" fmla="*/ 0 w 11199600"/>
              <a:gd name="connsiteY195" fmla="*/ 2741947 h 4999652"/>
              <a:gd name="connsiteX196" fmla="*/ 0 w 11199600"/>
              <a:gd name="connsiteY196" fmla="*/ 2716862 h 4999652"/>
              <a:gd name="connsiteX197" fmla="*/ 0 w 11199600"/>
              <a:gd name="connsiteY197" fmla="*/ 2716861 h 4999652"/>
              <a:gd name="connsiteX198" fmla="*/ 0 w 11199600"/>
              <a:gd name="connsiteY198" fmla="*/ 2701942 h 4999652"/>
              <a:gd name="connsiteX199" fmla="*/ 0 w 11199600"/>
              <a:gd name="connsiteY199" fmla="*/ 2602152 h 4999652"/>
              <a:gd name="connsiteX200" fmla="*/ 0 w 11199600"/>
              <a:gd name="connsiteY200" fmla="*/ 2512832 h 4999652"/>
              <a:gd name="connsiteX201" fmla="*/ 0 w 11199600"/>
              <a:gd name="connsiteY201" fmla="*/ 2510062 h 4999652"/>
              <a:gd name="connsiteX202" fmla="*/ 0 w 11199600"/>
              <a:gd name="connsiteY202" fmla="*/ 2472043 h 4999652"/>
              <a:gd name="connsiteX203" fmla="*/ 0 w 11199600"/>
              <a:gd name="connsiteY203" fmla="*/ 2472042 h 4999652"/>
              <a:gd name="connsiteX204" fmla="*/ 0 w 11199600"/>
              <a:gd name="connsiteY204" fmla="*/ 2467708 h 4999652"/>
              <a:gd name="connsiteX205" fmla="*/ 0 w 11199600"/>
              <a:gd name="connsiteY205" fmla="*/ 2467707 h 4999652"/>
              <a:gd name="connsiteX206" fmla="*/ 0 w 11199600"/>
              <a:gd name="connsiteY206" fmla="*/ 2449933 h 4999652"/>
              <a:gd name="connsiteX207" fmla="*/ 0 w 11199600"/>
              <a:gd name="connsiteY207" fmla="*/ 2427702 h 4999652"/>
              <a:gd name="connsiteX208" fmla="*/ 0 w 11199600"/>
              <a:gd name="connsiteY208" fmla="*/ 2299920 h 4999652"/>
              <a:gd name="connsiteX209" fmla="*/ 0 w 11199600"/>
              <a:gd name="connsiteY209" fmla="*/ 2235822 h 4999652"/>
              <a:gd name="connsiteX210" fmla="*/ 0 w 11199600"/>
              <a:gd name="connsiteY210" fmla="*/ 2197803 h 4999652"/>
              <a:gd name="connsiteX211" fmla="*/ 0 w 11199600"/>
              <a:gd name="connsiteY211" fmla="*/ 2197802 h 4999652"/>
              <a:gd name="connsiteX212" fmla="*/ 0 w 11199600"/>
              <a:gd name="connsiteY212" fmla="*/ 2180556 h 4999652"/>
              <a:gd name="connsiteX213" fmla="*/ 0 w 11199600"/>
              <a:gd name="connsiteY213" fmla="*/ 2180555 h 4999652"/>
              <a:gd name="connsiteX214" fmla="*/ 0 w 11199600"/>
              <a:gd name="connsiteY214" fmla="*/ 2175692 h 4999652"/>
              <a:gd name="connsiteX215" fmla="*/ 0 w 11199600"/>
              <a:gd name="connsiteY215" fmla="*/ 2088721 h 4999652"/>
              <a:gd name="connsiteX216" fmla="*/ 0 w 11199600"/>
              <a:gd name="connsiteY216" fmla="*/ 2070687 h 4999652"/>
              <a:gd name="connsiteX217" fmla="*/ 0 w 11199600"/>
              <a:gd name="connsiteY217" fmla="*/ 2025680 h 4999652"/>
              <a:gd name="connsiteX218" fmla="*/ 0 w 11199600"/>
              <a:gd name="connsiteY218" fmla="*/ 1906316 h 4999652"/>
              <a:gd name="connsiteX219" fmla="*/ 0 w 11199600"/>
              <a:gd name="connsiteY219" fmla="*/ 1906315 h 4999652"/>
              <a:gd name="connsiteX220" fmla="*/ 0 w 11199600"/>
              <a:gd name="connsiteY220" fmla="*/ 1866658 h 4999652"/>
              <a:gd name="connsiteX221" fmla="*/ 0 w 11199600"/>
              <a:gd name="connsiteY221" fmla="*/ 1866657 h 4999652"/>
              <a:gd name="connsiteX222" fmla="*/ 0 w 11199600"/>
              <a:gd name="connsiteY222" fmla="*/ 1821533 h 4999652"/>
              <a:gd name="connsiteX223" fmla="*/ 0 w 11199600"/>
              <a:gd name="connsiteY223" fmla="*/ 1814481 h 4999652"/>
              <a:gd name="connsiteX224" fmla="*/ 0 w 11199600"/>
              <a:gd name="connsiteY224" fmla="*/ 1796447 h 4999652"/>
              <a:gd name="connsiteX225" fmla="*/ 0 w 11199600"/>
              <a:gd name="connsiteY225" fmla="*/ 1702609 h 4999652"/>
              <a:gd name="connsiteX226" fmla="*/ 0 w 11199600"/>
              <a:gd name="connsiteY226" fmla="*/ 1592418 h 4999652"/>
              <a:gd name="connsiteX227" fmla="*/ 0 w 11199600"/>
              <a:gd name="connsiteY227" fmla="*/ 1592417 h 4999652"/>
              <a:gd name="connsiteX228" fmla="*/ 0 w 11199600"/>
              <a:gd name="connsiteY228" fmla="*/ 1551628 h 4999652"/>
              <a:gd name="connsiteX229" fmla="*/ 0 w 11199600"/>
              <a:gd name="connsiteY229" fmla="*/ 1547293 h 4999652"/>
              <a:gd name="connsiteX230" fmla="*/ 0 w 11199600"/>
              <a:gd name="connsiteY230" fmla="*/ 1529519 h 4999652"/>
              <a:gd name="connsiteX231" fmla="*/ 0 w 11199600"/>
              <a:gd name="connsiteY231" fmla="*/ 1529518 h 4999652"/>
              <a:gd name="connsiteX232" fmla="*/ 0 w 11199600"/>
              <a:gd name="connsiteY232" fmla="*/ 1428369 h 4999652"/>
              <a:gd name="connsiteX233" fmla="*/ 0 w 11199600"/>
              <a:gd name="connsiteY233" fmla="*/ 1290764 h 4999652"/>
              <a:gd name="connsiteX234" fmla="*/ 0 w 11199600"/>
              <a:gd name="connsiteY234" fmla="*/ 1277388 h 4999652"/>
              <a:gd name="connsiteX235" fmla="*/ 0 w 11199600"/>
              <a:gd name="connsiteY235" fmla="*/ 1260141 h 4999652"/>
              <a:gd name="connsiteX236" fmla="*/ 0 w 11199600"/>
              <a:gd name="connsiteY236" fmla="*/ 1255278 h 4999652"/>
              <a:gd name="connsiteX237" fmla="*/ 0 w 11199600"/>
              <a:gd name="connsiteY237" fmla="*/ 1255277 h 4999652"/>
              <a:gd name="connsiteX238" fmla="*/ 0 w 11199600"/>
              <a:gd name="connsiteY238" fmla="*/ 1208224 h 4999652"/>
              <a:gd name="connsiteX239" fmla="*/ 0 w 11199600"/>
              <a:gd name="connsiteY239" fmla="*/ 1168307 h 4999652"/>
              <a:gd name="connsiteX240" fmla="*/ 0 w 11199600"/>
              <a:gd name="connsiteY240" fmla="*/ 1016524 h 4999652"/>
              <a:gd name="connsiteX241" fmla="*/ 0 w 11199600"/>
              <a:gd name="connsiteY241" fmla="*/ 894067 h 4999652"/>
              <a:gd name="connsiteX242" fmla="*/ 0 w 11199600"/>
              <a:gd name="connsiteY242" fmla="*/ 782195 h 4999652"/>
              <a:gd name="connsiteX243" fmla="*/ 0 w 11199600"/>
              <a:gd name="connsiteY243" fmla="*/ 507955 h 4999652"/>
              <a:gd name="connsiteX244" fmla="*/ 0 w 11199600"/>
              <a:gd name="connsiteY244" fmla="*/ 370350 h 4999652"/>
              <a:gd name="connsiteX245" fmla="*/ 0 w 11199600"/>
              <a:gd name="connsiteY245" fmla="*/ 96110 h 4999652"/>
              <a:gd name="connsiteX246" fmla="*/ 95997 w 11199600"/>
              <a:gd name="connsiteY246" fmla="*/ 0 h 499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1199600" h="4999652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08224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8"/>
                </a:ln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lnTo>
                  <a:pt x="11199600" y="1337290"/>
                </a:lnTo>
                <a:lnTo>
                  <a:pt x="11199600" y="1349128"/>
                </a:lnTo>
                <a:lnTo>
                  <a:pt x="11199600" y="1362376"/>
                </a:lnTo>
                <a:lnTo>
                  <a:pt x="11199600" y="1377295"/>
                </a:ln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6"/>
                </a:ln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6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07195"/>
                </a:lnTo>
                <a:lnTo>
                  <a:pt x="11199600" y="1611530"/>
                </a:lnTo>
                <a:lnTo>
                  <a:pt x="11199600" y="1651535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7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6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881436"/>
                </a:lnTo>
                <a:lnTo>
                  <a:pt x="11199600" y="1898682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0"/>
                </a:lnTo>
                <a:lnTo>
                  <a:pt x="11199600" y="2008551"/>
                </a:lnTo>
                <a:lnTo>
                  <a:pt x="11199600" y="2053557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172922"/>
                </a:lnTo>
                <a:lnTo>
                  <a:pt x="11199600" y="2212580"/>
                </a:lnTo>
                <a:lnTo>
                  <a:pt x="11199600" y="2239653"/>
                </a:lnTo>
                <a:lnTo>
                  <a:pt x="11199600" y="2257704"/>
                </a:lnTo>
                <a:lnTo>
                  <a:pt x="11199600" y="2257705"/>
                </a:lnTo>
                <a:lnTo>
                  <a:pt x="11199600" y="2282790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6821"/>
                </a:lnTo>
                <a:lnTo>
                  <a:pt x="11199600" y="2489591"/>
                </a:lnTo>
                <a:lnTo>
                  <a:pt x="11199600" y="2527609"/>
                </a:lnTo>
                <a:lnTo>
                  <a:pt x="11199600" y="2527610"/>
                </a:lnTo>
                <a:lnTo>
                  <a:pt x="11199600" y="2531944"/>
                </a:lnTo>
                <a:lnTo>
                  <a:pt x="11199600" y="2531945"/>
                </a:lnTo>
                <a:lnTo>
                  <a:pt x="11199600" y="2549720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790282"/>
                </a:lnTo>
                <a:lnTo>
                  <a:pt x="11199600" y="2801850"/>
                </a:lnTo>
                <a:lnTo>
                  <a:pt x="11199600" y="2819096"/>
                </a:lnTo>
                <a:lnTo>
                  <a:pt x="11199600" y="2823960"/>
                </a:lnTo>
                <a:lnTo>
                  <a:pt x="11199600" y="2910931"/>
                </a:lnTo>
                <a:lnTo>
                  <a:pt x="11199600" y="3093336"/>
                </a:lnTo>
                <a:lnTo>
                  <a:pt x="11199600" y="3132994"/>
                </a:lnTo>
                <a:lnTo>
                  <a:pt x="11199600" y="3185171"/>
                </a:lnTo>
                <a:lnTo>
                  <a:pt x="11199600" y="3297044"/>
                </a:lnTo>
                <a:lnTo>
                  <a:pt x="11199600" y="3407235"/>
                </a:lnTo>
                <a:lnTo>
                  <a:pt x="11199600" y="3470134"/>
                </a:lnTo>
                <a:lnTo>
                  <a:pt x="11199600" y="3571284"/>
                </a:lnTo>
                <a:lnTo>
                  <a:pt x="11199600" y="3708888"/>
                </a:lnTo>
                <a:lnTo>
                  <a:pt x="11199600" y="3744374"/>
                </a:lnTo>
                <a:lnTo>
                  <a:pt x="11199600" y="3831345"/>
                </a:lnTo>
                <a:lnTo>
                  <a:pt x="11199600" y="3983128"/>
                </a:lnTo>
                <a:lnTo>
                  <a:pt x="11199600" y="4105585"/>
                </a:lnTo>
                <a:lnTo>
                  <a:pt x="11199600" y="4217458"/>
                </a:lnTo>
                <a:lnTo>
                  <a:pt x="11199600" y="4491698"/>
                </a:lnTo>
                <a:lnTo>
                  <a:pt x="11199600" y="4629302"/>
                </a:lnTo>
                <a:lnTo>
                  <a:pt x="11199600" y="4903542"/>
                </a:lnTo>
                <a:cubicBezTo>
                  <a:pt x="11199600" y="4999652"/>
                  <a:pt x="11103603" y="4999652"/>
                  <a:pt x="11103603" y="4999652"/>
                </a:cubicBezTo>
                <a:cubicBezTo>
                  <a:pt x="11103603" y="4999652"/>
                  <a:pt x="11103603" y="4999652"/>
                  <a:pt x="95997" y="4999652"/>
                </a:cubicBezTo>
                <a:cubicBezTo>
                  <a:pt x="0" y="4999652"/>
                  <a:pt x="0" y="4903542"/>
                  <a:pt x="0" y="4903542"/>
                </a:cubicBezTo>
                <a:lnTo>
                  <a:pt x="0" y="4899807"/>
                </a:lnTo>
                <a:lnTo>
                  <a:pt x="0" y="4890936"/>
                </a:lnTo>
                <a:lnTo>
                  <a:pt x="0" y="4873660"/>
                </a:lnTo>
                <a:lnTo>
                  <a:pt x="0" y="4845179"/>
                </a:lnTo>
                <a:lnTo>
                  <a:pt x="0" y="4802691"/>
                </a:lnTo>
                <a:lnTo>
                  <a:pt x="0" y="4743394"/>
                </a:lnTo>
                <a:lnTo>
                  <a:pt x="0" y="4664487"/>
                </a:lnTo>
                <a:lnTo>
                  <a:pt x="0" y="4629302"/>
                </a:lnTo>
                <a:lnTo>
                  <a:pt x="0" y="4628196"/>
                </a:lnTo>
                <a:lnTo>
                  <a:pt x="0" y="4620448"/>
                </a:lnTo>
                <a:lnTo>
                  <a:pt x="0" y="4599605"/>
                </a:lnTo>
                <a:lnTo>
                  <a:pt x="0" y="4599420"/>
                </a:lnTo>
                <a:lnTo>
                  <a:pt x="0" y="4558471"/>
                </a:lnTo>
                <a:lnTo>
                  <a:pt x="0" y="4528451"/>
                </a:lnTo>
                <a:lnTo>
                  <a:pt x="0" y="4523932"/>
                </a:lnTo>
                <a:lnTo>
                  <a:pt x="0" y="4490960"/>
                </a:lnTo>
                <a:lnTo>
                  <a:pt x="0" y="4445169"/>
                </a:lnTo>
                <a:lnTo>
                  <a:pt x="0" y="4436638"/>
                </a:lnTo>
                <a:lnTo>
                  <a:pt x="0" y="4390247"/>
                </a:lnTo>
                <a:lnTo>
                  <a:pt x="0" y="4336893"/>
                </a:lnTo>
                <a:lnTo>
                  <a:pt x="0" y="4325365"/>
                </a:lnTo>
                <a:lnTo>
                  <a:pt x="0" y="4249692"/>
                </a:lnTo>
                <a:lnTo>
                  <a:pt x="0" y="4223868"/>
                </a:lnTo>
                <a:lnTo>
                  <a:pt x="0" y="4162398"/>
                </a:lnTo>
                <a:lnTo>
                  <a:pt x="0" y="4096731"/>
                </a:lnTo>
                <a:lnTo>
                  <a:pt x="0" y="4062653"/>
                </a:lnTo>
                <a:lnTo>
                  <a:pt x="0" y="3983128"/>
                </a:lnTo>
                <a:lnTo>
                  <a:pt x="0" y="3979393"/>
                </a:lnTo>
                <a:lnTo>
                  <a:pt x="0" y="3970522"/>
                </a:lnTo>
                <a:lnTo>
                  <a:pt x="0" y="3954654"/>
                </a:lnTo>
                <a:lnTo>
                  <a:pt x="0" y="3953246"/>
                </a:lnTo>
                <a:lnTo>
                  <a:pt x="0" y="3949628"/>
                </a:lnTo>
                <a:lnTo>
                  <a:pt x="0" y="3924765"/>
                </a:lnTo>
                <a:lnTo>
                  <a:pt x="0" y="3882277"/>
                </a:lnTo>
                <a:lnTo>
                  <a:pt x="0" y="3822980"/>
                </a:lnTo>
                <a:lnTo>
                  <a:pt x="0" y="3822491"/>
                </a:lnTo>
                <a:lnTo>
                  <a:pt x="0" y="3796806"/>
                </a:lnTo>
                <a:lnTo>
                  <a:pt x="0" y="3744073"/>
                </a:lnTo>
                <a:lnTo>
                  <a:pt x="0" y="3708888"/>
                </a:lnTo>
                <a:lnTo>
                  <a:pt x="0" y="3707782"/>
                </a:lnTo>
                <a:lnTo>
                  <a:pt x="0" y="3700034"/>
                </a:lnTo>
                <a:lnTo>
                  <a:pt x="0" y="3680414"/>
                </a:lnTo>
                <a:lnTo>
                  <a:pt x="0" y="3679191"/>
                </a:lnTo>
                <a:lnTo>
                  <a:pt x="0" y="3679006"/>
                </a:lnTo>
                <a:lnTo>
                  <a:pt x="0" y="3638057"/>
                </a:lnTo>
                <a:lnTo>
                  <a:pt x="0" y="3622356"/>
                </a:lnTo>
                <a:lnTo>
                  <a:pt x="0" y="3608037"/>
                </a:lnTo>
                <a:lnTo>
                  <a:pt x="0" y="3603518"/>
                </a:lnTo>
                <a:lnTo>
                  <a:pt x="0" y="3570546"/>
                </a:lnTo>
                <a:lnTo>
                  <a:pt x="0" y="3524755"/>
                </a:lnTo>
                <a:lnTo>
                  <a:pt x="0" y="3522566"/>
                </a:lnTo>
                <a:lnTo>
                  <a:pt x="0" y="3516224"/>
                </a:lnTo>
                <a:lnTo>
                  <a:pt x="0" y="3469833"/>
                </a:lnTo>
                <a:lnTo>
                  <a:pt x="0" y="3430476"/>
                </a:lnTo>
                <a:lnTo>
                  <a:pt x="0" y="3416479"/>
                </a:lnTo>
                <a:lnTo>
                  <a:pt x="0" y="3404951"/>
                </a:lnTo>
                <a:lnTo>
                  <a:pt x="0" y="3348116"/>
                </a:lnTo>
                <a:lnTo>
                  <a:pt x="0" y="3329278"/>
                </a:lnTo>
                <a:lnTo>
                  <a:pt x="0" y="3303454"/>
                </a:lnTo>
                <a:lnTo>
                  <a:pt x="0" y="3241984"/>
                </a:lnTo>
                <a:lnTo>
                  <a:pt x="0" y="3220334"/>
                </a:lnTo>
                <a:lnTo>
                  <a:pt x="0" y="3176317"/>
                </a:lnTo>
                <a:lnTo>
                  <a:pt x="0" y="3156236"/>
                </a:lnTo>
                <a:lnTo>
                  <a:pt x="0" y="3142239"/>
                </a:lnTo>
                <a:lnTo>
                  <a:pt x="0" y="3034240"/>
                </a:lnTo>
                <a:lnTo>
                  <a:pt x="0" y="3029214"/>
                </a:lnTo>
                <a:lnTo>
                  <a:pt x="0" y="2991101"/>
                </a:lnTo>
                <a:lnTo>
                  <a:pt x="0" y="2946094"/>
                </a:lnTo>
                <a:lnTo>
                  <a:pt x="0" y="2902077"/>
                </a:lnTo>
                <a:lnTo>
                  <a:pt x="0" y="2876392"/>
                </a:lnTo>
                <a:lnTo>
                  <a:pt x="0" y="2790282"/>
                </a:lnTo>
                <a:lnTo>
                  <a:pt x="0" y="2787072"/>
                </a:lnTo>
                <a:lnTo>
                  <a:pt x="0" y="2760000"/>
                </a:lnTo>
                <a:lnTo>
                  <a:pt x="0" y="2741948"/>
                </a:lnTo>
                <a:lnTo>
                  <a:pt x="0" y="2741947"/>
                </a:lnTo>
                <a:lnTo>
                  <a:pt x="0" y="2716862"/>
                </a:lnTo>
                <a:lnTo>
                  <a:pt x="0" y="2716861"/>
                </a:lnTo>
                <a:lnTo>
                  <a:pt x="0" y="2701942"/>
                </a:lnTo>
                <a:lnTo>
                  <a:pt x="0" y="2602152"/>
                </a:lnTo>
                <a:lnTo>
                  <a:pt x="0" y="2512832"/>
                </a:lnTo>
                <a:lnTo>
                  <a:pt x="0" y="2510062"/>
                </a:lnTo>
                <a:lnTo>
                  <a:pt x="0" y="2472043"/>
                </a:lnTo>
                <a:lnTo>
                  <a:pt x="0" y="2472042"/>
                </a:lnTo>
                <a:lnTo>
                  <a:pt x="0" y="2467708"/>
                </a:lnTo>
                <a:lnTo>
                  <a:pt x="0" y="2467707"/>
                </a:lnTo>
                <a:lnTo>
                  <a:pt x="0" y="2449933"/>
                </a:lnTo>
                <a:lnTo>
                  <a:pt x="0" y="2427702"/>
                </a:lnTo>
                <a:lnTo>
                  <a:pt x="0" y="2299920"/>
                </a:lnTo>
                <a:lnTo>
                  <a:pt x="0" y="2235822"/>
                </a:lnTo>
                <a:lnTo>
                  <a:pt x="0" y="2197803"/>
                </a:lnTo>
                <a:lnTo>
                  <a:pt x="0" y="2197802"/>
                </a:lnTo>
                <a:lnTo>
                  <a:pt x="0" y="2180556"/>
                </a:lnTo>
                <a:lnTo>
                  <a:pt x="0" y="2180555"/>
                </a:lnTo>
                <a:lnTo>
                  <a:pt x="0" y="2175692"/>
                </a:lnTo>
                <a:lnTo>
                  <a:pt x="0" y="2088721"/>
                </a:lnTo>
                <a:lnTo>
                  <a:pt x="0" y="2070687"/>
                </a:lnTo>
                <a:lnTo>
                  <a:pt x="0" y="2025680"/>
                </a:lnTo>
                <a:lnTo>
                  <a:pt x="0" y="1906316"/>
                </a:lnTo>
                <a:lnTo>
                  <a:pt x="0" y="1906315"/>
                </a:lnTo>
                <a:lnTo>
                  <a:pt x="0" y="1866658"/>
                </a:lnTo>
                <a:lnTo>
                  <a:pt x="0" y="1866657"/>
                </a:lnTo>
                <a:lnTo>
                  <a:pt x="0" y="1821533"/>
                </a:lnTo>
                <a:lnTo>
                  <a:pt x="0" y="1814481"/>
                </a:lnTo>
                <a:lnTo>
                  <a:pt x="0" y="1796447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92417"/>
                </a:lnTo>
                <a:lnTo>
                  <a:pt x="0" y="1551628"/>
                </a:lnTo>
                <a:lnTo>
                  <a:pt x="0" y="1547293"/>
                </a:lnTo>
                <a:lnTo>
                  <a:pt x="0" y="1529519"/>
                </a:lnTo>
                <a:lnTo>
                  <a:pt x="0" y="1529518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77388"/>
                </a:lnTo>
                <a:lnTo>
                  <a:pt x="0" y="1260141"/>
                </a:lnTo>
                <a:lnTo>
                  <a:pt x="0" y="1255278"/>
                </a:lnTo>
                <a:lnTo>
                  <a:pt x="0" y="1255277"/>
                </a:lnTo>
                <a:lnTo>
                  <a:pt x="0" y="1208224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1065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 bwMode="gray">
          <a:xfrm>
            <a:off x="696912" y="280733"/>
            <a:ext cx="11199600" cy="5920067"/>
          </a:xfrm>
          <a:custGeom>
            <a:avLst/>
            <a:gdLst>
              <a:gd name="connsiteX0" fmla="*/ 95997 w 11199600"/>
              <a:gd name="connsiteY0" fmla="*/ 0 h 5920067"/>
              <a:gd name="connsiteX1" fmla="*/ 11103603 w 11199600"/>
              <a:gd name="connsiteY1" fmla="*/ 0 h 5920067"/>
              <a:gd name="connsiteX2" fmla="*/ 11199600 w 11199600"/>
              <a:gd name="connsiteY2" fmla="*/ 96110 h 5920067"/>
              <a:gd name="connsiteX3" fmla="*/ 11199600 w 11199600"/>
              <a:gd name="connsiteY3" fmla="*/ 335165 h 5920067"/>
              <a:gd name="connsiteX4" fmla="*/ 11199600 w 11199600"/>
              <a:gd name="connsiteY4" fmla="*/ 370350 h 5920067"/>
              <a:gd name="connsiteX5" fmla="*/ 11199600 w 11199600"/>
              <a:gd name="connsiteY5" fmla="*/ 379204 h 5920067"/>
              <a:gd name="connsiteX6" fmla="*/ 11199600 w 11199600"/>
              <a:gd name="connsiteY6" fmla="*/ 400048 h 5920067"/>
              <a:gd name="connsiteX7" fmla="*/ 11199600 w 11199600"/>
              <a:gd name="connsiteY7" fmla="*/ 400232 h 5920067"/>
              <a:gd name="connsiteX8" fmla="*/ 11199600 w 11199600"/>
              <a:gd name="connsiteY8" fmla="*/ 471202 h 5920067"/>
              <a:gd name="connsiteX9" fmla="*/ 11199600 w 11199600"/>
              <a:gd name="connsiteY9" fmla="*/ 475721 h 5920067"/>
              <a:gd name="connsiteX10" fmla="*/ 11199600 w 11199600"/>
              <a:gd name="connsiteY10" fmla="*/ 508692 h 5920067"/>
              <a:gd name="connsiteX11" fmla="*/ 11199600 w 11199600"/>
              <a:gd name="connsiteY11" fmla="*/ 554484 h 5920067"/>
              <a:gd name="connsiteX12" fmla="*/ 11199600 w 11199600"/>
              <a:gd name="connsiteY12" fmla="*/ 563015 h 5920067"/>
              <a:gd name="connsiteX13" fmla="*/ 11199600 w 11199600"/>
              <a:gd name="connsiteY13" fmla="*/ 609405 h 5920067"/>
              <a:gd name="connsiteX14" fmla="*/ 11199600 w 11199600"/>
              <a:gd name="connsiteY14" fmla="*/ 662759 h 5920067"/>
              <a:gd name="connsiteX15" fmla="*/ 11199600 w 11199600"/>
              <a:gd name="connsiteY15" fmla="*/ 674288 h 5920067"/>
              <a:gd name="connsiteX16" fmla="*/ 11199600 w 11199600"/>
              <a:gd name="connsiteY16" fmla="*/ 749961 h 5920067"/>
              <a:gd name="connsiteX17" fmla="*/ 11199600 w 11199600"/>
              <a:gd name="connsiteY17" fmla="*/ 775785 h 5920067"/>
              <a:gd name="connsiteX18" fmla="*/ 11199600 w 11199600"/>
              <a:gd name="connsiteY18" fmla="*/ 837255 h 5920067"/>
              <a:gd name="connsiteX19" fmla="*/ 11199600 w 11199600"/>
              <a:gd name="connsiteY19" fmla="*/ 902921 h 5920067"/>
              <a:gd name="connsiteX20" fmla="*/ 11199600 w 11199600"/>
              <a:gd name="connsiteY20" fmla="*/ 936999 h 5920067"/>
              <a:gd name="connsiteX21" fmla="*/ 11199600 w 11199600"/>
              <a:gd name="connsiteY21" fmla="*/ 1016524 h 5920067"/>
              <a:gd name="connsiteX22" fmla="*/ 11199600 w 11199600"/>
              <a:gd name="connsiteY22" fmla="*/ 1029131 h 5920067"/>
              <a:gd name="connsiteX23" fmla="*/ 11199600 w 11199600"/>
              <a:gd name="connsiteY23" fmla="*/ 1044999 h 5920067"/>
              <a:gd name="connsiteX24" fmla="*/ 11199600 w 11199600"/>
              <a:gd name="connsiteY24" fmla="*/ 1046406 h 5920067"/>
              <a:gd name="connsiteX25" fmla="*/ 11199600 w 11199600"/>
              <a:gd name="connsiteY25" fmla="*/ 1050025 h 5920067"/>
              <a:gd name="connsiteX26" fmla="*/ 11199600 w 11199600"/>
              <a:gd name="connsiteY26" fmla="*/ 1074887 h 5920067"/>
              <a:gd name="connsiteX27" fmla="*/ 11199600 w 11199600"/>
              <a:gd name="connsiteY27" fmla="*/ 1176672 h 5920067"/>
              <a:gd name="connsiteX28" fmla="*/ 11199600 w 11199600"/>
              <a:gd name="connsiteY28" fmla="*/ 1177161 h 5920067"/>
              <a:gd name="connsiteX29" fmla="*/ 11199600 w 11199600"/>
              <a:gd name="connsiteY29" fmla="*/ 1202847 h 5920067"/>
              <a:gd name="connsiteX30" fmla="*/ 11199600 w 11199600"/>
              <a:gd name="connsiteY30" fmla="*/ 1255579 h 5920067"/>
              <a:gd name="connsiteX31" fmla="*/ 11199600 w 11199600"/>
              <a:gd name="connsiteY31" fmla="*/ 1290764 h 5920067"/>
              <a:gd name="connsiteX32" fmla="*/ 11199600 w 11199600"/>
              <a:gd name="connsiteY32" fmla="*/ 1299618 h 5920067"/>
              <a:gd name="connsiteX33" fmla="*/ 11199600 w 11199600"/>
              <a:gd name="connsiteY33" fmla="*/ 1319239 h 5920067"/>
              <a:gd name="connsiteX34" fmla="*/ 11199600 w 11199600"/>
              <a:gd name="connsiteY34" fmla="*/ 1320462 h 5920067"/>
              <a:gd name="connsiteX35" fmla="*/ 11199600 w 11199600"/>
              <a:gd name="connsiteY35" fmla="*/ 1320646 h 5920067"/>
              <a:gd name="connsiteX36" fmla="*/ 11199600 w 11199600"/>
              <a:gd name="connsiteY36" fmla="*/ 1349128 h 5920067"/>
              <a:gd name="connsiteX37" fmla="*/ 11199600 w 11199600"/>
              <a:gd name="connsiteY37" fmla="*/ 1377296 h 5920067"/>
              <a:gd name="connsiteX38" fmla="*/ 11199600 w 11199600"/>
              <a:gd name="connsiteY38" fmla="*/ 1391616 h 5920067"/>
              <a:gd name="connsiteX39" fmla="*/ 11199600 w 11199600"/>
              <a:gd name="connsiteY39" fmla="*/ 1396135 h 5920067"/>
              <a:gd name="connsiteX40" fmla="*/ 11199600 w 11199600"/>
              <a:gd name="connsiteY40" fmla="*/ 1429106 h 5920067"/>
              <a:gd name="connsiteX41" fmla="*/ 11199600 w 11199600"/>
              <a:gd name="connsiteY41" fmla="*/ 1474898 h 5920067"/>
              <a:gd name="connsiteX42" fmla="*/ 11199600 w 11199600"/>
              <a:gd name="connsiteY42" fmla="*/ 1477087 h 5920067"/>
              <a:gd name="connsiteX43" fmla="*/ 11199600 w 11199600"/>
              <a:gd name="connsiteY43" fmla="*/ 1483429 h 5920067"/>
              <a:gd name="connsiteX44" fmla="*/ 11199600 w 11199600"/>
              <a:gd name="connsiteY44" fmla="*/ 1529819 h 5920067"/>
              <a:gd name="connsiteX45" fmla="*/ 11199600 w 11199600"/>
              <a:gd name="connsiteY45" fmla="*/ 1569177 h 5920067"/>
              <a:gd name="connsiteX46" fmla="*/ 11199600 w 11199600"/>
              <a:gd name="connsiteY46" fmla="*/ 1583173 h 5920067"/>
              <a:gd name="connsiteX47" fmla="*/ 11199600 w 11199600"/>
              <a:gd name="connsiteY47" fmla="*/ 1594702 h 5920067"/>
              <a:gd name="connsiteX48" fmla="*/ 11199600 w 11199600"/>
              <a:gd name="connsiteY48" fmla="*/ 1651536 h 5920067"/>
              <a:gd name="connsiteX49" fmla="*/ 11199600 w 11199600"/>
              <a:gd name="connsiteY49" fmla="*/ 1670375 h 5920067"/>
              <a:gd name="connsiteX50" fmla="*/ 11199600 w 11199600"/>
              <a:gd name="connsiteY50" fmla="*/ 1696199 h 5920067"/>
              <a:gd name="connsiteX51" fmla="*/ 11199600 w 11199600"/>
              <a:gd name="connsiteY51" fmla="*/ 1757669 h 5920067"/>
              <a:gd name="connsiteX52" fmla="*/ 11199600 w 11199600"/>
              <a:gd name="connsiteY52" fmla="*/ 1779318 h 5920067"/>
              <a:gd name="connsiteX53" fmla="*/ 11199600 w 11199600"/>
              <a:gd name="connsiteY53" fmla="*/ 1823335 h 5920067"/>
              <a:gd name="connsiteX54" fmla="*/ 11199600 w 11199600"/>
              <a:gd name="connsiteY54" fmla="*/ 1843417 h 5920067"/>
              <a:gd name="connsiteX55" fmla="*/ 11199600 w 11199600"/>
              <a:gd name="connsiteY55" fmla="*/ 1857413 h 5920067"/>
              <a:gd name="connsiteX56" fmla="*/ 11199600 w 11199600"/>
              <a:gd name="connsiteY56" fmla="*/ 1965413 h 5920067"/>
              <a:gd name="connsiteX57" fmla="*/ 11199600 w 11199600"/>
              <a:gd name="connsiteY57" fmla="*/ 1970439 h 5920067"/>
              <a:gd name="connsiteX58" fmla="*/ 11199600 w 11199600"/>
              <a:gd name="connsiteY58" fmla="*/ 2008551 h 5920067"/>
              <a:gd name="connsiteX59" fmla="*/ 11199600 w 11199600"/>
              <a:gd name="connsiteY59" fmla="*/ 2053558 h 5920067"/>
              <a:gd name="connsiteX60" fmla="*/ 11199600 w 11199600"/>
              <a:gd name="connsiteY60" fmla="*/ 2097575 h 5920067"/>
              <a:gd name="connsiteX61" fmla="*/ 11199600 w 11199600"/>
              <a:gd name="connsiteY61" fmla="*/ 2123261 h 5920067"/>
              <a:gd name="connsiteX62" fmla="*/ 11199600 w 11199600"/>
              <a:gd name="connsiteY62" fmla="*/ 2239653 h 5920067"/>
              <a:gd name="connsiteX63" fmla="*/ 11199600 w 11199600"/>
              <a:gd name="connsiteY63" fmla="*/ 2257705 h 5920067"/>
              <a:gd name="connsiteX64" fmla="*/ 11199600 w 11199600"/>
              <a:gd name="connsiteY64" fmla="*/ 2282791 h 5920067"/>
              <a:gd name="connsiteX65" fmla="*/ 11199600 w 11199600"/>
              <a:gd name="connsiteY65" fmla="*/ 2297710 h 5920067"/>
              <a:gd name="connsiteX66" fmla="*/ 11199600 w 11199600"/>
              <a:gd name="connsiteY66" fmla="*/ 2397501 h 5920067"/>
              <a:gd name="connsiteX67" fmla="*/ 11199600 w 11199600"/>
              <a:gd name="connsiteY67" fmla="*/ 2489591 h 5920067"/>
              <a:gd name="connsiteX68" fmla="*/ 11199600 w 11199600"/>
              <a:gd name="connsiteY68" fmla="*/ 2527610 h 5920067"/>
              <a:gd name="connsiteX69" fmla="*/ 11199600 w 11199600"/>
              <a:gd name="connsiteY69" fmla="*/ 2531945 h 5920067"/>
              <a:gd name="connsiteX70" fmla="*/ 11199600 w 11199600"/>
              <a:gd name="connsiteY70" fmla="*/ 2571950 h 5920067"/>
              <a:gd name="connsiteX71" fmla="*/ 11199600 w 11199600"/>
              <a:gd name="connsiteY71" fmla="*/ 2699732 h 5920067"/>
              <a:gd name="connsiteX72" fmla="*/ 11199600 w 11199600"/>
              <a:gd name="connsiteY72" fmla="*/ 2763831 h 5920067"/>
              <a:gd name="connsiteX73" fmla="*/ 11199600 w 11199600"/>
              <a:gd name="connsiteY73" fmla="*/ 2801851 h 5920067"/>
              <a:gd name="connsiteX74" fmla="*/ 11199600 w 11199600"/>
              <a:gd name="connsiteY74" fmla="*/ 2819097 h 5920067"/>
              <a:gd name="connsiteX75" fmla="*/ 11199600 w 11199600"/>
              <a:gd name="connsiteY75" fmla="*/ 2928965 h 5920067"/>
              <a:gd name="connsiteX76" fmla="*/ 11199600 w 11199600"/>
              <a:gd name="connsiteY76" fmla="*/ 2973972 h 5920067"/>
              <a:gd name="connsiteX77" fmla="*/ 11199600 w 11199600"/>
              <a:gd name="connsiteY77" fmla="*/ 3093337 h 5920067"/>
              <a:gd name="connsiteX78" fmla="*/ 11199600 w 11199600"/>
              <a:gd name="connsiteY78" fmla="*/ 3132995 h 5920067"/>
              <a:gd name="connsiteX79" fmla="*/ 11199600 w 11199600"/>
              <a:gd name="connsiteY79" fmla="*/ 3178119 h 5920067"/>
              <a:gd name="connsiteX80" fmla="*/ 11199600 w 11199600"/>
              <a:gd name="connsiteY80" fmla="*/ 3203205 h 5920067"/>
              <a:gd name="connsiteX81" fmla="*/ 11199600 w 11199600"/>
              <a:gd name="connsiteY81" fmla="*/ 3407236 h 5920067"/>
              <a:gd name="connsiteX82" fmla="*/ 11199600 w 11199600"/>
              <a:gd name="connsiteY82" fmla="*/ 3448024 h 5920067"/>
              <a:gd name="connsiteX83" fmla="*/ 11199600 w 11199600"/>
              <a:gd name="connsiteY83" fmla="*/ 3452359 h 5920067"/>
              <a:gd name="connsiteX84" fmla="*/ 11199600 w 11199600"/>
              <a:gd name="connsiteY84" fmla="*/ 3470135 h 5920067"/>
              <a:gd name="connsiteX85" fmla="*/ 11199600 w 11199600"/>
              <a:gd name="connsiteY85" fmla="*/ 3722265 h 5920067"/>
              <a:gd name="connsiteX86" fmla="*/ 11199600 w 11199600"/>
              <a:gd name="connsiteY86" fmla="*/ 3739511 h 5920067"/>
              <a:gd name="connsiteX87" fmla="*/ 11199600 w 11199600"/>
              <a:gd name="connsiteY87" fmla="*/ 3744375 h 5920067"/>
              <a:gd name="connsiteX88" fmla="*/ 11199600 w 11199600"/>
              <a:gd name="connsiteY88" fmla="*/ 3831346 h 5920067"/>
              <a:gd name="connsiteX89" fmla="*/ 11199600 w 11199600"/>
              <a:gd name="connsiteY89" fmla="*/ 4013751 h 5920067"/>
              <a:gd name="connsiteX90" fmla="*/ 11199600 w 11199600"/>
              <a:gd name="connsiteY90" fmla="*/ 4053409 h 5920067"/>
              <a:gd name="connsiteX91" fmla="*/ 11199600 w 11199600"/>
              <a:gd name="connsiteY91" fmla="*/ 4105586 h 5920067"/>
              <a:gd name="connsiteX92" fmla="*/ 11199600 w 11199600"/>
              <a:gd name="connsiteY92" fmla="*/ 4217459 h 5920067"/>
              <a:gd name="connsiteX93" fmla="*/ 11199600 w 11199600"/>
              <a:gd name="connsiteY93" fmla="*/ 4327650 h 5920067"/>
              <a:gd name="connsiteX94" fmla="*/ 11199600 w 11199600"/>
              <a:gd name="connsiteY94" fmla="*/ 4390549 h 5920067"/>
              <a:gd name="connsiteX95" fmla="*/ 11199600 w 11199600"/>
              <a:gd name="connsiteY95" fmla="*/ 4491699 h 5920067"/>
              <a:gd name="connsiteX96" fmla="*/ 11199600 w 11199600"/>
              <a:gd name="connsiteY96" fmla="*/ 4629303 h 5920067"/>
              <a:gd name="connsiteX97" fmla="*/ 11199600 w 11199600"/>
              <a:gd name="connsiteY97" fmla="*/ 4664789 h 5920067"/>
              <a:gd name="connsiteX98" fmla="*/ 11199600 w 11199600"/>
              <a:gd name="connsiteY98" fmla="*/ 4751760 h 5920067"/>
              <a:gd name="connsiteX99" fmla="*/ 11199600 w 11199600"/>
              <a:gd name="connsiteY99" fmla="*/ 4903543 h 5920067"/>
              <a:gd name="connsiteX100" fmla="*/ 11199600 w 11199600"/>
              <a:gd name="connsiteY100" fmla="*/ 5026000 h 5920067"/>
              <a:gd name="connsiteX101" fmla="*/ 11199600 w 11199600"/>
              <a:gd name="connsiteY101" fmla="*/ 5137873 h 5920067"/>
              <a:gd name="connsiteX102" fmla="*/ 11199600 w 11199600"/>
              <a:gd name="connsiteY102" fmla="*/ 5412113 h 5920067"/>
              <a:gd name="connsiteX103" fmla="*/ 11199600 w 11199600"/>
              <a:gd name="connsiteY103" fmla="*/ 5549717 h 5920067"/>
              <a:gd name="connsiteX104" fmla="*/ 11199600 w 11199600"/>
              <a:gd name="connsiteY104" fmla="*/ 5823957 h 5920067"/>
              <a:gd name="connsiteX105" fmla="*/ 11103603 w 11199600"/>
              <a:gd name="connsiteY105" fmla="*/ 5920067 h 5920067"/>
              <a:gd name="connsiteX106" fmla="*/ 95997 w 11199600"/>
              <a:gd name="connsiteY106" fmla="*/ 5920067 h 5920067"/>
              <a:gd name="connsiteX107" fmla="*/ 0 w 11199600"/>
              <a:gd name="connsiteY107" fmla="*/ 5823957 h 5920067"/>
              <a:gd name="connsiteX108" fmla="*/ 0 w 11199600"/>
              <a:gd name="connsiteY108" fmla="*/ 5820222 h 5920067"/>
              <a:gd name="connsiteX109" fmla="*/ 0 w 11199600"/>
              <a:gd name="connsiteY109" fmla="*/ 5811351 h 5920067"/>
              <a:gd name="connsiteX110" fmla="*/ 0 w 11199600"/>
              <a:gd name="connsiteY110" fmla="*/ 5794075 h 5920067"/>
              <a:gd name="connsiteX111" fmla="*/ 0 w 11199600"/>
              <a:gd name="connsiteY111" fmla="*/ 5765594 h 5920067"/>
              <a:gd name="connsiteX112" fmla="*/ 0 w 11199600"/>
              <a:gd name="connsiteY112" fmla="*/ 5723106 h 5920067"/>
              <a:gd name="connsiteX113" fmla="*/ 0 w 11199600"/>
              <a:gd name="connsiteY113" fmla="*/ 5663809 h 5920067"/>
              <a:gd name="connsiteX114" fmla="*/ 0 w 11199600"/>
              <a:gd name="connsiteY114" fmla="*/ 5584902 h 5920067"/>
              <a:gd name="connsiteX115" fmla="*/ 0 w 11199600"/>
              <a:gd name="connsiteY115" fmla="*/ 5549717 h 5920067"/>
              <a:gd name="connsiteX116" fmla="*/ 0 w 11199600"/>
              <a:gd name="connsiteY116" fmla="*/ 5548611 h 5920067"/>
              <a:gd name="connsiteX117" fmla="*/ 0 w 11199600"/>
              <a:gd name="connsiteY117" fmla="*/ 5540863 h 5920067"/>
              <a:gd name="connsiteX118" fmla="*/ 0 w 11199600"/>
              <a:gd name="connsiteY118" fmla="*/ 5520020 h 5920067"/>
              <a:gd name="connsiteX119" fmla="*/ 0 w 11199600"/>
              <a:gd name="connsiteY119" fmla="*/ 5519835 h 5920067"/>
              <a:gd name="connsiteX120" fmla="*/ 0 w 11199600"/>
              <a:gd name="connsiteY120" fmla="*/ 5478886 h 5920067"/>
              <a:gd name="connsiteX121" fmla="*/ 0 w 11199600"/>
              <a:gd name="connsiteY121" fmla="*/ 5448866 h 5920067"/>
              <a:gd name="connsiteX122" fmla="*/ 0 w 11199600"/>
              <a:gd name="connsiteY122" fmla="*/ 5444347 h 5920067"/>
              <a:gd name="connsiteX123" fmla="*/ 0 w 11199600"/>
              <a:gd name="connsiteY123" fmla="*/ 5411375 h 5920067"/>
              <a:gd name="connsiteX124" fmla="*/ 0 w 11199600"/>
              <a:gd name="connsiteY124" fmla="*/ 5365584 h 5920067"/>
              <a:gd name="connsiteX125" fmla="*/ 0 w 11199600"/>
              <a:gd name="connsiteY125" fmla="*/ 5357053 h 5920067"/>
              <a:gd name="connsiteX126" fmla="*/ 0 w 11199600"/>
              <a:gd name="connsiteY126" fmla="*/ 5310662 h 5920067"/>
              <a:gd name="connsiteX127" fmla="*/ 0 w 11199600"/>
              <a:gd name="connsiteY127" fmla="*/ 5257308 h 5920067"/>
              <a:gd name="connsiteX128" fmla="*/ 0 w 11199600"/>
              <a:gd name="connsiteY128" fmla="*/ 5245780 h 5920067"/>
              <a:gd name="connsiteX129" fmla="*/ 0 w 11199600"/>
              <a:gd name="connsiteY129" fmla="*/ 5170107 h 5920067"/>
              <a:gd name="connsiteX130" fmla="*/ 0 w 11199600"/>
              <a:gd name="connsiteY130" fmla="*/ 5144283 h 5920067"/>
              <a:gd name="connsiteX131" fmla="*/ 0 w 11199600"/>
              <a:gd name="connsiteY131" fmla="*/ 5082813 h 5920067"/>
              <a:gd name="connsiteX132" fmla="*/ 0 w 11199600"/>
              <a:gd name="connsiteY132" fmla="*/ 5017146 h 5920067"/>
              <a:gd name="connsiteX133" fmla="*/ 0 w 11199600"/>
              <a:gd name="connsiteY133" fmla="*/ 4983068 h 5920067"/>
              <a:gd name="connsiteX134" fmla="*/ 0 w 11199600"/>
              <a:gd name="connsiteY134" fmla="*/ 4903543 h 5920067"/>
              <a:gd name="connsiteX135" fmla="*/ 0 w 11199600"/>
              <a:gd name="connsiteY135" fmla="*/ 4899808 h 5920067"/>
              <a:gd name="connsiteX136" fmla="*/ 0 w 11199600"/>
              <a:gd name="connsiteY136" fmla="*/ 4890937 h 5920067"/>
              <a:gd name="connsiteX137" fmla="*/ 0 w 11199600"/>
              <a:gd name="connsiteY137" fmla="*/ 4875069 h 5920067"/>
              <a:gd name="connsiteX138" fmla="*/ 0 w 11199600"/>
              <a:gd name="connsiteY138" fmla="*/ 4873661 h 5920067"/>
              <a:gd name="connsiteX139" fmla="*/ 0 w 11199600"/>
              <a:gd name="connsiteY139" fmla="*/ 4870043 h 5920067"/>
              <a:gd name="connsiteX140" fmla="*/ 0 w 11199600"/>
              <a:gd name="connsiteY140" fmla="*/ 4845180 h 5920067"/>
              <a:gd name="connsiteX141" fmla="*/ 0 w 11199600"/>
              <a:gd name="connsiteY141" fmla="*/ 4802692 h 5920067"/>
              <a:gd name="connsiteX142" fmla="*/ 0 w 11199600"/>
              <a:gd name="connsiteY142" fmla="*/ 4743395 h 5920067"/>
              <a:gd name="connsiteX143" fmla="*/ 0 w 11199600"/>
              <a:gd name="connsiteY143" fmla="*/ 4742906 h 5920067"/>
              <a:gd name="connsiteX144" fmla="*/ 0 w 11199600"/>
              <a:gd name="connsiteY144" fmla="*/ 4717221 h 5920067"/>
              <a:gd name="connsiteX145" fmla="*/ 0 w 11199600"/>
              <a:gd name="connsiteY145" fmla="*/ 4664488 h 5920067"/>
              <a:gd name="connsiteX146" fmla="*/ 0 w 11199600"/>
              <a:gd name="connsiteY146" fmla="*/ 4629303 h 5920067"/>
              <a:gd name="connsiteX147" fmla="*/ 0 w 11199600"/>
              <a:gd name="connsiteY147" fmla="*/ 4628197 h 5920067"/>
              <a:gd name="connsiteX148" fmla="*/ 0 w 11199600"/>
              <a:gd name="connsiteY148" fmla="*/ 4620449 h 5920067"/>
              <a:gd name="connsiteX149" fmla="*/ 0 w 11199600"/>
              <a:gd name="connsiteY149" fmla="*/ 4600829 h 5920067"/>
              <a:gd name="connsiteX150" fmla="*/ 0 w 11199600"/>
              <a:gd name="connsiteY150" fmla="*/ 4599606 h 5920067"/>
              <a:gd name="connsiteX151" fmla="*/ 0 w 11199600"/>
              <a:gd name="connsiteY151" fmla="*/ 4599421 h 5920067"/>
              <a:gd name="connsiteX152" fmla="*/ 0 w 11199600"/>
              <a:gd name="connsiteY152" fmla="*/ 4558472 h 5920067"/>
              <a:gd name="connsiteX153" fmla="*/ 0 w 11199600"/>
              <a:gd name="connsiteY153" fmla="*/ 4542771 h 5920067"/>
              <a:gd name="connsiteX154" fmla="*/ 0 w 11199600"/>
              <a:gd name="connsiteY154" fmla="*/ 4528452 h 5920067"/>
              <a:gd name="connsiteX155" fmla="*/ 0 w 11199600"/>
              <a:gd name="connsiteY155" fmla="*/ 4523933 h 5920067"/>
              <a:gd name="connsiteX156" fmla="*/ 0 w 11199600"/>
              <a:gd name="connsiteY156" fmla="*/ 4490961 h 5920067"/>
              <a:gd name="connsiteX157" fmla="*/ 0 w 11199600"/>
              <a:gd name="connsiteY157" fmla="*/ 4445170 h 5920067"/>
              <a:gd name="connsiteX158" fmla="*/ 0 w 11199600"/>
              <a:gd name="connsiteY158" fmla="*/ 4442981 h 5920067"/>
              <a:gd name="connsiteX159" fmla="*/ 0 w 11199600"/>
              <a:gd name="connsiteY159" fmla="*/ 4436639 h 5920067"/>
              <a:gd name="connsiteX160" fmla="*/ 0 w 11199600"/>
              <a:gd name="connsiteY160" fmla="*/ 4390248 h 5920067"/>
              <a:gd name="connsiteX161" fmla="*/ 0 w 11199600"/>
              <a:gd name="connsiteY161" fmla="*/ 4350891 h 5920067"/>
              <a:gd name="connsiteX162" fmla="*/ 0 w 11199600"/>
              <a:gd name="connsiteY162" fmla="*/ 4336894 h 5920067"/>
              <a:gd name="connsiteX163" fmla="*/ 0 w 11199600"/>
              <a:gd name="connsiteY163" fmla="*/ 4325366 h 5920067"/>
              <a:gd name="connsiteX164" fmla="*/ 0 w 11199600"/>
              <a:gd name="connsiteY164" fmla="*/ 4268531 h 5920067"/>
              <a:gd name="connsiteX165" fmla="*/ 0 w 11199600"/>
              <a:gd name="connsiteY165" fmla="*/ 4249693 h 5920067"/>
              <a:gd name="connsiteX166" fmla="*/ 0 w 11199600"/>
              <a:gd name="connsiteY166" fmla="*/ 4223869 h 5920067"/>
              <a:gd name="connsiteX167" fmla="*/ 0 w 11199600"/>
              <a:gd name="connsiteY167" fmla="*/ 4162399 h 5920067"/>
              <a:gd name="connsiteX168" fmla="*/ 0 w 11199600"/>
              <a:gd name="connsiteY168" fmla="*/ 4140749 h 5920067"/>
              <a:gd name="connsiteX169" fmla="*/ 0 w 11199600"/>
              <a:gd name="connsiteY169" fmla="*/ 4096732 h 5920067"/>
              <a:gd name="connsiteX170" fmla="*/ 0 w 11199600"/>
              <a:gd name="connsiteY170" fmla="*/ 4076651 h 5920067"/>
              <a:gd name="connsiteX171" fmla="*/ 0 w 11199600"/>
              <a:gd name="connsiteY171" fmla="*/ 4062654 h 5920067"/>
              <a:gd name="connsiteX172" fmla="*/ 0 w 11199600"/>
              <a:gd name="connsiteY172" fmla="*/ 3954655 h 5920067"/>
              <a:gd name="connsiteX173" fmla="*/ 0 w 11199600"/>
              <a:gd name="connsiteY173" fmla="*/ 3949629 h 5920067"/>
              <a:gd name="connsiteX174" fmla="*/ 0 w 11199600"/>
              <a:gd name="connsiteY174" fmla="*/ 3911516 h 5920067"/>
              <a:gd name="connsiteX175" fmla="*/ 0 w 11199600"/>
              <a:gd name="connsiteY175" fmla="*/ 3866509 h 5920067"/>
              <a:gd name="connsiteX176" fmla="*/ 0 w 11199600"/>
              <a:gd name="connsiteY176" fmla="*/ 3822492 h 5920067"/>
              <a:gd name="connsiteX177" fmla="*/ 0 w 11199600"/>
              <a:gd name="connsiteY177" fmla="*/ 3796807 h 5920067"/>
              <a:gd name="connsiteX178" fmla="*/ 0 w 11199600"/>
              <a:gd name="connsiteY178" fmla="*/ 3680415 h 5920067"/>
              <a:gd name="connsiteX179" fmla="*/ 0 w 11199600"/>
              <a:gd name="connsiteY179" fmla="*/ 3662362 h 5920067"/>
              <a:gd name="connsiteX180" fmla="*/ 0 w 11199600"/>
              <a:gd name="connsiteY180" fmla="*/ 3637276 h 5920067"/>
              <a:gd name="connsiteX181" fmla="*/ 0 w 11199600"/>
              <a:gd name="connsiteY181" fmla="*/ 3622357 h 5920067"/>
              <a:gd name="connsiteX182" fmla="*/ 0 w 11199600"/>
              <a:gd name="connsiteY182" fmla="*/ 3522567 h 5920067"/>
              <a:gd name="connsiteX183" fmla="*/ 0 w 11199600"/>
              <a:gd name="connsiteY183" fmla="*/ 3430477 h 5920067"/>
              <a:gd name="connsiteX184" fmla="*/ 0 w 11199600"/>
              <a:gd name="connsiteY184" fmla="*/ 3392457 h 5920067"/>
              <a:gd name="connsiteX185" fmla="*/ 0 w 11199600"/>
              <a:gd name="connsiteY185" fmla="*/ 3388122 h 5920067"/>
              <a:gd name="connsiteX186" fmla="*/ 0 w 11199600"/>
              <a:gd name="connsiteY186" fmla="*/ 3348117 h 5920067"/>
              <a:gd name="connsiteX187" fmla="*/ 0 w 11199600"/>
              <a:gd name="connsiteY187" fmla="*/ 3220335 h 5920067"/>
              <a:gd name="connsiteX188" fmla="*/ 0 w 11199600"/>
              <a:gd name="connsiteY188" fmla="*/ 3156237 h 5920067"/>
              <a:gd name="connsiteX189" fmla="*/ 0 w 11199600"/>
              <a:gd name="connsiteY189" fmla="*/ 3118217 h 5920067"/>
              <a:gd name="connsiteX190" fmla="*/ 0 w 11199600"/>
              <a:gd name="connsiteY190" fmla="*/ 3100970 h 5920067"/>
              <a:gd name="connsiteX191" fmla="*/ 0 w 11199600"/>
              <a:gd name="connsiteY191" fmla="*/ 2991102 h 5920067"/>
              <a:gd name="connsiteX192" fmla="*/ 0 w 11199600"/>
              <a:gd name="connsiteY192" fmla="*/ 2946095 h 5920067"/>
              <a:gd name="connsiteX193" fmla="*/ 0 w 11199600"/>
              <a:gd name="connsiteY193" fmla="*/ 2826730 h 5920067"/>
              <a:gd name="connsiteX194" fmla="*/ 0 w 11199600"/>
              <a:gd name="connsiteY194" fmla="*/ 2787072 h 5920067"/>
              <a:gd name="connsiteX195" fmla="*/ 0 w 11199600"/>
              <a:gd name="connsiteY195" fmla="*/ 2741948 h 5920067"/>
              <a:gd name="connsiteX196" fmla="*/ 0 w 11199600"/>
              <a:gd name="connsiteY196" fmla="*/ 2716862 h 5920067"/>
              <a:gd name="connsiteX197" fmla="*/ 0 w 11199600"/>
              <a:gd name="connsiteY197" fmla="*/ 2512832 h 5920067"/>
              <a:gd name="connsiteX198" fmla="*/ 0 w 11199600"/>
              <a:gd name="connsiteY198" fmla="*/ 2472043 h 5920067"/>
              <a:gd name="connsiteX199" fmla="*/ 0 w 11199600"/>
              <a:gd name="connsiteY199" fmla="*/ 2467708 h 5920067"/>
              <a:gd name="connsiteX200" fmla="*/ 0 w 11199600"/>
              <a:gd name="connsiteY200" fmla="*/ 2449933 h 5920067"/>
              <a:gd name="connsiteX201" fmla="*/ 0 w 11199600"/>
              <a:gd name="connsiteY201" fmla="*/ 2197803 h 5920067"/>
              <a:gd name="connsiteX202" fmla="*/ 0 w 11199600"/>
              <a:gd name="connsiteY202" fmla="*/ 2180556 h 5920067"/>
              <a:gd name="connsiteX203" fmla="*/ 0 w 11199600"/>
              <a:gd name="connsiteY203" fmla="*/ 2175692 h 5920067"/>
              <a:gd name="connsiteX204" fmla="*/ 0 w 11199600"/>
              <a:gd name="connsiteY204" fmla="*/ 2088721 h 5920067"/>
              <a:gd name="connsiteX205" fmla="*/ 0 w 11199600"/>
              <a:gd name="connsiteY205" fmla="*/ 1906316 h 5920067"/>
              <a:gd name="connsiteX206" fmla="*/ 0 w 11199600"/>
              <a:gd name="connsiteY206" fmla="*/ 1866658 h 5920067"/>
              <a:gd name="connsiteX207" fmla="*/ 0 w 11199600"/>
              <a:gd name="connsiteY207" fmla="*/ 1814481 h 5920067"/>
              <a:gd name="connsiteX208" fmla="*/ 0 w 11199600"/>
              <a:gd name="connsiteY208" fmla="*/ 1702609 h 5920067"/>
              <a:gd name="connsiteX209" fmla="*/ 0 w 11199600"/>
              <a:gd name="connsiteY209" fmla="*/ 1592418 h 5920067"/>
              <a:gd name="connsiteX210" fmla="*/ 0 w 11199600"/>
              <a:gd name="connsiteY210" fmla="*/ 1529519 h 5920067"/>
              <a:gd name="connsiteX211" fmla="*/ 0 w 11199600"/>
              <a:gd name="connsiteY211" fmla="*/ 1428369 h 5920067"/>
              <a:gd name="connsiteX212" fmla="*/ 0 w 11199600"/>
              <a:gd name="connsiteY212" fmla="*/ 1290764 h 5920067"/>
              <a:gd name="connsiteX213" fmla="*/ 0 w 11199600"/>
              <a:gd name="connsiteY213" fmla="*/ 1255278 h 5920067"/>
              <a:gd name="connsiteX214" fmla="*/ 0 w 11199600"/>
              <a:gd name="connsiteY214" fmla="*/ 1168307 h 5920067"/>
              <a:gd name="connsiteX215" fmla="*/ 0 w 11199600"/>
              <a:gd name="connsiteY215" fmla="*/ 1016524 h 5920067"/>
              <a:gd name="connsiteX216" fmla="*/ 0 w 11199600"/>
              <a:gd name="connsiteY216" fmla="*/ 894067 h 5920067"/>
              <a:gd name="connsiteX217" fmla="*/ 0 w 11199600"/>
              <a:gd name="connsiteY217" fmla="*/ 782195 h 5920067"/>
              <a:gd name="connsiteX218" fmla="*/ 0 w 11199600"/>
              <a:gd name="connsiteY218" fmla="*/ 507955 h 5920067"/>
              <a:gd name="connsiteX219" fmla="*/ 0 w 11199600"/>
              <a:gd name="connsiteY219" fmla="*/ 370350 h 5920067"/>
              <a:gd name="connsiteX220" fmla="*/ 0 w 11199600"/>
              <a:gd name="connsiteY220" fmla="*/ 96110 h 5920067"/>
              <a:gd name="connsiteX221" fmla="*/ 95997 w 11199600"/>
              <a:gd name="connsiteY221" fmla="*/ 0 h 592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</a:cxnLst>
            <a:rect l="l" t="t" r="r" b="b"/>
            <a:pathLst>
              <a:path w="11199600" h="5920067">
                <a:moveTo>
                  <a:pt x="95997" y="0"/>
                </a:moveTo>
                <a:lnTo>
                  <a:pt x="11103603" y="0"/>
                </a:lnTo>
                <a:cubicBezTo>
                  <a:pt x="11199600" y="0"/>
                  <a:pt x="11199600" y="96110"/>
                  <a:pt x="11199600" y="96110"/>
                </a:cubicBezTo>
                <a:cubicBezTo>
                  <a:pt x="11199600" y="96110"/>
                  <a:pt x="11199600" y="96110"/>
                  <a:pt x="11199600" y="335165"/>
                </a:cubicBezTo>
                <a:lnTo>
                  <a:pt x="11199600" y="370350"/>
                </a:lnTo>
                <a:cubicBezTo>
                  <a:pt x="11199600" y="370350"/>
                  <a:pt x="11199600" y="370350"/>
                  <a:pt x="11199600" y="379204"/>
                </a:cubicBezTo>
                <a:lnTo>
                  <a:pt x="11199600" y="400048"/>
                </a:lnTo>
                <a:lnTo>
                  <a:pt x="11199600" y="400232"/>
                </a:lnTo>
                <a:cubicBezTo>
                  <a:pt x="11199600" y="415173"/>
                  <a:pt x="11199600" y="437585"/>
                  <a:pt x="11199600" y="471202"/>
                </a:cubicBezTo>
                <a:lnTo>
                  <a:pt x="11199600" y="475721"/>
                </a:lnTo>
                <a:lnTo>
                  <a:pt x="11199600" y="508692"/>
                </a:lnTo>
                <a:cubicBezTo>
                  <a:pt x="11199600" y="522527"/>
                  <a:pt x="11199600" y="537744"/>
                  <a:pt x="11199600" y="554484"/>
                </a:cubicBezTo>
                <a:lnTo>
                  <a:pt x="11199600" y="563015"/>
                </a:lnTo>
                <a:lnTo>
                  <a:pt x="11199600" y="609405"/>
                </a:lnTo>
                <a:lnTo>
                  <a:pt x="11199600" y="662759"/>
                </a:lnTo>
                <a:lnTo>
                  <a:pt x="11199600" y="674288"/>
                </a:lnTo>
                <a:cubicBezTo>
                  <a:pt x="11199600" y="697668"/>
                  <a:pt x="11199600" y="722846"/>
                  <a:pt x="11199600" y="749961"/>
                </a:cubicBezTo>
                <a:lnTo>
                  <a:pt x="11199600" y="775785"/>
                </a:lnTo>
                <a:lnTo>
                  <a:pt x="11199600" y="837255"/>
                </a:lnTo>
                <a:lnTo>
                  <a:pt x="11199600" y="902921"/>
                </a:lnTo>
                <a:lnTo>
                  <a:pt x="11199600" y="936999"/>
                </a:lnTo>
                <a:lnTo>
                  <a:pt x="11199600" y="1016524"/>
                </a:lnTo>
                <a:cubicBezTo>
                  <a:pt x="11199600" y="1016524"/>
                  <a:pt x="11199600" y="1016524"/>
                  <a:pt x="11199600" y="1029131"/>
                </a:cubicBezTo>
                <a:lnTo>
                  <a:pt x="11199600" y="1044999"/>
                </a:lnTo>
                <a:lnTo>
                  <a:pt x="11199600" y="1046406"/>
                </a:lnTo>
                <a:lnTo>
                  <a:pt x="11199600" y="1050025"/>
                </a:lnTo>
                <a:lnTo>
                  <a:pt x="11199600" y="1074887"/>
                </a:lnTo>
                <a:cubicBezTo>
                  <a:pt x="11199600" y="1098232"/>
                  <a:pt x="11199600" y="1130916"/>
                  <a:pt x="11199600" y="1176672"/>
                </a:cubicBezTo>
                <a:lnTo>
                  <a:pt x="11199600" y="1177161"/>
                </a:lnTo>
                <a:lnTo>
                  <a:pt x="11199600" y="1202847"/>
                </a:lnTo>
                <a:lnTo>
                  <a:pt x="11199600" y="1255579"/>
                </a:lnTo>
                <a:lnTo>
                  <a:pt x="11199600" y="1290764"/>
                </a:lnTo>
                <a:cubicBezTo>
                  <a:pt x="11199600" y="1290764"/>
                  <a:pt x="11199600" y="1290764"/>
                  <a:pt x="11199600" y="1299618"/>
                </a:cubicBezTo>
                <a:lnTo>
                  <a:pt x="11199600" y="1319239"/>
                </a:lnTo>
                <a:lnTo>
                  <a:pt x="11199600" y="1320462"/>
                </a:lnTo>
                <a:lnTo>
                  <a:pt x="11199600" y="1320646"/>
                </a:lnTo>
                <a:cubicBezTo>
                  <a:pt x="11199600" y="1328117"/>
                  <a:pt x="11199600" y="1337455"/>
                  <a:pt x="11199600" y="1349128"/>
                </a:cubicBezTo>
                <a:lnTo>
                  <a:pt x="11199600" y="1377296"/>
                </a:lnTo>
                <a:lnTo>
                  <a:pt x="11199600" y="1391616"/>
                </a:lnTo>
                <a:lnTo>
                  <a:pt x="11199600" y="1396135"/>
                </a:lnTo>
                <a:lnTo>
                  <a:pt x="11199600" y="1429106"/>
                </a:lnTo>
                <a:cubicBezTo>
                  <a:pt x="11199600" y="1442941"/>
                  <a:pt x="11199600" y="1458158"/>
                  <a:pt x="11199600" y="1474898"/>
                </a:cubicBezTo>
                <a:lnTo>
                  <a:pt x="11199600" y="1477087"/>
                </a:lnTo>
                <a:lnTo>
                  <a:pt x="11199600" y="1483429"/>
                </a:lnTo>
                <a:lnTo>
                  <a:pt x="11199600" y="1529819"/>
                </a:lnTo>
                <a:lnTo>
                  <a:pt x="11199600" y="1569177"/>
                </a:lnTo>
                <a:lnTo>
                  <a:pt x="11199600" y="1583173"/>
                </a:lnTo>
                <a:lnTo>
                  <a:pt x="11199600" y="1594702"/>
                </a:lnTo>
                <a:lnTo>
                  <a:pt x="11199600" y="1651536"/>
                </a:lnTo>
                <a:lnTo>
                  <a:pt x="11199600" y="1670375"/>
                </a:lnTo>
                <a:lnTo>
                  <a:pt x="11199600" y="1696199"/>
                </a:lnTo>
                <a:lnTo>
                  <a:pt x="11199600" y="1757669"/>
                </a:lnTo>
                <a:lnTo>
                  <a:pt x="11199600" y="1779318"/>
                </a:lnTo>
                <a:lnTo>
                  <a:pt x="11199600" y="1823335"/>
                </a:lnTo>
                <a:lnTo>
                  <a:pt x="11199600" y="1843417"/>
                </a:lnTo>
                <a:lnTo>
                  <a:pt x="11199600" y="1857413"/>
                </a:lnTo>
                <a:lnTo>
                  <a:pt x="11199600" y="1965413"/>
                </a:lnTo>
                <a:lnTo>
                  <a:pt x="11199600" y="1970439"/>
                </a:lnTo>
                <a:lnTo>
                  <a:pt x="11199600" y="2008551"/>
                </a:lnTo>
                <a:lnTo>
                  <a:pt x="11199600" y="2053558"/>
                </a:lnTo>
                <a:lnTo>
                  <a:pt x="11199600" y="2097575"/>
                </a:lnTo>
                <a:lnTo>
                  <a:pt x="11199600" y="2123261"/>
                </a:lnTo>
                <a:lnTo>
                  <a:pt x="11199600" y="2239653"/>
                </a:lnTo>
                <a:lnTo>
                  <a:pt x="11199600" y="2257705"/>
                </a:lnTo>
                <a:lnTo>
                  <a:pt x="11199600" y="2282791"/>
                </a:lnTo>
                <a:lnTo>
                  <a:pt x="11199600" y="2297710"/>
                </a:lnTo>
                <a:lnTo>
                  <a:pt x="11199600" y="2397501"/>
                </a:lnTo>
                <a:lnTo>
                  <a:pt x="11199600" y="2489591"/>
                </a:lnTo>
                <a:lnTo>
                  <a:pt x="11199600" y="2527610"/>
                </a:lnTo>
                <a:lnTo>
                  <a:pt x="11199600" y="2531945"/>
                </a:lnTo>
                <a:lnTo>
                  <a:pt x="11199600" y="2571950"/>
                </a:lnTo>
                <a:lnTo>
                  <a:pt x="11199600" y="2699732"/>
                </a:lnTo>
                <a:lnTo>
                  <a:pt x="11199600" y="2763831"/>
                </a:lnTo>
                <a:lnTo>
                  <a:pt x="11199600" y="2801851"/>
                </a:lnTo>
                <a:lnTo>
                  <a:pt x="11199600" y="2819097"/>
                </a:lnTo>
                <a:lnTo>
                  <a:pt x="11199600" y="2928965"/>
                </a:lnTo>
                <a:lnTo>
                  <a:pt x="11199600" y="2973972"/>
                </a:lnTo>
                <a:lnTo>
                  <a:pt x="11199600" y="3093337"/>
                </a:lnTo>
                <a:lnTo>
                  <a:pt x="11199600" y="3132995"/>
                </a:lnTo>
                <a:lnTo>
                  <a:pt x="11199600" y="3178119"/>
                </a:lnTo>
                <a:lnTo>
                  <a:pt x="11199600" y="3203205"/>
                </a:lnTo>
                <a:lnTo>
                  <a:pt x="11199600" y="3407236"/>
                </a:lnTo>
                <a:lnTo>
                  <a:pt x="11199600" y="3448024"/>
                </a:lnTo>
                <a:lnTo>
                  <a:pt x="11199600" y="3452359"/>
                </a:lnTo>
                <a:lnTo>
                  <a:pt x="11199600" y="3470135"/>
                </a:lnTo>
                <a:lnTo>
                  <a:pt x="11199600" y="3722265"/>
                </a:lnTo>
                <a:lnTo>
                  <a:pt x="11199600" y="3739511"/>
                </a:lnTo>
                <a:lnTo>
                  <a:pt x="11199600" y="3744375"/>
                </a:lnTo>
                <a:lnTo>
                  <a:pt x="11199600" y="3831346"/>
                </a:lnTo>
                <a:lnTo>
                  <a:pt x="11199600" y="4013751"/>
                </a:lnTo>
                <a:lnTo>
                  <a:pt x="11199600" y="4053409"/>
                </a:lnTo>
                <a:lnTo>
                  <a:pt x="11199600" y="4105586"/>
                </a:lnTo>
                <a:lnTo>
                  <a:pt x="11199600" y="4217459"/>
                </a:lnTo>
                <a:lnTo>
                  <a:pt x="11199600" y="4327650"/>
                </a:lnTo>
                <a:lnTo>
                  <a:pt x="11199600" y="4390549"/>
                </a:lnTo>
                <a:lnTo>
                  <a:pt x="11199600" y="4491699"/>
                </a:lnTo>
                <a:lnTo>
                  <a:pt x="11199600" y="4629303"/>
                </a:lnTo>
                <a:lnTo>
                  <a:pt x="11199600" y="4664789"/>
                </a:lnTo>
                <a:lnTo>
                  <a:pt x="11199600" y="4751760"/>
                </a:lnTo>
                <a:lnTo>
                  <a:pt x="11199600" y="4903543"/>
                </a:lnTo>
                <a:lnTo>
                  <a:pt x="11199600" y="5026000"/>
                </a:lnTo>
                <a:lnTo>
                  <a:pt x="11199600" y="5137873"/>
                </a:lnTo>
                <a:lnTo>
                  <a:pt x="11199600" y="5412113"/>
                </a:lnTo>
                <a:lnTo>
                  <a:pt x="11199600" y="5549717"/>
                </a:lnTo>
                <a:lnTo>
                  <a:pt x="11199600" y="5823957"/>
                </a:lnTo>
                <a:cubicBezTo>
                  <a:pt x="11199600" y="5920067"/>
                  <a:pt x="11103603" y="5920067"/>
                  <a:pt x="11103603" y="5920067"/>
                </a:cubicBezTo>
                <a:cubicBezTo>
                  <a:pt x="11103603" y="5920067"/>
                  <a:pt x="11103603" y="5920067"/>
                  <a:pt x="95997" y="5920067"/>
                </a:cubicBezTo>
                <a:cubicBezTo>
                  <a:pt x="0" y="5920067"/>
                  <a:pt x="0" y="5823957"/>
                  <a:pt x="0" y="5823957"/>
                </a:cubicBezTo>
                <a:lnTo>
                  <a:pt x="0" y="5820222"/>
                </a:lnTo>
                <a:lnTo>
                  <a:pt x="0" y="5811351"/>
                </a:lnTo>
                <a:lnTo>
                  <a:pt x="0" y="5794075"/>
                </a:lnTo>
                <a:lnTo>
                  <a:pt x="0" y="5765594"/>
                </a:lnTo>
                <a:lnTo>
                  <a:pt x="0" y="5723106"/>
                </a:lnTo>
                <a:lnTo>
                  <a:pt x="0" y="5663809"/>
                </a:lnTo>
                <a:lnTo>
                  <a:pt x="0" y="5584902"/>
                </a:lnTo>
                <a:lnTo>
                  <a:pt x="0" y="5549717"/>
                </a:lnTo>
                <a:lnTo>
                  <a:pt x="0" y="5548611"/>
                </a:lnTo>
                <a:lnTo>
                  <a:pt x="0" y="5540863"/>
                </a:lnTo>
                <a:lnTo>
                  <a:pt x="0" y="5520020"/>
                </a:lnTo>
                <a:lnTo>
                  <a:pt x="0" y="5519835"/>
                </a:lnTo>
                <a:lnTo>
                  <a:pt x="0" y="5478886"/>
                </a:lnTo>
                <a:lnTo>
                  <a:pt x="0" y="5448866"/>
                </a:lnTo>
                <a:lnTo>
                  <a:pt x="0" y="5444347"/>
                </a:lnTo>
                <a:lnTo>
                  <a:pt x="0" y="5411375"/>
                </a:lnTo>
                <a:lnTo>
                  <a:pt x="0" y="5365584"/>
                </a:lnTo>
                <a:lnTo>
                  <a:pt x="0" y="5357053"/>
                </a:lnTo>
                <a:lnTo>
                  <a:pt x="0" y="5310662"/>
                </a:lnTo>
                <a:lnTo>
                  <a:pt x="0" y="5257308"/>
                </a:lnTo>
                <a:lnTo>
                  <a:pt x="0" y="5245780"/>
                </a:lnTo>
                <a:lnTo>
                  <a:pt x="0" y="5170107"/>
                </a:lnTo>
                <a:lnTo>
                  <a:pt x="0" y="5144283"/>
                </a:lnTo>
                <a:lnTo>
                  <a:pt x="0" y="5082813"/>
                </a:lnTo>
                <a:lnTo>
                  <a:pt x="0" y="5017146"/>
                </a:lnTo>
                <a:lnTo>
                  <a:pt x="0" y="4983068"/>
                </a:lnTo>
                <a:lnTo>
                  <a:pt x="0" y="4903543"/>
                </a:lnTo>
                <a:lnTo>
                  <a:pt x="0" y="4899808"/>
                </a:lnTo>
                <a:lnTo>
                  <a:pt x="0" y="4890937"/>
                </a:lnTo>
                <a:lnTo>
                  <a:pt x="0" y="4875069"/>
                </a:lnTo>
                <a:lnTo>
                  <a:pt x="0" y="4873661"/>
                </a:lnTo>
                <a:lnTo>
                  <a:pt x="0" y="4870043"/>
                </a:lnTo>
                <a:lnTo>
                  <a:pt x="0" y="4845180"/>
                </a:lnTo>
                <a:lnTo>
                  <a:pt x="0" y="4802692"/>
                </a:lnTo>
                <a:lnTo>
                  <a:pt x="0" y="4743395"/>
                </a:lnTo>
                <a:lnTo>
                  <a:pt x="0" y="4742906"/>
                </a:lnTo>
                <a:lnTo>
                  <a:pt x="0" y="4717221"/>
                </a:lnTo>
                <a:lnTo>
                  <a:pt x="0" y="4664488"/>
                </a:lnTo>
                <a:lnTo>
                  <a:pt x="0" y="4629303"/>
                </a:lnTo>
                <a:lnTo>
                  <a:pt x="0" y="4628197"/>
                </a:lnTo>
                <a:lnTo>
                  <a:pt x="0" y="4620449"/>
                </a:lnTo>
                <a:lnTo>
                  <a:pt x="0" y="4600829"/>
                </a:lnTo>
                <a:lnTo>
                  <a:pt x="0" y="4599606"/>
                </a:lnTo>
                <a:lnTo>
                  <a:pt x="0" y="4599421"/>
                </a:lnTo>
                <a:lnTo>
                  <a:pt x="0" y="4558472"/>
                </a:lnTo>
                <a:lnTo>
                  <a:pt x="0" y="4542771"/>
                </a:lnTo>
                <a:lnTo>
                  <a:pt x="0" y="4528452"/>
                </a:lnTo>
                <a:lnTo>
                  <a:pt x="0" y="4523933"/>
                </a:lnTo>
                <a:lnTo>
                  <a:pt x="0" y="4490961"/>
                </a:lnTo>
                <a:lnTo>
                  <a:pt x="0" y="4445170"/>
                </a:lnTo>
                <a:lnTo>
                  <a:pt x="0" y="4442981"/>
                </a:lnTo>
                <a:lnTo>
                  <a:pt x="0" y="4436639"/>
                </a:lnTo>
                <a:lnTo>
                  <a:pt x="0" y="4390248"/>
                </a:lnTo>
                <a:lnTo>
                  <a:pt x="0" y="4350891"/>
                </a:lnTo>
                <a:lnTo>
                  <a:pt x="0" y="4336894"/>
                </a:lnTo>
                <a:lnTo>
                  <a:pt x="0" y="4325366"/>
                </a:lnTo>
                <a:lnTo>
                  <a:pt x="0" y="4268531"/>
                </a:lnTo>
                <a:lnTo>
                  <a:pt x="0" y="4249693"/>
                </a:lnTo>
                <a:lnTo>
                  <a:pt x="0" y="4223869"/>
                </a:lnTo>
                <a:lnTo>
                  <a:pt x="0" y="4162399"/>
                </a:lnTo>
                <a:lnTo>
                  <a:pt x="0" y="4140749"/>
                </a:lnTo>
                <a:lnTo>
                  <a:pt x="0" y="4096732"/>
                </a:lnTo>
                <a:lnTo>
                  <a:pt x="0" y="4076651"/>
                </a:lnTo>
                <a:lnTo>
                  <a:pt x="0" y="4062654"/>
                </a:lnTo>
                <a:lnTo>
                  <a:pt x="0" y="3954655"/>
                </a:lnTo>
                <a:lnTo>
                  <a:pt x="0" y="3949629"/>
                </a:lnTo>
                <a:lnTo>
                  <a:pt x="0" y="3911516"/>
                </a:lnTo>
                <a:lnTo>
                  <a:pt x="0" y="3866509"/>
                </a:lnTo>
                <a:lnTo>
                  <a:pt x="0" y="3822492"/>
                </a:lnTo>
                <a:lnTo>
                  <a:pt x="0" y="3796807"/>
                </a:lnTo>
                <a:lnTo>
                  <a:pt x="0" y="3680415"/>
                </a:lnTo>
                <a:lnTo>
                  <a:pt x="0" y="3662362"/>
                </a:lnTo>
                <a:lnTo>
                  <a:pt x="0" y="3637276"/>
                </a:lnTo>
                <a:lnTo>
                  <a:pt x="0" y="3622357"/>
                </a:lnTo>
                <a:lnTo>
                  <a:pt x="0" y="3522567"/>
                </a:lnTo>
                <a:lnTo>
                  <a:pt x="0" y="3430477"/>
                </a:lnTo>
                <a:lnTo>
                  <a:pt x="0" y="3392457"/>
                </a:lnTo>
                <a:lnTo>
                  <a:pt x="0" y="3388122"/>
                </a:lnTo>
                <a:lnTo>
                  <a:pt x="0" y="3348117"/>
                </a:lnTo>
                <a:lnTo>
                  <a:pt x="0" y="3220335"/>
                </a:lnTo>
                <a:lnTo>
                  <a:pt x="0" y="3156237"/>
                </a:lnTo>
                <a:lnTo>
                  <a:pt x="0" y="3118217"/>
                </a:lnTo>
                <a:lnTo>
                  <a:pt x="0" y="3100970"/>
                </a:lnTo>
                <a:lnTo>
                  <a:pt x="0" y="2991102"/>
                </a:lnTo>
                <a:lnTo>
                  <a:pt x="0" y="2946095"/>
                </a:lnTo>
                <a:lnTo>
                  <a:pt x="0" y="2826730"/>
                </a:lnTo>
                <a:lnTo>
                  <a:pt x="0" y="2787072"/>
                </a:lnTo>
                <a:lnTo>
                  <a:pt x="0" y="2741948"/>
                </a:lnTo>
                <a:lnTo>
                  <a:pt x="0" y="2716862"/>
                </a:lnTo>
                <a:lnTo>
                  <a:pt x="0" y="2512832"/>
                </a:lnTo>
                <a:lnTo>
                  <a:pt x="0" y="2472043"/>
                </a:lnTo>
                <a:lnTo>
                  <a:pt x="0" y="2467708"/>
                </a:lnTo>
                <a:lnTo>
                  <a:pt x="0" y="2449933"/>
                </a:lnTo>
                <a:lnTo>
                  <a:pt x="0" y="2197803"/>
                </a:lnTo>
                <a:lnTo>
                  <a:pt x="0" y="2180556"/>
                </a:lnTo>
                <a:lnTo>
                  <a:pt x="0" y="2175692"/>
                </a:lnTo>
                <a:lnTo>
                  <a:pt x="0" y="2088721"/>
                </a:lnTo>
                <a:lnTo>
                  <a:pt x="0" y="1906316"/>
                </a:lnTo>
                <a:lnTo>
                  <a:pt x="0" y="1866658"/>
                </a:lnTo>
                <a:lnTo>
                  <a:pt x="0" y="1814481"/>
                </a:lnTo>
                <a:lnTo>
                  <a:pt x="0" y="1702609"/>
                </a:lnTo>
                <a:lnTo>
                  <a:pt x="0" y="1592418"/>
                </a:lnTo>
                <a:lnTo>
                  <a:pt x="0" y="1529519"/>
                </a:lnTo>
                <a:lnTo>
                  <a:pt x="0" y="1428369"/>
                </a:lnTo>
                <a:lnTo>
                  <a:pt x="0" y="1290764"/>
                </a:lnTo>
                <a:lnTo>
                  <a:pt x="0" y="1255278"/>
                </a:lnTo>
                <a:lnTo>
                  <a:pt x="0" y="1168307"/>
                </a:lnTo>
                <a:lnTo>
                  <a:pt x="0" y="1016524"/>
                </a:lnTo>
                <a:lnTo>
                  <a:pt x="0" y="894067"/>
                </a:lnTo>
                <a:lnTo>
                  <a:pt x="0" y="782195"/>
                </a:lnTo>
                <a:lnTo>
                  <a:pt x="0" y="507955"/>
                </a:lnTo>
                <a:lnTo>
                  <a:pt x="0" y="370350"/>
                </a:lnTo>
                <a:lnTo>
                  <a:pt x="0" y="96110"/>
                </a:lnTo>
                <a:cubicBezTo>
                  <a:pt x="0" y="0"/>
                  <a:pt x="95997" y="0"/>
                  <a:pt x="95997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10000"/>
            </a:schemeClr>
          </a:solidFill>
        </p:spPr>
        <p:txBody>
          <a:bodyPr wrap="square" lIns="3240000" tIns="36000" rIns="36000" bIns="3600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967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795636"/>
            <a:ext cx="10479024" cy="44051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2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2pPr>
            <a:lvl3pPr marL="536575" indent="-266700">
              <a:buClr>
                <a:schemeClr val="accent2"/>
              </a:buClr>
              <a:defRPr/>
            </a:lvl3pPr>
            <a:lvl4pPr marL="808038" indent="-260350">
              <a:buClr>
                <a:schemeClr val="accent3"/>
              </a:buClr>
              <a:defRPr/>
            </a:lvl4pPr>
            <a:lvl5pPr marL="1071563" indent="-252413">
              <a:buClr>
                <a:schemeClr val="accent4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45574" y="1277982"/>
            <a:ext cx="10479024" cy="436017"/>
          </a:xfrm>
        </p:spPr>
        <p:txBody>
          <a:bodyPr>
            <a:noAutofit/>
          </a:bodyPr>
          <a:lstStyle>
            <a:lvl1pPr>
              <a:lnSpc>
                <a:spcPts val="1700"/>
              </a:lnSpc>
              <a:defRPr sz="15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99866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601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DD2A080-DA64-4F5C-9131-47EB793B441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1907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1"/>
          <p:cNvSpPr>
            <a:spLocks noChangeAspect="1"/>
          </p:cNvSpPr>
          <p:nvPr userDrawn="1"/>
        </p:nvSpPr>
        <p:spPr bwMode="gray">
          <a:xfrm>
            <a:off x="693738" y="1695449"/>
            <a:ext cx="10641600" cy="2630915"/>
          </a:xfrm>
          <a:custGeom>
            <a:avLst/>
            <a:gdLst>
              <a:gd name="T0" fmla="*/ 2480 w 2480"/>
              <a:gd name="T1" fmla="*/ 528 h 611"/>
              <a:gd name="T2" fmla="*/ 2480 w 2480"/>
              <a:gd name="T3" fmla="*/ 32 h 611"/>
              <a:gd name="T4" fmla="*/ 2448 w 2480"/>
              <a:gd name="T5" fmla="*/ 0 h 611"/>
              <a:gd name="T6" fmla="*/ 32 w 2480"/>
              <a:gd name="T7" fmla="*/ 0 h 611"/>
              <a:gd name="T8" fmla="*/ 0 w 2480"/>
              <a:gd name="T9" fmla="*/ 32 h 611"/>
              <a:gd name="T10" fmla="*/ 0 w 2480"/>
              <a:gd name="T11" fmla="*/ 528 h 611"/>
              <a:gd name="T12" fmla="*/ 32 w 2480"/>
              <a:gd name="T13" fmla="*/ 560 h 611"/>
              <a:gd name="T14" fmla="*/ 237 w 2480"/>
              <a:gd name="T15" fmla="*/ 560 h 611"/>
              <a:gd name="T16" fmla="*/ 271 w 2480"/>
              <a:gd name="T17" fmla="*/ 604 h 611"/>
              <a:gd name="T18" fmla="*/ 289 w 2480"/>
              <a:gd name="T19" fmla="*/ 604 h 611"/>
              <a:gd name="T20" fmla="*/ 323 w 2480"/>
              <a:gd name="T21" fmla="*/ 560 h 611"/>
              <a:gd name="T22" fmla="*/ 2448 w 2480"/>
              <a:gd name="T23" fmla="*/ 560 h 611"/>
              <a:gd name="T24" fmla="*/ 2480 w 2480"/>
              <a:gd name="T25" fmla="*/ 528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80" h="611">
                <a:moveTo>
                  <a:pt x="2480" y="528"/>
                </a:moveTo>
                <a:cubicBezTo>
                  <a:pt x="2480" y="32"/>
                  <a:pt x="2480" y="32"/>
                  <a:pt x="2480" y="32"/>
                </a:cubicBezTo>
                <a:cubicBezTo>
                  <a:pt x="2480" y="32"/>
                  <a:pt x="2480" y="0"/>
                  <a:pt x="24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0" y="0"/>
                  <a:pt x="0" y="32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28"/>
                  <a:pt x="0" y="560"/>
                  <a:pt x="32" y="560"/>
                </a:cubicBezTo>
                <a:cubicBezTo>
                  <a:pt x="237" y="560"/>
                  <a:pt x="237" y="560"/>
                  <a:pt x="237" y="560"/>
                </a:cubicBezTo>
                <a:cubicBezTo>
                  <a:pt x="271" y="604"/>
                  <a:pt x="271" y="604"/>
                  <a:pt x="271" y="604"/>
                </a:cubicBezTo>
                <a:cubicBezTo>
                  <a:pt x="276" y="611"/>
                  <a:pt x="284" y="611"/>
                  <a:pt x="289" y="604"/>
                </a:cubicBezTo>
                <a:cubicBezTo>
                  <a:pt x="323" y="560"/>
                  <a:pt x="323" y="560"/>
                  <a:pt x="323" y="560"/>
                </a:cubicBezTo>
                <a:cubicBezTo>
                  <a:pt x="2448" y="560"/>
                  <a:pt x="2448" y="560"/>
                  <a:pt x="2448" y="560"/>
                </a:cubicBezTo>
                <a:cubicBezTo>
                  <a:pt x="2448" y="560"/>
                  <a:pt x="2480" y="560"/>
                  <a:pt x="2480" y="528"/>
                </a:cubicBezTo>
              </a:path>
            </a:pathLst>
          </a:custGeom>
          <a:solidFill>
            <a:srgbClr val="FF6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1172150" y="1695451"/>
            <a:ext cx="10162600" cy="2368549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grpSp>
        <p:nvGrpSpPr>
          <p:cNvPr id="36" name="Group 3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3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38" name="Group 3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39" name="Straight Connector 3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9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60" name="Group 59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6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8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7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8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9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6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7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0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86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idx="1"/>
          </p:nvPr>
        </p:nvSpPr>
        <p:spPr bwMode="gray">
          <a:xfrm>
            <a:off x="845575" y="1278384"/>
            <a:ext cx="10479024" cy="49223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>
              <a:buClr>
                <a:schemeClr val="accent1"/>
              </a:buClr>
              <a:buFont typeface="ING Me" pitchFamily="2" charset="0"/>
              <a:buChar char="•"/>
              <a:defRPr/>
            </a:lvl1pPr>
            <a:lvl2pPr marL="538163" indent="-268288">
              <a:buClr>
                <a:schemeClr val="accent2"/>
              </a:buClr>
              <a:buFont typeface="ING Me" pitchFamily="2" charset="0"/>
              <a:buChar char="•"/>
              <a:defRPr/>
            </a:lvl2pPr>
            <a:lvl3pPr marL="804863" indent="-266700">
              <a:buClr>
                <a:schemeClr val="accent3"/>
              </a:buClr>
              <a:defRPr/>
            </a:lvl3pPr>
            <a:lvl4pPr marL="1077913" indent="-260350">
              <a:buClr>
                <a:schemeClr val="accent4"/>
              </a:buClr>
              <a:defRPr/>
            </a:lvl4pPr>
            <a:lvl5pPr marL="1341438" indent="-252413">
              <a:buClr>
                <a:schemeClr val="accent5"/>
              </a:buCl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951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67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67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/>
              <a:t>Max.</a:t>
            </a:r>
            <a:r>
              <a:rPr lang="en-GB" sz="1000" baseline="0" dirty="0"/>
              <a:t> width</a:t>
            </a:r>
            <a:endParaRPr lang="en-GB" sz="1000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65" name="Picture Placeholder 64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86980"/>
                <a:ext cx="1872000" cy="104312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9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70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1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6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7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0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10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Confidentia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51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5242062"/>
            <a:ext cx="2196000" cy="1317138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/>
              <a:t>Max.</a:t>
            </a:r>
            <a:r>
              <a:rPr lang="en-GB" sz="1000" baseline="0" dirty="0"/>
              <a:t> width</a:t>
            </a:r>
            <a:endParaRPr lang="en-GB" sz="1000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Min.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sp>
        <p:nvSpPr>
          <p:cNvPr id="32" name="TextBox 31"/>
          <p:cNvSpPr txBox="1"/>
          <p:nvPr userDrawn="1"/>
        </p:nvSpPr>
        <p:spPr>
          <a:xfrm>
            <a:off x="-1506676" y="5297118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56" name="Group 55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5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60A6D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80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5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81" name="Rectangle 104"/>
              <p:cNvSpPr>
                <a:spLocks noChangeArrowheads="1"/>
              </p:cNvSpPr>
              <p:nvPr/>
            </p:nvSpPr>
            <p:spPr bwMode="gray">
              <a:xfrm>
                <a:off x="-2035175" y="4672310"/>
                <a:ext cx="1872000" cy="105779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2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3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4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85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6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87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8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8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9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92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3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94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5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96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9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00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01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108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09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110" name="Picture 109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111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12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11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11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11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11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11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3800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  <p15:guide id="2" orient="horz" pos="33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Full Pictur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81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84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6055200"/>
            <a:ext cx="2196000" cy="504000"/>
          </a:xfrm>
        </p:spPr>
        <p:txBody>
          <a:bodyPr lIns="0" anchor="ctr" anchorCtr="0"/>
          <a:lstStyle>
            <a:lvl1pPr algn="l">
              <a:lnSpc>
                <a:spcPct val="100000"/>
              </a:lnSpc>
              <a:defRPr sz="900" b="0"/>
            </a:lvl1pPr>
          </a:lstStyle>
          <a:p>
            <a:r>
              <a:rPr lang="en-GB" dirty="0"/>
              <a:t>Click to insert project logo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3015150" y="6953250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-426676" y="6200775"/>
            <a:ext cx="3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 userDrawn="1"/>
        </p:nvSpPr>
        <p:spPr>
          <a:xfrm>
            <a:off x="1206675" y="7019955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GB" sz="1000" dirty="0"/>
              <a:t>Max.</a:t>
            </a:r>
            <a:r>
              <a:rPr lang="en-GB" sz="1000" baseline="0" dirty="0"/>
              <a:t> width</a:t>
            </a:r>
            <a:endParaRPr lang="en-GB" sz="1000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1506676" y="6266692"/>
            <a:ext cx="1440000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GB" sz="1000" dirty="0"/>
              <a:t>Max.</a:t>
            </a:r>
            <a:r>
              <a:rPr lang="en-GB" sz="1000" baseline="0" dirty="0"/>
              <a:t> height</a:t>
            </a:r>
            <a:endParaRPr lang="en-GB" sz="1000" dirty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838200" y="6953250"/>
            <a:ext cx="0" cy="360000"/>
          </a:xfrm>
          <a:prstGeom prst="line">
            <a:avLst/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-426676" y="6559200"/>
            <a:ext cx="3600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10749167" y="-133099"/>
            <a:ext cx="1441027" cy="1565166"/>
            <a:chOff x="5364088" y="4720073"/>
            <a:chExt cx="1441027" cy="1565166"/>
          </a:xfrm>
        </p:grpSpPr>
        <p:sp>
          <p:nvSpPr>
            <p:cNvPr id="47" name="Freeform 5"/>
            <p:cNvSpPr>
              <a:spLocks/>
            </p:cNvSpPr>
            <p:nvPr/>
          </p:nvSpPr>
          <p:spPr bwMode="gray">
            <a:xfrm>
              <a:off x="5364088" y="4844212"/>
              <a:ext cx="1441027" cy="1441027"/>
            </a:xfrm>
            <a:custGeom>
              <a:avLst/>
              <a:gdLst>
                <a:gd name="T0" fmla="*/ 0 w 810"/>
                <a:gd name="T1" fmla="*/ 0 h 810"/>
                <a:gd name="T2" fmla="*/ 810 w 810"/>
                <a:gd name="T3" fmla="*/ 810 h 810"/>
                <a:gd name="T4" fmla="*/ 810 w 810"/>
                <a:gd name="T5" fmla="*/ 536 h 810"/>
                <a:gd name="T6" fmla="*/ 274 w 810"/>
                <a:gd name="T7" fmla="*/ 0 h 810"/>
                <a:gd name="T8" fmla="*/ 0 w 810"/>
                <a:gd name="T9" fmla="*/ 0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0" h="810">
                  <a:moveTo>
                    <a:pt x="0" y="0"/>
                  </a:moveTo>
                  <a:lnTo>
                    <a:pt x="810" y="810"/>
                  </a:lnTo>
                  <a:lnTo>
                    <a:pt x="810" y="536"/>
                  </a:lnTo>
                  <a:lnTo>
                    <a:pt x="2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7DC"/>
            </a:solidFill>
            <a:ln w="19050">
              <a:solidFill>
                <a:srgbClr val="17A7D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3200" dirty="0"/>
            </a:p>
          </p:txBody>
        </p:sp>
        <p:sp>
          <p:nvSpPr>
            <p:cNvPr id="48" name="Title 14"/>
            <p:cNvSpPr txBox="1">
              <a:spLocks/>
            </p:cNvSpPr>
            <p:nvPr userDrawn="1"/>
          </p:nvSpPr>
          <p:spPr bwMode="gray">
            <a:xfrm rot="2700000">
              <a:off x="5481455" y="5320862"/>
              <a:ext cx="1447800" cy="246221"/>
            </a:xfrm>
            <a:prstGeom prst="rect">
              <a:avLst/>
            </a:prstGeom>
          </p:spPr>
          <p:txBody>
            <a:bodyPr vert="horz" wrap="none" lIns="0" tIns="0" rIns="0" bIns="0" rtlCol="0" anchor="ctr" anchorCtr="0">
              <a:noAutofit/>
            </a:bodyPr>
            <a:lstStyle>
              <a:lvl1pPr algn="l" defTabSz="914400" rtl="0" eaLnBrk="1" latinLnBrk="0" hangingPunct="1">
                <a:lnSpc>
                  <a:spcPts val="4600"/>
                </a:lnSpc>
                <a:spcBef>
                  <a:spcPct val="0"/>
                </a:spcBef>
                <a:buNone/>
                <a:defRPr sz="4400" b="1" kern="1200" baseline="0">
                  <a:solidFill>
                    <a:schemeClr val="bg1"/>
                  </a:solidFill>
                  <a:latin typeface="+mj-lt"/>
                  <a:ea typeface="+mj-ea"/>
                  <a:cs typeface="Arial" panose="020B0604020202020204" pitchFamily="34" charset="0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GB" sz="1600" noProof="0" dirty="0"/>
                <a:t>Confidential</a:t>
              </a:r>
            </a:p>
          </p:txBody>
        </p:sp>
      </p:grpSp>
      <p:sp>
        <p:nvSpPr>
          <p:cNvPr id="54" name="Picture Placeholder 53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11239226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955949 h 6024879"/>
              <a:gd name="connsiteX3" fmla="*/ 0 w 12195175"/>
              <a:gd name="connsiteY3" fmla="*/ 0 h 6024879"/>
              <a:gd name="connsiteX4" fmla="*/ 10750550 w 12195175"/>
              <a:gd name="connsiteY4" fmla="*/ 0 h 6024879"/>
              <a:gd name="connsiteX5" fmla="*/ 12195175 w 12195175"/>
              <a:gd name="connsiteY5" fmla="*/ 1444625 h 6024879"/>
              <a:gd name="connsiteX6" fmla="*/ 12195175 w 12195175"/>
              <a:gd name="connsiteY6" fmla="*/ 6024879 h 6024879"/>
              <a:gd name="connsiteX7" fmla="*/ 0 w 12195175"/>
              <a:gd name="connsiteY7" fmla="*/ 6024879 h 6024879"/>
              <a:gd name="connsiteX8" fmla="*/ 0 w 12195175"/>
              <a:gd name="connsiteY8" fmla="*/ 4688798 h 6024879"/>
              <a:gd name="connsiteX9" fmla="*/ 3176 w 12195175"/>
              <a:gd name="connsiteY9" fmla="*/ 4688798 h 6024879"/>
              <a:gd name="connsiteX10" fmla="*/ 61412 w 12195175"/>
              <a:gd name="connsiteY10" fmla="*/ 4688798 h 6024879"/>
              <a:gd name="connsiteX11" fmla="*/ 530839 w 12195175"/>
              <a:gd name="connsiteY11" fmla="*/ 4688798 h 6024879"/>
              <a:gd name="connsiteX12" fmla="*/ 5811194 w 12195175"/>
              <a:gd name="connsiteY12" fmla="*/ 4688798 h 6024879"/>
              <a:gd name="connsiteX13" fmla="*/ 5912496 w 12195175"/>
              <a:gd name="connsiteY13" fmla="*/ 4587218 h 6024879"/>
              <a:gd name="connsiteX14" fmla="*/ 5912496 w 12195175"/>
              <a:gd name="connsiteY14" fmla="*/ 3918482 h 6024879"/>
              <a:gd name="connsiteX15" fmla="*/ 5912496 w 12195175"/>
              <a:gd name="connsiteY15" fmla="*/ 1744697 h 6024879"/>
              <a:gd name="connsiteX16" fmla="*/ 5811194 w 12195175"/>
              <a:gd name="connsiteY16" fmla="*/ 1643198 h 6024879"/>
              <a:gd name="connsiteX17" fmla="*/ 61412 w 12195175"/>
              <a:gd name="connsiteY17" fmla="*/ 1643198 h 6024879"/>
              <a:gd name="connsiteX18" fmla="*/ 3176 w 12195175"/>
              <a:gd name="connsiteY18" fmla="*/ 1643198 h 6024879"/>
              <a:gd name="connsiteX19" fmla="*/ 0 w 12195175"/>
              <a:gd name="connsiteY19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5175" h="6024879">
                <a:moveTo>
                  <a:pt x="11239226" y="0"/>
                </a:moveTo>
                <a:lnTo>
                  <a:pt x="12195175" y="0"/>
                </a:lnTo>
                <a:lnTo>
                  <a:pt x="12195175" y="955949"/>
                </a:lnTo>
                <a:close/>
                <a:moveTo>
                  <a:pt x="0" y="0"/>
                </a:moveTo>
                <a:lnTo>
                  <a:pt x="10750550" y="0"/>
                </a:lnTo>
                <a:lnTo>
                  <a:pt x="12195175" y="1444625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-2035175" y="0"/>
            <a:ext cx="1881477" cy="5176146"/>
            <a:chOff x="-2035175" y="0"/>
            <a:chExt cx="1881477" cy="5176146"/>
          </a:xfrm>
        </p:grpSpPr>
        <p:sp>
          <p:nvSpPr>
            <p:cNvPr id="5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5" name="Group 54"/>
            <p:cNvGrpSpPr/>
            <p:nvPr userDrawn="1"/>
          </p:nvGrpSpPr>
          <p:grpSpPr>
            <a:xfrm>
              <a:off x="-2035175" y="0"/>
              <a:ext cx="1872000" cy="5176146"/>
              <a:chOff x="-2035175" y="0"/>
              <a:chExt cx="1872000" cy="5730107"/>
            </a:xfrm>
          </p:grpSpPr>
          <p:sp>
            <p:nvSpPr>
              <p:cNvPr id="56" name="Rectangle 104"/>
              <p:cNvSpPr>
                <a:spLocks noChangeArrowheads="1"/>
              </p:cNvSpPr>
              <p:nvPr/>
            </p:nvSpPr>
            <p:spPr bwMode="gray">
              <a:xfrm>
                <a:off x="-2035175" y="4679072"/>
                <a:ext cx="1872000" cy="1051035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6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6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7" name="Picture 76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8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4550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 userDrawn="1"/>
        </p:nvGrpSpPr>
        <p:grpSpPr bwMode="gray">
          <a:xfrm>
            <a:off x="0" y="1643199"/>
            <a:ext cx="11339513" cy="3055937"/>
            <a:chOff x="409575" y="3144838"/>
            <a:chExt cx="11339513" cy="3055937"/>
          </a:xfrm>
        </p:grpSpPr>
        <p:sp>
          <p:nvSpPr>
            <p:cNvPr id="37" name="Freeform 5"/>
            <p:cNvSpPr>
              <a:spLocks/>
            </p:cNvSpPr>
            <p:nvPr/>
          </p:nvSpPr>
          <p:spPr bwMode="gray">
            <a:xfrm>
              <a:off x="409575" y="5521325"/>
              <a:ext cx="11339513" cy="679450"/>
            </a:xfrm>
            <a:custGeom>
              <a:avLst/>
              <a:gdLst>
                <a:gd name="T0" fmla="*/ 0 w 2680"/>
                <a:gd name="T1" fmla="*/ 0 h 160"/>
                <a:gd name="T2" fmla="*/ 0 w 2680"/>
                <a:gd name="T3" fmla="*/ 160 h 160"/>
                <a:gd name="T4" fmla="*/ 2656 w 2680"/>
                <a:gd name="T5" fmla="*/ 160 h 160"/>
                <a:gd name="T6" fmla="*/ 2680 w 2680"/>
                <a:gd name="T7" fmla="*/ 136 h 160"/>
                <a:gd name="T8" fmla="*/ 2680 w 2680"/>
                <a:gd name="T9" fmla="*/ 0 h 160"/>
                <a:gd name="T10" fmla="*/ 0 w 2680"/>
                <a:gd name="T11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160">
                  <a:moveTo>
                    <a:pt x="0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2656" y="160"/>
                    <a:pt x="2656" y="160"/>
                    <a:pt x="2656" y="160"/>
                  </a:cubicBezTo>
                  <a:cubicBezTo>
                    <a:pt x="2656" y="160"/>
                    <a:pt x="2680" y="160"/>
                    <a:pt x="2680" y="136"/>
                  </a:cubicBezTo>
                  <a:cubicBezTo>
                    <a:pt x="2680" y="0"/>
                    <a:pt x="2680" y="0"/>
                    <a:pt x="268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Freeform 6"/>
            <p:cNvSpPr>
              <a:spLocks/>
            </p:cNvSpPr>
            <p:nvPr/>
          </p:nvSpPr>
          <p:spPr bwMode="gray">
            <a:xfrm>
              <a:off x="409575" y="3144838"/>
              <a:ext cx="11339513" cy="2376487"/>
            </a:xfrm>
            <a:custGeom>
              <a:avLst/>
              <a:gdLst>
                <a:gd name="T0" fmla="*/ 0 w 2680"/>
                <a:gd name="T1" fmla="*/ 0 h 560"/>
                <a:gd name="T2" fmla="*/ 0 w 2680"/>
                <a:gd name="T3" fmla="*/ 560 h 560"/>
                <a:gd name="T4" fmla="*/ 2680 w 2680"/>
                <a:gd name="T5" fmla="*/ 560 h 560"/>
                <a:gd name="T6" fmla="*/ 2680 w 2680"/>
                <a:gd name="T7" fmla="*/ 24 h 560"/>
                <a:gd name="T8" fmla="*/ 2656 w 2680"/>
                <a:gd name="T9" fmla="*/ 0 h 560"/>
                <a:gd name="T10" fmla="*/ 0 w 2680"/>
                <a:gd name="T11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0" h="560">
                  <a:moveTo>
                    <a:pt x="0" y="0"/>
                  </a:moveTo>
                  <a:cubicBezTo>
                    <a:pt x="0" y="560"/>
                    <a:pt x="0" y="560"/>
                    <a:pt x="0" y="560"/>
                  </a:cubicBezTo>
                  <a:cubicBezTo>
                    <a:pt x="2680" y="560"/>
                    <a:pt x="2680" y="560"/>
                    <a:pt x="2680" y="560"/>
                  </a:cubicBezTo>
                  <a:cubicBezTo>
                    <a:pt x="2680" y="24"/>
                    <a:pt x="2680" y="24"/>
                    <a:pt x="2680" y="24"/>
                  </a:cubicBezTo>
                  <a:cubicBezTo>
                    <a:pt x="2680" y="24"/>
                    <a:pt x="2680" y="0"/>
                    <a:pt x="265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" name="Rectangle 7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sp>
        <p:nvSpPr>
          <p:cNvPr id="25" name="Title 1"/>
          <p:cNvSpPr>
            <a:spLocks noGrp="1"/>
          </p:cNvSpPr>
          <p:nvPr>
            <p:ph type="ctrTitle"/>
          </p:nvPr>
        </p:nvSpPr>
        <p:spPr bwMode="gray">
          <a:xfrm>
            <a:off x="842433" y="2116800"/>
            <a:ext cx="10313209" cy="1227573"/>
          </a:xfrm>
        </p:spPr>
        <p:txBody>
          <a:bodyPr anchor="ctr" anchorCtr="0">
            <a:noAutofit/>
          </a:bodyPr>
          <a:lstStyle>
            <a:lvl1pPr algn="l">
              <a:lnSpc>
                <a:spcPts val="4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3" y="4240704"/>
            <a:ext cx="7082733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20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00" y="3556800"/>
            <a:ext cx="10305675" cy="385233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167642" y="4291504"/>
            <a:ext cx="2988000" cy="275612"/>
          </a:xfrm>
        </p:spPr>
        <p:txBody>
          <a:bodyPr tIns="0" bIns="0"/>
          <a:lstStyle>
            <a:lvl1pPr marL="0" indent="0" algn="r">
              <a:lnSpc>
                <a:spcPct val="100000"/>
              </a:lnSpc>
              <a:buNone/>
              <a:defRPr sz="150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3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73798"/>
                <a:ext cx="1872000" cy="1056308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65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4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85" name="Picture 84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88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9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0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1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4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6" name="Picture 6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F Title Slide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>
            <a:grpSpLocks noChangeAspect="1"/>
          </p:cNvGrpSpPr>
          <p:nvPr userDrawn="1"/>
        </p:nvGrpSpPr>
        <p:grpSpPr bwMode="gray">
          <a:xfrm>
            <a:off x="0" y="1643199"/>
            <a:ext cx="5909320" cy="3045600"/>
            <a:chOff x="3465513" y="2070100"/>
            <a:chExt cx="5260975" cy="2711450"/>
          </a:xfrm>
        </p:grpSpPr>
        <p:sp>
          <p:nvSpPr>
            <p:cNvPr id="75" name="Freeform 5"/>
            <p:cNvSpPr>
              <a:spLocks/>
            </p:cNvSpPr>
            <p:nvPr userDrawn="1"/>
          </p:nvSpPr>
          <p:spPr bwMode="gray">
            <a:xfrm>
              <a:off x="3465513" y="4095750"/>
              <a:ext cx="5260975" cy="685800"/>
            </a:xfrm>
            <a:custGeom>
              <a:avLst/>
              <a:gdLst>
                <a:gd name="T0" fmla="*/ 0 w 1400"/>
                <a:gd name="T1" fmla="*/ 0 h 182"/>
                <a:gd name="T2" fmla="*/ 0 w 1400"/>
                <a:gd name="T3" fmla="*/ 182 h 182"/>
                <a:gd name="T4" fmla="*/ 1376 w 1400"/>
                <a:gd name="T5" fmla="*/ 182 h 182"/>
                <a:gd name="T6" fmla="*/ 1400 w 1400"/>
                <a:gd name="T7" fmla="*/ 158 h 182"/>
                <a:gd name="T8" fmla="*/ 1400 w 1400"/>
                <a:gd name="T9" fmla="*/ 0 h 182"/>
                <a:gd name="T10" fmla="*/ 0 w 1400"/>
                <a:gd name="T11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1376" y="182"/>
                    <a:pt x="1376" y="182"/>
                    <a:pt x="1376" y="182"/>
                  </a:cubicBezTo>
                  <a:cubicBezTo>
                    <a:pt x="1376" y="182"/>
                    <a:pt x="1400" y="182"/>
                    <a:pt x="1400" y="158"/>
                  </a:cubicBezTo>
                  <a:cubicBezTo>
                    <a:pt x="1400" y="0"/>
                    <a:pt x="1400" y="0"/>
                    <a:pt x="14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EAEAEA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75"/>
            <p:cNvSpPr>
              <a:spLocks/>
            </p:cNvSpPr>
            <p:nvPr userDrawn="1"/>
          </p:nvSpPr>
          <p:spPr bwMode="gray">
            <a:xfrm>
              <a:off x="3465513" y="2070100"/>
              <a:ext cx="5260975" cy="2025650"/>
            </a:xfrm>
            <a:custGeom>
              <a:avLst/>
              <a:gdLst>
                <a:gd name="T0" fmla="*/ 0 w 1400"/>
                <a:gd name="T1" fmla="*/ 0 h 538"/>
                <a:gd name="T2" fmla="*/ 0 w 1400"/>
                <a:gd name="T3" fmla="*/ 538 h 538"/>
                <a:gd name="T4" fmla="*/ 1400 w 1400"/>
                <a:gd name="T5" fmla="*/ 538 h 538"/>
                <a:gd name="T6" fmla="*/ 1400 w 1400"/>
                <a:gd name="T7" fmla="*/ 24 h 538"/>
                <a:gd name="T8" fmla="*/ 1376 w 1400"/>
                <a:gd name="T9" fmla="*/ 0 h 538"/>
                <a:gd name="T10" fmla="*/ 0 w 1400"/>
                <a:gd name="T1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0" h="538">
                  <a:moveTo>
                    <a:pt x="0" y="0"/>
                  </a:moveTo>
                  <a:cubicBezTo>
                    <a:pt x="0" y="538"/>
                    <a:pt x="0" y="538"/>
                    <a:pt x="0" y="538"/>
                  </a:cubicBezTo>
                  <a:cubicBezTo>
                    <a:pt x="1400" y="538"/>
                    <a:pt x="1400" y="538"/>
                    <a:pt x="1400" y="538"/>
                  </a:cubicBezTo>
                  <a:cubicBezTo>
                    <a:pt x="1400" y="24"/>
                    <a:pt x="1400" y="24"/>
                    <a:pt x="1400" y="24"/>
                  </a:cubicBezTo>
                  <a:cubicBezTo>
                    <a:pt x="1400" y="24"/>
                    <a:pt x="1400" y="0"/>
                    <a:pt x="137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6200"/>
            </a:solidFill>
            <a:ln w="9525">
              <a:solidFill>
                <a:srgbClr val="FF62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" name="Title 1"/>
          <p:cNvSpPr>
            <a:spLocks noGrp="1"/>
          </p:cNvSpPr>
          <p:nvPr>
            <p:ph type="ctrTitle"/>
          </p:nvPr>
        </p:nvSpPr>
        <p:spPr bwMode="gray">
          <a:xfrm>
            <a:off x="842434" y="2012286"/>
            <a:ext cx="4877966" cy="1461600"/>
          </a:xfrm>
        </p:spPr>
        <p:txBody>
          <a:bodyPr anchor="ctr" anchorCtr="0">
            <a:noAutofit/>
          </a:bodyPr>
          <a:lstStyle>
            <a:lvl1pPr algn="l">
              <a:lnSpc>
                <a:spcPts val="38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gray">
          <a:xfrm>
            <a:off x="842434" y="4031478"/>
            <a:ext cx="4877966" cy="306798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2200"/>
              </a:lnSpc>
              <a:buNone/>
              <a:defRPr sz="1700" b="0" i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 bwMode="gray">
          <a:xfrm>
            <a:off x="842434" y="3603486"/>
            <a:ext cx="4877966" cy="290712"/>
          </a:xfrm>
        </p:spPr>
        <p:txBody>
          <a:bodyPr bIns="0">
            <a:noAutofit/>
          </a:bodyPr>
          <a:lstStyle>
            <a:lvl1pPr algn="l">
              <a:lnSpc>
                <a:spcPts val="1700"/>
              </a:lnSpc>
              <a:defRPr sz="1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" y="6024880"/>
            <a:ext cx="12190193" cy="83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noProof="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3167" y="6203775"/>
            <a:ext cx="1518197" cy="378000"/>
          </a:xfrm>
          <a:prstGeom prst="rect">
            <a:avLst/>
          </a:prstGeom>
        </p:spPr>
      </p:pic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842434" y="4381898"/>
            <a:ext cx="4878000" cy="216000"/>
          </a:xfrm>
        </p:spPr>
        <p:txBody>
          <a:bodyPr tIns="0" bIns="0"/>
          <a:lstStyle>
            <a:lvl1pPr marL="0" indent="0" algn="l">
              <a:lnSpc>
                <a:spcPts val="1350"/>
              </a:lnSpc>
              <a:buNone/>
              <a:defRPr sz="1350">
                <a:solidFill>
                  <a:srgbClr val="000000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 dirty="0"/>
              <a:t>Click to edit location and date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2"/>
          </p:nvPr>
        </p:nvSpPr>
        <p:spPr bwMode="gray">
          <a:xfrm>
            <a:off x="-3176" y="1"/>
            <a:ext cx="12195175" cy="6024879"/>
          </a:xfrm>
          <a:custGeom>
            <a:avLst/>
            <a:gdLst>
              <a:gd name="connsiteX0" fmla="*/ 0 w 12195175"/>
              <a:gd name="connsiteY0" fmla="*/ 0 h 6024879"/>
              <a:gd name="connsiteX1" fmla="*/ 12195175 w 12195175"/>
              <a:gd name="connsiteY1" fmla="*/ 0 h 6024879"/>
              <a:gd name="connsiteX2" fmla="*/ 12195175 w 12195175"/>
              <a:gd name="connsiteY2" fmla="*/ 6024879 h 6024879"/>
              <a:gd name="connsiteX3" fmla="*/ 0 w 12195175"/>
              <a:gd name="connsiteY3" fmla="*/ 6024879 h 6024879"/>
              <a:gd name="connsiteX4" fmla="*/ 0 w 12195175"/>
              <a:gd name="connsiteY4" fmla="*/ 4688798 h 6024879"/>
              <a:gd name="connsiteX5" fmla="*/ 3176 w 12195175"/>
              <a:gd name="connsiteY5" fmla="*/ 4688798 h 6024879"/>
              <a:gd name="connsiteX6" fmla="*/ 61412 w 12195175"/>
              <a:gd name="connsiteY6" fmla="*/ 4688798 h 6024879"/>
              <a:gd name="connsiteX7" fmla="*/ 530839 w 12195175"/>
              <a:gd name="connsiteY7" fmla="*/ 4688798 h 6024879"/>
              <a:gd name="connsiteX8" fmla="*/ 5811194 w 12195175"/>
              <a:gd name="connsiteY8" fmla="*/ 4688798 h 6024879"/>
              <a:gd name="connsiteX9" fmla="*/ 5912496 w 12195175"/>
              <a:gd name="connsiteY9" fmla="*/ 4587218 h 6024879"/>
              <a:gd name="connsiteX10" fmla="*/ 5912496 w 12195175"/>
              <a:gd name="connsiteY10" fmla="*/ 3918482 h 6024879"/>
              <a:gd name="connsiteX11" fmla="*/ 5912496 w 12195175"/>
              <a:gd name="connsiteY11" fmla="*/ 1744697 h 6024879"/>
              <a:gd name="connsiteX12" fmla="*/ 5811194 w 12195175"/>
              <a:gd name="connsiteY12" fmla="*/ 1643198 h 6024879"/>
              <a:gd name="connsiteX13" fmla="*/ 61412 w 12195175"/>
              <a:gd name="connsiteY13" fmla="*/ 1643198 h 6024879"/>
              <a:gd name="connsiteX14" fmla="*/ 3176 w 12195175"/>
              <a:gd name="connsiteY14" fmla="*/ 1643198 h 6024879"/>
              <a:gd name="connsiteX15" fmla="*/ 0 w 12195175"/>
              <a:gd name="connsiteY15" fmla="*/ 1643198 h 602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5175" h="6024879">
                <a:moveTo>
                  <a:pt x="0" y="0"/>
                </a:moveTo>
                <a:lnTo>
                  <a:pt x="12195175" y="0"/>
                </a:lnTo>
                <a:lnTo>
                  <a:pt x="12195175" y="6024879"/>
                </a:lnTo>
                <a:lnTo>
                  <a:pt x="0" y="6024879"/>
                </a:lnTo>
                <a:lnTo>
                  <a:pt x="0" y="4688798"/>
                </a:lnTo>
                <a:lnTo>
                  <a:pt x="3176" y="4688798"/>
                </a:lnTo>
                <a:lnTo>
                  <a:pt x="61412" y="4688798"/>
                </a:lnTo>
                <a:lnTo>
                  <a:pt x="530839" y="4688798"/>
                </a:lnTo>
                <a:cubicBezTo>
                  <a:pt x="5811194" y="4688798"/>
                  <a:pt x="5811194" y="4688798"/>
                  <a:pt x="5811194" y="4688798"/>
                </a:cubicBezTo>
                <a:cubicBezTo>
                  <a:pt x="5811194" y="4688798"/>
                  <a:pt x="5912496" y="4688798"/>
                  <a:pt x="5912496" y="4587218"/>
                </a:cubicBezTo>
                <a:cubicBezTo>
                  <a:pt x="5912496" y="3918482"/>
                  <a:pt x="5912496" y="3918482"/>
                  <a:pt x="5912496" y="3918482"/>
                </a:cubicBezTo>
                <a:cubicBezTo>
                  <a:pt x="5912496" y="1744697"/>
                  <a:pt x="5912496" y="1744697"/>
                  <a:pt x="5912496" y="1744697"/>
                </a:cubicBezTo>
                <a:cubicBezTo>
                  <a:pt x="5912496" y="1744697"/>
                  <a:pt x="5912496" y="1643198"/>
                  <a:pt x="5811194" y="1643198"/>
                </a:cubicBezTo>
                <a:lnTo>
                  <a:pt x="61412" y="1643198"/>
                </a:lnTo>
                <a:lnTo>
                  <a:pt x="3176" y="1643198"/>
                </a:lnTo>
                <a:lnTo>
                  <a:pt x="0" y="1643198"/>
                </a:lnTo>
                <a:close/>
              </a:path>
            </a:pathLst>
          </a:custGeom>
          <a:solidFill>
            <a:srgbClr val="E9E9E9">
              <a:alpha val="10000"/>
            </a:srgbClr>
          </a:solidFill>
        </p:spPr>
        <p:txBody>
          <a:bodyPr wrap="square" lIns="2880000" tIns="0" anchor="ctr" anchorCtr="0">
            <a:noAutofit/>
          </a:bodyPr>
          <a:lstStyle>
            <a:lvl1pPr algn="ctr">
              <a:defRPr sz="1400" b="0"/>
            </a:lvl1pPr>
          </a:lstStyle>
          <a:p>
            <a:r>
              <a:rPr lang="en-US" noProof="0" dirty="0"/>
              <a:t>Click icon to add picture</a:t>
            </a:r>
            <a:endParaRPr lang="en-GB" noProof="0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-2035175" y="0"/>
            <a:ext cx="1881477" cy="5176147"/>
            <a:chOff x="-2035175" y="0"/>
            <a:chExt cx="1881477" cy="5176147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45" name="Group 44"/>
            <p:cNvGrpSpPr/>
            <p:nvPr userDrawn="1"/>
          </p:nvGrpSpPr>
          <p:grpSpPr>
            <a:xfrm>
              <a:off x="-2035175" y="0"/>
              <a:ext cx="1872000" cy="5176147"/>
              <a:chOff x="-2035175" y="0"/>
              <a:chExt cx="1872000" cy="5730108"/>
            </a:xfrm>
          </p:grpSpPr>
          <p:sp>
            <p:nvSpPr>
              <p:cNvPr id="46" name="Rectangle 104"/>
              <p:cNvSpPr>
                <a:spLocks noChangeArrowheads="1"/>
              </p:cNvSpPr>
              <p:nvPr/>
            </p:nvSpPr>
            <p:spPr bwMode="gray">
              <a:xfrm>
                <a:off x="-2035175" y="4653097"/>
                <a:ext cx="1872000" cy="107701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7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8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49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0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1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52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3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5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5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57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59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0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61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63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5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86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0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91" name="Picture 90"/>
              <p:cNvPicPr>
                <a:picLocks noChangeAspect="1"/>
              </p:cNvPicPr>
              <p:nvPr userDrawn="1"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92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3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94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95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96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97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98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  <p:pic>
        <p:nvPicPr>
          <p:cNvPr id="64" name="Picture 6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0400" y="6076157"/>
            <a:ext cx="2552107" cy="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93738" y="6230179"/>
            <a:ext cx="11498262" cy="627821"/>
            <a:chOff x="693738" y="6230179"/>
            <a:chExt cx="11498262" cy="627821"/>
          </a:xfrm>
        </p:grpSpPr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93738" y="6432353"/>
              <a:ext cx="10988675" cy="131762"/>
            </a:xfrm>
            <a:custGeom>
              <a:avLst/>
              <a:gdLst>
                <a:gd name="T0" fmla="*/ 2927 w 2927"/>
                <a:gd name="T1" fmla="*/ 0 h 32"/>
                <a:gd name="T2" fmla="*/ 32 w 2927"/>
                <a:gd name="T3" fmla="*/ 0 h 32"/>
                <a:gd name="T4" fmla="*/ 0 w 2927"/>
                <a:gd name="T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27" h="32">
                  <a:moveTo>
                    <a:pt x="2927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32"/>
                    <a:pt x="0" y="32"/>
                  </a:cubicBezTo>
                </a:path>
              </a:pathLst>
            </a:custGeom>
            <a:noFill/>
            <a:ln w="3175" cap="flat">
              <a:solidFill>
                <a:srgbClr val="33333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Rectangle 38"/>
            <p:cNvSpPr/>
            <p:nvPr userDrawn="1"/>
          </p:nvSpPr>
          <p:spPr bwMode="white">
            <a:xfrm>
              <a:off x="10419789" y="6230179"/>
              <a:ext cx="1772211" cy="627821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GB" sz="160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45575" y="280733"/>
            <a:ext cx="10479024" cy="8540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5575" y="1278000"/>
            <a:ext cx="10479024" cy="49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8200" y="6498000"/>
            <a:ext cx="495300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pSp>
        <p:nvGrpSpPr>
          <p:cNvPr id="46" name="Group 45"/>
          <p:cNvGrpSpPr/>
          <p:nvPr userDrawn="1"/>
        </p:nvGrpSpPr>
        <p:grpSpPr>
          <a:xfrm>
            <a:off x="-2025698" y="6362700"/>
            <a:ext cx="1857255" cy="500063"/>
            <a:chOff x="-2025698" y="6445247"/>
            <a:chExt cx="1857255" cy="417516"/>
          </a:xfrm>
        </p:grpSpPr>
        <p:sp>
          <p:nvSpPr>
            <p:cNvPr id="47" name="Rectangle 104"/>
            <p:cNvSpPr>
              <a:spLocks noChangeArrowheads="1"/>
            </p:cNvSpPr>
            <p:nvPr userDrawn="1"/>
          </p:nvSpPr>
          <p:spPr bwMode="gray">
            <a:xfrm>
              <a:off x="-2025698" y="6445247"/>
              <a:ext cx="1447848" cy="417516"/>
            </a:xfrm>
            <a:prstGeom prst="rect">
              <a:avLst/>
            </a:prstGeom>
            <a:solidFill>
              <a:srgbClr val="60A6DA"/>
            </a:solidFill>
            <a:ln>
              <a:noFill/>
            </a:ln>
            <a:effectLst/>
          </p:spPr>
          <p:txBody>
            <a:bodyPr wrap="square" lIns="72000" tIns="180000" rIns="72000" bIns="1800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No content below </a:t>
              </a:r>
              <a:b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</a:br>
              <a:r>
                <a:rPr kumimoji="0" lang="en-GB" alt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DFDFD"/>
                  </a:solidFill>
                  <a:effectLst/>
                  <a:uLnTx/>
                  <a:uFillTx/>
                  <a:latin typeface="+mn-lt"/>
                </a:rPr>
                <a:t>the grey line</a:t>
              </a:r>
            </a:p>
          </p:txBody>
        </p:sp>
        <p:grpSp>
          <p:nvGrpSpPr>
            <p:cNvPr id="48" name="Group 47"/>
            <p:cNvGrpSpPr/>
            <p:nvPr userDrawn="1"/>
          </p:nvGrpSpPr>
          <p:grpSpPr bwMode="gray">
            <a:xfrm>
              <a:off x="-546100" y="6452392"/>
              <a:ext cx="377657" cy="403227"/>
              <a:chOff x="-2035174" y="6454773"/>
              <a:chExt cx="1872000" cy="403227"/>
            </a:xfrm>
          </p:grpSpPr>
          <p:cxnSp>
            <p:nvCxnSpPr>
              <p:cNvPr id="49" name="Straight Connector 48"/>
              <p:cNvCxnSpPr/>
              <p:nvPr userDrawn="1"/>
            </p:nvCxnSpPr>
            <p:spPr bwMode="gray">
              <a:xfrm>
                <a:off x="-2035174" y="6858000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  <p:cxnSp>
            <p:nvCxnSpPr>
              <p:cNvPr id="50" name="Straight Connector 49"/>
              <p:cNvCxnSpPr/>
              <p:nvPr userDrawn="1"/>
            </p:nvCxnSpPr>
            <p:spPr bwMode="gray">
              <a:xfrm>
                <a:off x="-2035174" y="6454773"/>
                <a:ext cx="1872000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C90068"/>
                </a:solidFill>
                <a:prstDash val="dash"/>
                <a:miter lim="800000"/>
              </a:ln>
              <a:effectLst/>
            </p:spPr>
          </p:cxnSp>
        </p:grpSp>
      </p:grp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23433" y="6358069"/>
            <a:ext cx="1183250" cy="294605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-2035175" y="0"/>
            <a:ext cx="1881477" cy="5176145"/>
            <a:chOff x="-2035175" y="0"/>
            <a:chExt cx="1881477" cy="5176145"/>
          </a:xfrm>
        </p:grpSpPr>
        <p:sp>
          <p:nvSpPr>
            <p:cNvPr id="44" name="Rectangle 104"/>
            <p:cNvSpPr>
              <a:spLocks noChangeArrowheads="1"/>
            </p:cNvSpPr>
            <p:nvPr userDrawn="1"/>
          </p:nvSpPr>
          <p:spPr bwMode="gray">
            <a:xfrm>
              <a:off x="-2025698" y="0"/>
              <a:ext cx="1872000" cy="5176145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 dirty="0"/>
            </a:p>
          </p:txBody>
        </p:sp>
        <p:grpSp>
          <p:nvGrpSpPr>
            <p:cNvPr id="54" name="Group 53"/>
            <p:cNvGrpSpPr/>
            <p:nvPr userDrawn="1"/>
          </p:nvGrpSpPr>
          <p:grpSpPr>
            <a:xfrm>
              <a:off x="-2035175" y="0"/>
              <a:ext cx="1872000" cy="5176145"/>
              <a:chOff x="-2035175" y="0"/>
              <a:chExt cx="1872000" cy="5730106"/>
            </a:xfrm>
          </p:grpSpPr>
          <p:sp>
            <p:nvSpPr>
              <p:cNvPr id="55" name="Rectangle 104"/>
              <p:cNvSpPr>
                <a:spLocks noChangeArrowheads="1"/>
              </p:cNvSpPr>
              <p:nvPr/>
            </p:nvSpPr>
            <p:spPr bwMode="gray">
              <a:xfrm>
                <a:off x="-2035175" y="4672569"/>
                <a:ext cx="1872000" cy="1057537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6" name="Rectangle 104"/>
              <p:cNvSpPr>
                <a:spLocks noChangeArrowheads="1"/>
              </p:cNvSpPr>
              <p:nvPr userDrawn="1"/>
            </p:nvSpPr>
            <p:spPr bwMode="gray">
              <a:xfrm>
                <a:off x="-2035175" y="0"/>
                <a:ext cx="1872000" cy="47098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</p:spPr>
            <p:txBody>
              <a:bodyPr wrap="square" lIns="180000" tIns="180000" rIns="180000" bIns="180000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7" name="Rectangle 105"/>
              <p:cNvSpPr>
                <a:spLocks noChangeArrowheads="1"/>
              </p:cNvSpPr>
              <p:nvPr userDrawn="1"/>
            </p:nvSpPr>
            <p:spPr bwMode="gray">
              <a:xfrm>
                <a:off x="-1903413" y="665771"/>
                <a:ext cx="215900" cy="215900"/>
              </a:xfrm>
              <a:prstGeom prst="rect">
                <a:avLst/>
              </a:prstGeom>
              <a:solidFill>
                <a:srgbClr val="FF62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58" name="Rectangle 106"/>
              <p:cNvSpPr>
                <a:spLocks noChangeArrowheads="1"/>
              </p:cNvSpPr>
              <p:nvPr userDrawn="1"/>
            </p:nvSpPr>
            <p:spPr bwMode="gray">
              <a:xfrm>
                <a:off x="-1612900" y="67529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Orange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98, 0</a:t>
                </a:r>
              </a:p>
            </p:txBody>
          </p:sp>
          <p:sp>
            <p:nvSpPr>
              <p:cNvPr id="59" name="Rectangle 107"/>
              <p:cNvSpPr>
                <a:spLocks noChangeArrowheads="1"/>
              </p:cNvSpPr>
              <p:nvPr userDrawn="1"/>
            </p:nvSpPr>
            <p:spPr bwMode="gray">
              <a:xfrm>
                <a:off x="-1903413" y="1055027"/>
                <a:ext cx="215900" cy="215900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0" name="Rectangle 108"/>
              <p:cNvSpPr>
                <a:spLocks noChangeArrowheads="1"/>
              </p:cNvSpPr>
              <p:nvPr userDrawn="1"/>
            </p:nvSpPr>
            <p:spPr bwMode="gray">
              <a:xfrm>
                <a:off x="-1612900" y="1080427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Light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168, 168, 168</a:t>
                </a:r>
              </a:p>
            </p:txBody>
          </p:sp>
          <p:sp>
            <p:nvSpPr>
              <p:cNvPr id="61" name="Rectangle 109"/>
              <p:cNvSpPr>
                <a:spLocks noChangeArrowheads="1"/>
              </p:cNvSpPr>
              <p:nvPr userDrawn="1"/>
            </p:nvSpPr>
            <p:spPr bwMode="gray">
              <a:xfrm>
                <a:off x="-1903413" y="2583180"/>
                <a:ext cx="215900" cy="215900"/>
              </a:xfrm>
              <a:prstGeom prst="rect">
                <a:avLst/>
              </a:prstGeom>
              <a:solidFill>
                <a:srgbClr val="52519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2" name="Rectangle 110"/>
              <p:cNvSpPr>
                <a:spLocks noChangeArrowheads="1"/>
              </p:cNvSpPr>
              <p:nvPr userDrawn="1"/>
            </p:nvSpPr>
            <p:spPr bwMode="gray">
              <a:xfrm>
                <a:off x="-1612900" y="25927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Indigo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82, 81, 153</a:t>
                </a:r>
              </a:p>
            </p:txBody>
          </p:sp>
          <p:sp>
            <p:nvSpPr>
              <p:cNvPr id="63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3009234"/>
                <a:ext cx="215900" cy="215900"/>
              </a:xfrm>
              <a:prstGeom prst="rect">
                <a:avLst/>
              </a:prstGeom>
              <a:solidFill>
                <a:srgbClr val="60A6DA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4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300923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Sky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96, 166, 218</a:t>
                </a:r>
              </a:p>
            </p:txBody>
          </p:sp>
          <p:sp>
            <p:nvSpPr>
              <p:cNvPr id="65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166884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200" b="1" dirty="0">
                    <a:solidFill>
                      <a:srgbClr val="333333"/>
                    </a:solidFill>
                  </a:rPr>
                  <a:t>Colour guidelines</a:t>
                </a:r>
              </a:p>
            </p:txBody>
          </p:sp>
          <p:sp>
            <p:nvSpPr>
              <p:cNvPr id="66" name="Rectangle 107"/>
              <p:cNvSpPr>
                <a:spLocks noChangeArrowheads="1"/>
              </p:cNvSpPr>
              <p:nvPr/>
            </p:nvSpPr>
            <p:spPr bwMode="gray">
              <a:xfrm>
                <a:off x="-1903413" y="3435288"/>
                <a:ext cx="215900" cy="215900"/>
              </a:xfrm>
              <a:prstGeom prst="rect">
                <a:avLst/>
              </a:prstGeom>
              <a:solidFill>
                <a:srgbClr val="AB0066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7" name="Rectangle 108"/>
              <p:cNvSpPr>
                <a:spLocks noChangeArrowheads="1"/>
              </p:cNvSpPr>
              <p:nvPr/>
            </p:nvSpPr>
            <p:spPr bwMode="gray">
              <a:xfrm>
                <a:off x="-1612900" y="3434952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Fuchsia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171, 0, 102</a:t>
                </a:r>
              </a:p>
            </p:txBody>
          </p:sp>
          <p:sp>
            <p:nvSpPr>
              <p:cNvPr id="68" name="Rectangle 109"/>
              <p:cNvSpPr>
                <a:spLocks noChangeArrowheads="1"/>
              </p:cNvSpPr>
              <p:nvPr/>
            </p:nvSpPr>
            <p:spPr bwMode="gray">
              <a:xfrm>
                <a:off x="-1903413" y="3853390"/>
                <a:ext cx="215900" cy="215900"/>
              </a:xfrm>
              <a:prstGeom prst="rect">
                <a:avLst/>
              </a:prstGeom>
              <a:solidFill>
                <a:srgbClr val="D0D93C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69" name="Rectangle 110"/>
              <p:cNvSpPr>
                <a:spLocks noChangeArrowheads="1"/>
              </p:cNvSpPr>
              <p:nvPr/>
            </p:nvSpPr>
            <p:spPr bwMode="gray">
              <a:xfrm>
                <a:off x="-1612900" y="385218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Lime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208, 217, 60</a:t>
                </a:r>
              </a:p>
            </p:txBody>
          </p:sp>
          <p:sp>
            <p:nvSpPr>
              <p:cNvPr id="70" name="Rectangle 111"/>
              <p:cNvSpPr>
                <a:spLocks noChangeArrowheads="1"/>
              </p:cNvSpPr>
              <p:nvPr/>
            </p:nvSpPr>
            <p:spPr bwMode="gray">
              <a:xfrm>
                <a:off x="-1903413" y="4247638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1" name="Rectangle 112"/>
              <p:cNvSpPr>
                <a:spLocks noChangeArrowheads="1"/>
              </p:cNvSpPr>
              <p:nvPr/>
            </p:nvSpPr>
            <p:spPr bwMode="gray">
              <a:xfrm>
                <a:off x="-1612900" y="4252640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Leaf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72" name="Rectangle 109"/>
              <p:cNvSpPr>
                <a:spLocks noChangeArrowheads="1"/>
              </p:cNvSpPr>
              <p:nvPr/>
            </p:nvSpPr>
            <p:spPr bwMode="gray">
              <a:xfrm>
                <a:off x="-1903413" y="1489280"/>
                <a:ext cx="215900" cy="215900"/>
              </a:xfrm>
              <a:prstGeom prst="rect">
                <a:avLst/>
              </a:prstGeom>
              <a:solidFill>
                <a:srgbClr val="69696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3" name="Rectangle 110"/>
              <p:cNvSpPr>
                <a:spLocks noChangeArrowheads="1"/>
              </p:cNvSpPr>
              <p:nvPr/>
            </p:nvSpPr>
            <p:spPr bwMode="gray">
              <a:xfrm>
                <a:off x="-1612900" y="149880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Mid Grey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105, 105, 105</a:t>
                </a:r>
              </a:p>
            </p:txBody>
          </p:sp>
          <p:sp>
            <p:nvSpPr>
              <p:cNvPr id="74" name="Rectangle 111"/>
              <p:cNvSpPr>
                <a:spLocks noChangeArrowheads="1"/>
              </p:cNvSpPr>
              <p:nvPr/>
            </p:nvSpPr>
            <p:spPr bwMode="gray">
              <a:xfrm>
                <a:off x="-1903413" y="1895419"/>
                <a:ext cx="215900" cy="215900"/>
              </a:xfrm>
              <a:prstGeom prst="rect">
                <a:avLst/>
              </a:prstGeom>
              <a:solidFill>
                <a:srgbClr val="333333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5" name="Rectangle 112"/>
              <p:cNvSpPr>
                <a:spLocks noChangeArrowheads="1"/>
              </p:cNvSpPr>
              <p:nvPr/>
            </p:nvSpPr>
            <p:spPr bwMode="gray">
              <a:xfrm>
                <a:off x="-1612900" y="1904944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Text Colour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51, 51, 51</a:t>
                </a:r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 userDrawn="1"/>
            </p:nvPicPr>
            <p:blipFill>
              <a:blip r:embed="rId3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804990" y="2022815"/>
                <a:ext cx="154783" cy="138908"/>
              </a:xfrm>
              <a:prstGeom prst="rect">
                <a:avLst/>
              </a:prstGeom>
            </p:spPr>
          </p:pic>
          <p:sp>
            <p:nvSpPr>
              <p:cNvPr id="77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4979815"/>
                <a:ext cx="215900" cy="21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78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4979815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Minus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255, 0, 0</a:t>
                </a:r>
              </a:p>
            </p:txBody>
          </p:sp>
          <p:sp>
            <p:nvSpPr>
              <p:cNvPr id="79" name="Rectangle 111"/>
              <p:cNvSpPr>
                <a:spLocks noChangeArrowheads="1"/>
              </p:cNvSpPr>
              <p:nvPr userDrawn="1"/>
            </p:nvSpPr>
            <p:spPr bwMode="gray">
              <a:xfrm>
                <a:off x="-1903413" y="5343581"/>
                <a:ext cx="215900" cy="215900"/>
              </a:xfrm>
              <a:prstGeom prst="rect">
                <a:avLst/>
              </a:prstGeom>
              <a:solidFill>
                <a:srgbClr val="019649"/>
              </a:solidFill>
              <a:ln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GB" sz="1000" dirty="0"/>
              </a:p>
            </p:txBody>
          </p:sp>
          <p:sp>
            <p:nvSpPr>
              <p:cNvPr id="80" name="Rectangle 112"/>
              <p:cNvSpPr>
                <a:spLocks noChangeArrowheads="1"/>
              </p:cNvSpPr>
              <p:nvPr userDrawn="1"/>
            </p:nvSpPr>
            <p:spPr bwMode="gray">
              <a:xfrm>
                <a:off x="-1612900" y="5353106"/>
                <a:ext cx="1368000" cy="285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ING Plus</a:t>
                </a:r>
              </a:p>
              <a:p>
                <a:pPr>
                  <a:lnSpc>
                    <a:spcPct val="65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dirty="0">
                    <a:solidFill>
                      <a:srgbClr val="333333"/>
                    </a:solidFill>
                  </a:rPr>
                  <a:t>RGB= 52, 150, 81</a:t>
                </a:r>
              </a:p>
            </p:txBody>
          </p:sp>
          <p:sp>
            <p:nvSpPr>
              <p:cNvPr id="81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50038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Primary colours</a:t>
                </a:r>
              </a:p>
            </p:txBody>
          </p:sp>
          <p:sp>
            <p:nvSpPr>
              <p:cNvPr id="82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238042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Secondary colours</a:t>
                </a:r>
              </a:p>
            </p:txBody>
          </p:sp>
          <p:sp>
            <p:nvSpPr>
              <p:cNvPr id="83" name="Rectangle 113"/>
              <p:cNvSpPr>
                <a:spLocks noChangeArrowheads="1"/>
              </p:cNvSpPr>
              <p:nvPr userDrawn="1"/>
            </p:nvSpPr>
            <p:spPr bwMode="gray">
              <a:xfrm>
                <a:off x="-1903413" y="4757632"/>
                <a:ext cx="1692000" cy="165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8DCF0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spcAft>
                    <a:spcPct val="20000"/>
                  </a:spcAft>
                </a:pPr>
                <a:r>
                  <a:rPr lang="en-GB" altLang="en-GB" sz="1000" b="1" dirty="0">
                    <a:solidFill>
                      <a:srgbClr val="333333"/>
                    </a:solidFill>
                  </a:rPr>
                  <a:t>Functional colours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99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5" r:id="rId2"/>
    <p:sldLayoutId id="2147483737" r:id="rId3"/>
    <p:sldLayoutId id="2147483729" r:id="rId4"/>
    <p:sldLayoutId id="2147483725" r:id="rId5"/>
    <p:sldLayoutId id="2147483727" r:id="rId6"/>
    <p:sldLayoutId id="2147483728" r:id="rId7"/>
    <p:sldLayoutId id="2147483732" r:id="rId8"/>
    <p:sldLayoutId id="2147483733" r:id="rId9"/>
    <p:sldLayoutId id="2147483734" r:id="rId10"/>
    <p:sldLayoutId id="2147483735" r:id="rId11"/>
    <p:sldLayoutId id="2147483692" r:id="rId12"/>
    <p:sldLayoutId id="2147483711" r:id="rId13"/>
    <p:sldLayoutId id="2147483694" r:id="rId14"/>
    <p:sldLayoutId id="2147483695" r:id="rId15"/>
    <p:sldLayoutId id="2147483696" r:id="rId16"/>
    <p:sldLayoutId id="2147483736" r:id="rId17"/>
    <p:sldLayoutId id="2147483738" r:id="rId18"/>
    <p:sldLayoutId id="2147483739" r:id="rId19"/>
    <p:sldLayoutId id="2147483731" r:id="rId20"/>
    <p:sldLayoutId id="2147483697" r:id="rId21"/>
    <p:sldLayoutId id="2147483740" r:id="rId22"/>
    <p:sldLayoutId id="2147483716" r:id="rId23"/>
    <p:sldLayoutId id="2147483718" r:id="rId24"/>
    <p:sldLayoutId id="2147483719" r:id="rId25"/>
    <p:sldLayoutId id="2147483700" r:id="rId26"/>
    <p:sldLayoutId id="2147483743" r:id="rId27"/>
    <p:sldLayoutId id="2147483742" r:id="rId28"/>
    <p:sldLayoutId id="2147483741" r:id="rId29"/>
    <p:sldLayoutId id="2147483702" r:id="rId30"/>
    <p:sldLayoutId id="2147483706" r:id="rId31"/>
    <p:sldLayoutId id="2147483726" r:id="rId32"/>
  </p:sldLayoutIdLst>
  <p:hf hdr="0" ft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800" b="1" kern="1200" baseline="0">
          <a:solidFill>
            <a:schemeClr val="tx2"/>
          </a:solidFill>
          <a:latin typeface="+mj-lt"/>
          <a:ea typeface="+mj-ea"/>
          <a:cs typeface="ING Me" pitchFamily="2" charset="0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b="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2pPr>
      <a:lvl3pPr marL="266700" indent="-26670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tx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3pPr>
      <a:lvl4pPr marL="512763" indent="-260350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bg2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4pPr>
      <a:lvl5pPr marL="762000" indent="-252413" algn="l" defTabSz="914400" rtl="0" eaLnBrk="1" latinLnBrk="0" hangingPunct="1">
        <a:lnSpc>
          <a:spcPts val="2400"/>
        </a:lnSpc>
        <a:spcBef>
          <a:spcPts val="0"/>
        </a:spcBef>
        <a:spcAft>
          <a:spcPts val="0"/>
        </a:spcAft>
        <a:buClr>
          <a:schemeClr val="accent3"/>
        </a:buClr>
        <a:buFont typeface="ING Me" pitchFamily="2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ING M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21" userDrawn="1">
          <p15:clr>
            <a:srgbClr val="F26B43"/>
          </p15:clr>
        </p15:guide>
        <p15:guide id="6" pos="7140" userDrawn="1">
          <p15:clr>
            <a:srgbClr val="F26B43"/>
          </p15:clr>
        </p15:guide>
        <p15:guide id="8" pos="528" userDrawn="1">
          <p15:clr>
            <a:srgbClr val="F26B43"/>
          </p15:clr>
        </p15:guide>
        <p15:guide id="9" orient="horz" pos="173" userDrawn="1">
          <p15:clr>
            <a:srgbClr val="F26B43"/>
          </p15:clr>
        </p15:guide>
        <p15:guide id="10" orient="horz" pos="4008" userDrawn="1">
          <p15:clr>
            <a:srgbClr val="F26B43"/>
          </p15:clr>
        </p15:guide>
        <p15:guide id="11" orient="horz" pos="3906" userDrawn="1">
          <p15:clr>
            <a:srgbClr val="F26B43"/>
          </p15:clr>
        </p15:guide>
        <p15:guide id="12" orient="horz" pos="800" userDrawn="1">
          <p15:clr>
            <a:srgbClr val="F26B43"/>
          </p15:clr>
        </p15:guide>
        <p15:guide id="13" pos="7491" userDrawn="1">
          <p15:clr>
            <a:srgbClr val="F26B43"/>
          </p15:clr>
        </p15:guide>
        <p15:guide id="14" pos="437" userDrawn="1">
          <p15:clr>
            <a:srgbClr val="F26B43"/>
          </p15:clr>
        </p15:guide>
        <p15:guide id="15" pos="3834" userDrawn="1">
          <p15:clr>
            <a:srgbClr val="F26B43"/>
          </p15:clr>
        </p15:guide>
        <p15:guide id="16" orient="horz" pos="2358" userDrawn="1">
          <p15:clr>
            <a:srgbClr val="F26B43"/>
          </p15:clr>
        </p15:guide>
        <p15:guide id="17" pos="739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15 June,  2020</a:t>
            </a: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6B9D920F-4CCE-46FF-892E-3A595FB72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433" y="4067033"/>
            <a:ext cx="7082733" cy="480469"/>
          </a:xfrm>
        </p:spPr>
        <p:txBody>
          <a:bodyPr/>
          <a:lstStyle/>
          <a:p>
            <a:r>
              <a:rPr lang="en-GB" dirty="0"/>
              <a:t>Sai Solutions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C8AE45D-BA09-4078-B382-42C246255785}"/>
              </a:ext>
            </a:extLst>
          </p:cNvPr>
          <p:cNvSpPr txBox="1">
            <a:spLocks/>
          </p:cNvSpPr>
          <p:nvPr/>
        </p:nvSpPr>
        <p:spPr bwMode="gray">
          <a:xfrm>
            <a:off x="842433" y="2116800"/>
            <a:ext cx="10313209" cy="122757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600" b="1" kern="1200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r>
              <a:rPr lang="en-GB" sz="3200" dirty="0">
                <a:latin typeface="+mn-lt"/>
              </a:rPr>
              <a:t>Product – END MILL</a:t>
            </a:r>
          </a:p>
        </p:txBody>
      </p:sp>
    </p:spTree>
    <p:extLst>
      <p:ext uri="{BB962C8B-B14F-4D97-AF65-F5344CB8AC3E}">
        <p14:creationId xmlns:p14="http://schemas.microsoft.com/office/powerpoint/2010/main" val="207564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9728"/>
            <a:r>
              <a:rPr lang="en-US" b="1" dirty="0"/>
              <a:t>Inputs: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 Work piece material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Type of operation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Clamping's</a:t>
            </a:r>
          </a:p>
          <a:p>
            <a:pPr marL="109728"/>
            <a:endParaRPr lang="en-US" dirty="0"/>
          </a:p>
          <a:p>
            <a:pPr marL="109728"/>
            <a:r>
              <a:rPr lang="en-US" b="1" dirty="0"/>
              <a:t>In Actual Working Conditions</a:t>
            </a:r>
          </a:p>
          <a:p>
            <a:pPr marL="109728"/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Geometry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Holder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Cutting Method.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 Capability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Work Piece Clamping's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Lubrication/ Cooling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 Operator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9728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Factors Influence Endmill Performance</a:t>
            </a:r>
            <a:b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</a:br>
            <a:endParaRPr lang="en-US" sz="2400" dirty="0">
              <a:solidFill>
                <a:schemeClr val="tx1"/>
              </a:solidFill>
              <a:latin typeface="Berlin Sans FB Dem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9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Best Solution for all material group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Application based solutions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Support to optimize your manufacturing prizes.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Suitable solution  available for modern milling.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9728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Experience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59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99225"/>
            <a:ext cx="495300" cy="187325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30264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Thank You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99225"/>
            <a:ext cx="495300" cy="187325"/>
          </a:xfrm>
        </p:spPr>
        <p:txBody>
          <a:bodyPr/>
          <a:lstStyle/>
          <a:p>
            <a:fld id="{DDD2A080-DA64-4F5C-9131-47EB793B4410}" type="slidenum">
              <a:rPr lang="en-GB" noProof="0" smtClean="0"/>
              <a:pPr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4679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D2A080-DA64-4F5C-9131-47EB793B4410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57B19-AD7A-4493-8735-32AE87D7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Introduction of Endmill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Material Specific Solutions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Top Cut –Endmill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Customer Expectations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Endmill Design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Endmill Flutes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Berlin Sans FB Demi" pitchFamily="34" charset="0"/>
              </a:rPr>
              <a:t>Factors Influence Endmill Performance</a:t>
            </a:r>
            <a:br>
              <a:rPr lang="en-US" sz="1800" dirty="0">
                <a:latin typeface="Berlin Sans FB Demi" pitchFamily="34" charset="0"/>
              </a:rPr>
            </a:br>
            <a:endParaRPr lang="en-US" sz="1800" dirty="0">
              <a:latin typeface="Berlin Sans FB Demi" pitchFamily="34" charset="0"/>
            </a:endParaRPr>
          </a:p>
          <a:p>
            <a:pPr marL="554038" lvl="1" indent="-285750">
              <a:buFont typeface="Arial" panose="020B0604020202020204" pitchFamily="34" charset="0"/>
              <a:buChar char="•"/>
            </a:pPr>
            <a:r>
              <a:rPr lang="it-IT" sz="1800" b="1" dirty="0"/>
              <a:t>Experience</a:t>
            </a:r>
          </a:p>
          <a:p>
            <a:pPr marL="554038" lvl="1" indent="-285750">
              <a:buFont typeface="Arial" panose="020B0604020202020204" pitchFamily="34" charset="0"/>
              <a:buChar char="•"/>
            </a:pP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59157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75" y="280733"/>
            <a:ext cx="10489175" cy="65782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Introduction of Endmill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14" y="154672"/>
            <a:ext cx="1219200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70482-9F23-4A2D-94F7-687EC11E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52" y="1167068"/>
            <a:ext cx="9666533" cy="526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5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multi cut  used for   steel  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TINOX  cut  used for   hard material  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ALU  cut  used for   Aluminum material.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FIBER  cut  used for   Medial a&amp; Aero space.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micro  cut -  unknown.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Franken  Top  cut  used for   all material.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Material Specific Solutions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81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120200"/>
            <a:ext cx="5700215" cy="5280600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TOP-Cut tools are versatile end mills made from solid carbide or HSS which can be used in nearly all materials and milling strategies due to their special geometry properties. 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Characteristics • 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Variable helix angle 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Tapered core diameter 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High-performance coating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Optionally available with internal coolant supply, axial exit (ICA).</a:t>
            </a:r>
          </a:p>
          <a:p>
            <a:pPr marL="109728"/>
            <a:r>
              <a:rPr lang="en-US" sz="1800" dirty="0"/>
              <a:t>Main feature: Universal use, for all material groups. In this brochure we present a selection of the most important solid carbide TOP-Cut end mills. For every tool we give, depending on the respective material group safe starting conditions (</a:t>
            </a:r>
            <a:r>
              <a:rPr lang="en-US" sz="1800" dirty="0" err="1"/>
              <a:t>vc</a:t>
            </a:r>
            <a:r>
              <a:rPr lang="en-US" sz="1800" dirty="0"/>
              <a:t> / </a:t>
            </a:r>
            <a:r>
              <a:rPr lang="en-US" sz="1800" dirty="0" err="1"/>
              <a:t>fz</a:t>
            </a:r>
            <a:r>
              <a:rPr lang="en-US" sz="1800" dirty="0"/>
              <a:t>) and directions about the recommended coolant.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Top Cut –Endmill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BBBC5-B4DA-4BD9-8F8A-C7E16DF2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54" y="1214654"/>
            <a:ext cx="5250424" cy="49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Life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Low Inventory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Value of Money.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Customer Expectations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45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Short  Design</a:t>
            </a:r>
          </a:p>
          <a:p>
            <a:pPr marL="109728"/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Long Design</a:t>
            </a:r>
          </a:p>
          <a:p>
            <a:pPr marL="109728"/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Extra Long Design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Endmill Design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7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2 Flute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3 Flute 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6 Flute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2 Flute &amp; 3Flute are used for rough and semi finish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6 Flute   finish to be used.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Endmill Flutes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87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95785" y="1254318"/>
            <a:ext cx="10938965" cy="4945266"/>
          </a:xfrm>
        </p:spPr>
        <p:txBody>
          <a:bodyPr>
            <a:noAutofit/>
          </a:bodyPr>
          <a:lstStyle/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9728"/>
            <a:r>
              <a:rPr lang="en-US" b="1" dirty="0"/>
              <a:t>Inputs: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 Work piece material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Type of operation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Clamping's</a:t>
            </a:r>
          </a:p>
          <a:p>
            <a:pPr marL="109728"/>
            <a:endParaRPr lang="en-US" dirty="0"/>
          </a:p>
          <a:p>
            <a:pPr marL="109728"/>
            <a:r>
              <a:rPr lang="en-US" b="1" dirty="0"/>
              <a:t>In Actual Working Conditions</a:t>
            </a:r>
          </a:p>
          <a:p>
            <a:pPr marL="109728"/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Geometry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Tool Holder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Cutting Method.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 Capability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Work Piece Clamping's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Lubrication/ Cooling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r>
              <a:rPr lang="en-US" dirty="0"/>
              <a:t>Machine Operator</a:t>
            </a:r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52628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9728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6" y="280733"/>
            <a:ext cx="10359976" cy="71995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erlin Sans FB Demi" pitchFamily="34" charset="0"/>
              </a:rPr>
              <a:t>FACTORS INFLUCNG ENDMILL PERFORMANCE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761" y="161223"/>
            <a:ext cx="1186036" cy="81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2695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8755fb961bcb85c763cf62196f86d8244fc"/>
</p:tagLst>
</file>

<file path=ppt/theme/theme1.xml><?xml version="1.0" encoding="utf-8"?>
<a:theme xmlns:a="http://schemas.openxmlformats.org/drawingml/2006/main" name="ING_PP_Template_16x9_April2017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8A8A8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ING Orange">
      <a:srgbClr val="FF6200"/>
    </a:custClr>
    <a:custClr name="ING Light Grey">
      <a:srgbClr val="A8A8A8"/>
    </a:custClr>
    <a:custClr name="ING Mid Grey">
      <a:srgbClr val="696969"/>
    </a:custClr>
    <a:custClr name="ING Text color">
      <a:srgbClr val="333333"/>
    </a:custClr>
    <a:custClr name="ING Indigo">
      <a:srgbClr val="525199"/>
    </a:custClr>
    <a:custClr name="ING Sky">
      <a:srgbClr val="60A6DA"/>
    </a:custClr>
    <a:custClr name="ING Fuchsia">
      <a:srgbClr val="AB0066"/>
    </a:custClr>
    <a:custClr name="ING Lime">
      <a:srgbClr val="D0D93C"/>
    </a:custClr>
    <a:custClr name="ING Leaf / Plus">
      <a:srgbClr val="349651"/>
    </a:custClr>
    <a:custClr name="ING Minus">
      <a:srgbClr val="FF0000"/>
    </a:custClr>
  </a:custClrLst>
  <a:extLst>
    <a:ext uri="{05A4C25C-085E-4340-85A3-A5531E510DB2}">
      <thm15:themeFamily xmlns:thm15="http://schemas.microsoft.com/office/thememl/2012/main" name="01 Corporate template 16x9.potx" id="{B72F318C-4168-43A3-BD78-483577BCD89C}" vid="{8F52D876-317E-44FF-A1D4-F56E443EDAD3}"/>
    </a:ext>
  </a:extLst>
</a:theme>
</file>

<file path=ppt/theme/theme2.xml><?xml version="1.0" encoding="utf-8"?>
<a:theme xmlns:a="http://schemas.openxmlformats.org/drawingml/2006/main" name="Office Theme">
  <a:themeElements>
    <a:clrScheme name="ING 2016">
      <a:dk1>
        <a:srgbClr val="333333"/>
      </a:dk1>
      <a:lt1>
        <a:sysClr val="window" lastClr="FFFFFF"/>
      </a:lt1>
      <a:dk2>
        <a:srgbClr val="FF6200"/>
      </a:dk2>
      <a:lt2>
        <a:srgbClr val="696969"/>
      </a:lt2>
      <a:accent1>
        <a:srgbClr val="FF6200"/>
      </a:accent1>
      <a:accent2>
        <a:srgbClr val="A8A8A8"/>
      </a:accent2>
      <a:accent3>
        <a:srgbClr val="525199"/>
      </a:accent3>
      <a:accent4>
        <a:srgbClr val="60A6DA"/>
      </a:accent4>
      <a:accent5>
        <a:srgbClr val="AB0066"/>
      </a:accent5>
      <a:accent6>
        <a:srgbClr val="D0D93C"/>
      </a:accent6>
      <a:hlink>
        <a:srgbClr val="525199"/>
      </a:hlink>
      <a:folHlink>
        <a:srgbClr val="AB0066"/>
      </a:folHlink>
    </a:clrScheme>
    <a:fontScheme name="ING ME">
      <a:majorFont>
        <a:latin typeface="ING Me"/>
        <a:ea typeface=""/>
        <a:cs typeface=""/>
      </a:majorFont>
      <a:minorFont>
        <a:latin typeface="ING 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Corporate template 16x9</Template>
  <TotalTime>29327</TotalTime>
  <Words>350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ING Me</vt:lpstr>
      <vt:lpstr>Arial</vt:lpstr>
      <vt:lpstr>Berlin Sans FB Demi</vt:lpstr>
      <vt:lpstr>ING_PP_Template_16x9_April2017</vt:lpstr>
      <vt:lpstr>PowerPoint Presentation</vt:lpstr>
      <vt:lpstr>Topics</vt:lpstr>
      <vt:lpstr>Introduction of Endmill</vt:lpstr>
      <vt:lpstr>Material Specific Solutions</vt:lpstr>
      <vt:lpstr>Top Cut –Endmill</vt:lpstr>
      <vt:lpstr>Customer Expectations</vt:lpstr>
      <vt:lpstr>Endmill Design</vt:lpstr>
      <vt:lpstr>Endmill Flutes</vt:lpstr>
      <vt:lpstr>FACTORS INFLUCNG ENDMILL PERFORMANCE</vt:lpstr>
      <vt:lpstr>Factors Influence Endmill Performance </vt:lpstr>
      <vt:lpstr>Experience</vt:lpstr>
      <vt:lpstr>Q &amp; A</vt:lpstr>
      <vt:lpstr>Thank You </vt:lpstr>
    </vt:vector>
  </TitlesOfParts>
  <Company>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Hoekema, E.G. (Eelco)</dc:creator>
  <cp:keywords>16x9; Think Forward; External</cp:keywords>
  <dc:description>May 2017</dc:description>
  <cp:lastModifiedBy>S Mahendran</cp:lastModifiedBy>
  <cp:revision>1039</cp:revision>
  <dcterms:created xsi:type="dcterms:W3CDTF">2017-06-16T07:47:50Z</dcterms:created>
  <dcterms:modified xsi:type="dcterms:W3CDTF">2020-06-14T10:45:58Z</dcterms:modified>
  <cp:version>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ea4e427b-e3b7-4367-b32b-9948107b04a5</vt:lpwstr>
  </property>
  <property fmtid="{D5CDD505-2E9C-101B-9397-08002B2CF9AE}" pid="3" name="HCLClassification">
    <vt:lpwstr>HCL_Cla5s_Publ1c</vt:lpwstr>
  </property>
  <property fmtid="{D5CDD505-2E9C-101B-9397-08002B2CF9AE}" pid="4" name="HCL_Cla5s_D6">
    <vt:lpwstr>False</vt:lpwstr>
  </property>
</Properties>
</file>