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5"/>
  </p:notesMasterIdLst>
  <p:handoutMasterIdLst>
    <p:handoutMasterId r:id="rId36"/>
  </p:handoutMasterIdLst>
  <p:sldIdLst>
    <p:sldId id="256" r:id="rId2"/>
    <p:sldId id="583" r:id="rId3"/>
    <p:sldId id="621" r:id="rId4"/>
    <p:sldId id="623" r:id="rId5"/>
    <p:sldId id="578" r:id="rId6"/>
    <p:sldId id="573" r:id="rId7"/>
    <p:sldId id="580" r:id="rId8"/>
    <p:sldId id="620" r:id="rId9"/>
    <p:sldId id="586" r:id="rId10"/>
    <p:sldId id="587" r:id="rId11"/>
    <p:sldId id="579" r:id="rId12"/>
    <p:sldId id="588" r:id="rId13"/>
    <p:sldId id="619" r:id="rId14"/>
    <p:sldId id="605" r:id="rId15"/>
    <p:sldId id="604" r:id="rId16"/>
    <p:sldId id="591" r:id="rId17"/>
    <p:sldId id="603" r:id="rId18"/>
    <p:sldId id="572" r:id="rId19"/>
    <p:sldId id="597" r:id="rId20"/>
    <p:sldId id="598" r:id="rId21"/>
    <p:sldId id="599" r:id="rId22"/>
    <p:sldId id="600" r:id="rId23"/>
    <p:sldId id="601" r:id="rId24"/>
    <p:sldId id="590" r:id="rId25"/>
    <p:sldId id="610" r:id="rId26"/>
    <p:sldId id="617" r:id="rId27"/>
    <p:sldId id="618" r:id="rId28"/>
    <p:sldId id="612" r:id="rId29"/>
    <p:sldId id="616" r:id="rId30"/>
    <p:sldId id="615" r:id="rId31"/>
    <p:sldId id="576" r:id="rId32"/>
    <p:sldId id="577" r:id="rId33"/>
    <p:sldId id="514" r:id="rId34"/>
  </p:sldIdLst>
  <p:sldSz cx="12192000" cy="6858000"/>
  <p:notesSz cx="6858000" cy="9144000"/>
  <p:custDataLst>
    <p:tags r:id="rId37"/>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userDrawn="1">
          <p15:clr>
            <a:srgbClr val="A4A3A4"/>
          </p15:clr>
        </p15:guide>
        <p15:guide id="8"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199"/>
    <a:srgbClr val="AB0066"/>
    <a:srgbClr val="FAFAFA"/>
    <a:srgbClr val="E9E9E9"/>
    <a:srgbClr val="60A6DA"/>
    <a:srgbClr val="019649"/>
    <a:srgbClr val="F0F0F0"/>
    <a:srgbClr val="FF6200"/>
    <a:srgbClr val="A0CAE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15" autoAdjust="0"/>
    <p:restoredTop sz="96604" autoAdjust="0"/>
  </p:normalViewPr>
  <p:slideViewPr>
    <p:cSldViewPr snapToGrid="0" showGuides="1">
      <p:cViewPr varScale="1">
        <p:scale>
          <a:sx n="62" d="100"/>
          <a:sy n="62" d="100"/>
        </p:scale>
        <p:origin x="840" y="78"/>
      </p:cViewPr>
      <p:guideLst>
        <p:guide orient="horz" pos="2160"/>
        <p:guide pos="3840"/>
      </p:guideLst>
    </p:cSldViewPr>
  </p:slideViewPr>
  <p:outlineViewPr>
    <p:cViewPr>
      <p:scale>
        <a:sx n="33" d="100"/>
        <a:sy n="33" d="100"/>
      </p:scale>
      <p:origin x="0" y="-42581"/>
    </p:cViewPr>
  </p:outlineViewPr>
  <p:notesTextViewPr>
    <p:cViewPr>
      <p:scale>
        <a:sx n="125" d="100"/>
        <a:sy n="125" d="100"/>
      </p:scale>
      <p:origin x="0" y="0"/>
    </p:cViewPr>
  </p:notesTextViewPr>
  <p:sorterViewPr>
    <p:cViewPr>
      <p:scale>
        <a:sx n="40" d="100"/>
        <a:sy n="40" d="100"/>
      </p:scale>
      <p:origin x="0" y="0"/>
    </p:cViewPr>
  </p:sorterViewPr>
  <p:notesViewPr>
    <p:cSldViewPr snapToGrid="0" showGuides="1">
      <p:cViewPr varScale="1">
        <p:scale>
          <a:sx n="74" d="100"/>
          <a:sy n="74" d="100"/>
        </p:scale>
        <p:origin x="12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26/06/2020</a:t>
            </a:fld>
            <a:endParaRPr lang="en-GB" dirty="0">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26/06/2020</a:t>
            </a:fld>
            <a:endParaRPr lang="en-GB" dirty="0"/>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dirty="0"/>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62DFE1-544E-4AD0-8AE2-9ADF9877B110}" type="slidenum">
              <a:rPr lang="en-GB" smtClean="0"/>
              <a:pPr/>
              <a:t>7</a:t>
            </a:fld>
            <a:endParaRPr lang="en-GB" dirty="0"/>
          </a:p>
        </p:txBody>
      </p:sp>
    </p:spTree>
    <p:extLst>
      <p:ext uri="{BB962C8B-B14F-4D97-AF65-F5344CB8AC3E}">
        <p14:creationId xmlns:p14="http://schemas.microsoft.com/office/powerpoint/2010/main" val="1948212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userDrawn="1"/>
        </p:nvGrpSpPr>
        <p:grpSpPr bwMode="gray">
          <a:xfrm>
            <a:off x="0"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a:t>Click to insert project logo</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3" name="Straight Connector 1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Min.</a:t>
            </a:r>
            <a:r>
              <a:rPr lang="en-GB" sz="1000" baseline="0" dirty="0"/>
              <a:t> height</a:t>
            </a:r>
            <a:endParaRPr lang="en-GB" sz="1000" dirty="0"/>
          </a:p>
        </p:txBody>
      </p:sp>
      <p:sp>
        <p:nvSpPr>
          <p:cNvPr id="28" name="TextBox 27"/>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77" name="Group 76"/>
          <p:cNvGrpSpPr/>
          <p:nvPr userDrawn="1"/>
        </p:nvGrpSpPr>
        <p:grpSpPr>
          <a:xfrm>
            <a:off x="-2035175" y="0"/>
            <a:ext cx="1881477" cy="5176145"/>
            <a:chOff x="-2035175" y="0"/>
            <a:chExt cx="1881477" cy="5176145"/>
          </a:xfrm>
        </p:grpSpPr>
        <p:sp>
          <p:nvSpPr>
            <p:cNvPr id="78"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79" name="Group 78"/>
            <p:cNvGrpSpPr/>
            <p:nvPr userDrawn="1"/>
          </p:nvGrpSpPr>
          <p:grpSpPr>
            <a:xfrm>
              <a:off x="-2035175" y="0"/>
              <a:ext cx="1872000" cy="5176145"/>
              <a:chOff x="-2035175" y="0"/>
              <a:chExt cx="1872000" cy="5730106"/>
            </a:xfrm>
          </p:grpSpPr>
          <p:sp>
            <p:nvSpPr>
              <p:cNvPr id="80" name="Rectangle 104"/>
              <p:cNvSpPr>
                <a:spLocks noChangeArrowheads="1"/>
              </p:cNvSpPr>
              <p:nvPr/>
            </p:nvSpPr>
            <p:spPr bwMode="gray">
              <a:xfrm>
                <a:off x="-2035175" y="4694552"/>
                <a:ext cx="1872000" cy="1035554"/>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8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8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8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8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9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9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9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9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10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01" name="Picture 10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0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10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0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10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45" name="Group 44"/>
          <p:cNvGrpSpPr/>
          <p:nvPr userDrawn="1"/>
        </p:nvGrpSpPr>
        <p:grpSpPr>
          <a:xfrm>
            <a:off x="-2035175" y="0"/>
            <a:ext cx="1881477" cy="5176147"/>
            <a:chOff x="-2035175" y="0"/>
            <a:chExt cx="1881477" cy="5176147"/>
          </a:xfrm>
        </p:grpSpPr>
        <p:sp>
          <p:nvSpPr>
            <p:cNvPr id="4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7" name="Group 46"/>
            <p:cNvGrpSpPr/>
            <p:nvPr userDrawn="1"/>
          </p:nvGrpSpPr>
          <p:grpSpPr>
            <a:xfrm>
              <a:off x="-2035175" y="0"/>
              <a:ext cx="1872000" cy="5176147"/>
              <a:chOff x="-2035175" y="0"/>
              <a:chExt cx="1872000" cy="5730108"/>
            </a:xfrm>
          </p:grpSpPr>
          <p:sp>
            <p:nvSpPr>
              <p:cNvPr id="49"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6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6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9" name="Picture 8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0"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0" name="Picture 69"/>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71029595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46" name="Group 45"/>
          <p:cNvGrpSpPr/>
          <p:nvPr userDrawn="1"/>
        </p:nvGrpSpPr>
        <p:grpSpPr>
          <a:xfrm>
            <a:off x="-2035175" y="0"/>
            <a:ext cx="1881477" cy="5176146"/>
            <a:chOff x="-2035175" y="0"/>
            <a:chExt cx="1881477" cy="5176146"/>
          </a:xfrm>
        </p:grpSpPr>
        <p:sp>
          <p:nvSpPr>
            <p:cNvPr id="4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9" name="Group 48"/>
            <p:cNvGrpSpPr/>
            <p:nvPr userDrawn="1"/>
          </p:nvGrpSpPr>
          <p:grpSpPr>
            <a:xfrm>
              <a:off x="-2035175" y="0"/>
              <a:ext cx="1872000" cy="5176146"/>
              <a:chOff x="-2035175" y="0"/>
              <a:chExt cx="1872000" cy="5730107"/>
            </a:xfrm>
          </p:grpSpPr>
          <p:sp>
            <p:nvSpPr>
              <p:cNvPr id="50" name="Rectangle 104"/>
              <p:cNvSpPr>
                <a:spLocks noChangeArrowheads="1"/>
              </p:cNvSpPr>
              <p:nvPr/>
            </p:nvSpPr>
            <p:spPr bwMode="gray">
              <a:xfrm>
                <a:off x="-2035175" y="4684343"/>
                <a:ext cx="1872000" cy="1045764"/>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1"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3"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4"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5"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6"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7"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8"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9"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0"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1"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2"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3"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4"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5"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6"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7"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68"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9"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2" name="Picture 9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5"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6"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7"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8"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9"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0"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1"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72" name="Picture 71"/>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15469895"/>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6" name="Freeform 5"/>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3" name="Content Placeholder 2"/>
          <p:cNvSpPr>
            <a:spLocks noGrp="1"/>
          </p:cNvSpPr>
          <p:nvPr>
            <p:ph idx="1"/>
          </p:nvPr>
        </p:nvSpPr>
        <p:spPr bwMode="gray">
          <a:xfrm>
            <a:off x="845575" y="1327150"/>
            <a:ext cx="10489176"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14" name="Freeform 13"/>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3" name="Content Placeholder 2"/>
          <p:cNvSpPr>
            <a:spLocks noGrp="1"/>
          </p:cNvSpPr>
          <p:nvPr>
            <p:ph idx="1"/>
          </p:nvPr>
        </p:nvSpPr>
        <p:spPr bwMode="gray">
          <a:xfrm>
            <a:off x="845575" y="1327149"/>
            <a:ext cx="5987025"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a:t>Click to edit Master text styles</a:t>
            </a:r>
          </a:p>
          <a:p>
            <a:pPr lvl="1"/>
            <a:r>
              <a:rPr lang="en-US" noProof="0"/>
              <a:t>Second level</a:t>
            </a:r>
          </a:p>
        </p:txBody>
      </p:sp>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a:t>Click to edit Master title style</a:t>
            </a:r>
            <a:endParaRPr lang="en-GB" noProof="0" dirty="0"/>
          </a:p>
        </p:txBody>
      </p:sp>
      <p:sp>
        <p:nvSpPr>
          <p:cNvPr id="17" name="Picture Placeholder 16"/>
          <p:cNvSpPr>
            <a:spLocks noGrp="1"/>
          </p:cNvSpPr>
          <p:nvPr>
            <p:ph type="pic" sz="quarter" idx="14"/>
          </p:nvPr>
        </p:nvSpPr>
        <p:spPr bwMode="gray">
          <a:xfrm>
            <a:off x="7296150" y="1201147"/>
            <a:ext cx="4600362" cy="4999652"/>
          </a:xfrm>
          <a:custGeom>
            <a:avLst/>
            <a:gdLst>
              <a:gd name="connsiteX0" fmla="*/ 0 w 4600362"/>
              <a:gd name="connsiteY0" fmla="*/ 0 h 4999652"/>
              <a:gd name="connsiteX1" fmla="*/ 4504373 w 4600362"/>
              <a:gd name="connsiteY1" fmla="*/ 0 h 4999652"/>
              <a:gd name="connsiteX2" fmla="*/ 4536051 w 4600362"/>
              <a:gd name="connsiteY2" fmla="*/ 4129 h 4999652"/>
              <a:gd name="connsiteX3" fmla="*/ 4600362 w 4600362"/>
              <a:gd name="connsiteY3" fmla="*/ 96109 h 4999652"/>
              <a:gd name="connsiteX4" fmla="*/ 4600362 w 4600362"/>
              <a:gd name="connsiteY4" fmla="*/ 335164 h 4999652"/>
              <a:gd name="connsiteX5" fmla="*/ 4600362 w 4600362"/>
              <a:gd name="connsiteY5" fmla="*/ 370349 h 4999652"/>
              <a:gd name="connsiteX6" fmla="*/ 4600362 w 4600362"/>
              <a:gd name="connsiteY6" fmla="*/ 379203 h 4999652"/>
              <a:gd name="connsiteX7" fmla="*/ 4600362 w 4600362"/>
              <a:gd name="connsiteY7" fmla="*/ 400047 h 4999652"/>
              <a:gd name="connsiteX8" fmla="*/ 4600362 w 4600362"/>
              <a:gd name="connsiteY8" fmla="*/ 400231 h 4999652"/>
              <a:gd name="connsiteX9" fmla="*/ 4600362 w 4600362"/>
              <a:gd name="connsiteY9" fmla="*/ 471201 h 4999652"/>
              <a:gd name="connsiteX10" fmla="*/ 4600362 w 4600362"/>
              <a:gd name="connsiteY10" fmla="*/ 475720 h 4999652"/>
              <a:gd name="connsiteX11" fmla="*/ 4600362 w 4600362"/>
              <a:gd name="connsiteY11" fmla="*/ 508691 h 4999652"/>
              <a:gd name="connsiteX12" fmla="*/ 4600362 w 4600362"/>
              <a:gd name="connsiteY12" fmla="*/ 554483 h 4999652"/>
              <a:gd name="connsiteX13" fmla="*/ 4600362 w 4600362"/>
              <a:gd name="connsiteY13" fmla="*/ 563014 h 4999652"/>
              <a:gd name="connsiteX14" fmla="*/ 4600362 w 4600362"/>
              <a:gd name="connsiteY14" fmla="*/ 609404 h 4999652"/>
              <a:gd name="connsiteX15" fmla="*/ 4600362 w 4600362"/>
              <a:gd name="connsiteY15" fmla="*/ 662758 h 4999652"/>
              <a:gd name="connsiteX16" fmla="*/ 4600362 w 4600362"/>
              <a:gd name="connsiteY16" fmla="*/ 674287 h 4999652"/>
              <a:gd name="connsiteX17" fmla="*/ 4600362 w 4600362"/>
              <a:gd name="connsiteY17" fmla="*/ 749960 h 4999652"/>
              <a:gd name="connsiteX18" fmla="*/ 4600362 w 4600362"/>
              <a:gd name="connsiteY18" fmla="*/ 775784 h 4999652"/>
              <a:gd name="connsiteX19" fmla="*/ 4600362 w 4600362"/>
              <a:gd name="connsiteY19" fmla="*/ 837254 h 4999652"/>
              <a:gd name="connsiteX20" fmla="*/ 4600362 w 4600362"/>
              <a:gd name="connsiteY20" fmla="*/ 902920 h 4999652"/>
              <a:gd name="connsiteX21" fmla="*/ 4600362 w 4600362"/>
              <a:gd name="connsiteY21" fmla="*/ 936998 h 4999652"/>
              <a:gd name="connsiteX22" fmla="*/ 4600362 w 4600362"/>
              <a:gd name="connsiteY22" fmla="*/ 1044998 h 4999652"/>
              <a:gd name="connsiteX23" fmla="*/ 4600362 w 4600362"/>
              <a:gd name="connsiteY23" fmla="*/ 1050024 h 4999652"/>
              <a:gd name="connsiteX24" fmla="*/ 4600362 w 4600362"/>
              <a:gd name="connsiteY24" fmla="*/ 1177160 h 4999652"/>
              <a:gd name="connsiteX25" fmla="*/ 4600362 w 4600362"/>
              <a:gd name="connsiteY25" fmla="*/ 1202846 h 4999652"/>
              <a:gd name="connsiteX26" fmla="*/ 4600362 w 4600362"/>
              <a:gd name="connsiteY26" fmla="*/ 1319238 h 4999652"/>
              <a:gd name="connsiteX27" fmla="*/ 4600362 w 4600362"/>
              <a:gd name="connsiteY27" fmla="*/ 1377295 h 4999652"/>
              <a:gd name="connsiteX28" fmla="*/ 4600362 w 4600362"/>
              <a:gd name="connsiteY28" fmla="*/ 1477086 h 4999652"/>
              <a:gd name="connsiteX29" fmla="*/ 4600362 w 4600362"/>
              <a:gd name="connsiteY29" fmla="*/ 1569176 h 4999652"/>
              <a:gd name="connsiteX30" fmla="*/ 4600362 w 4600362"/>
              <a:gd name="connsiteY30" fmla="*/ 1651535 h 4999652"/>
              <a:gd name="connsiteX31" fmla="*/ 4600362 w 4600362"/>
              <a:gd name="connsiteY31" fmla="*/ 1779317 h 4999652"/>
              <a:gd name="connsiteX32" fmla="*/ 4600362 w 4600362"/>
              <a:gd name="connsiteY32" fmla="*/ 1843416 h 4999652"/>
              <a:gd name="connsiteX33" fmla="*/ 4600362 w 4600362"/>
              <a:gd name="connsiteY33" fmla="*/ 2008550 h 4999652"/>
              <a:gd name="connsiteX34" fmla="*/ 4600362 w 4600362"/>
              <a:gd name="connsiteY34" fmla="*/ 2053557 h 4999652"/>
              <a:gd name="connsiteX35" fmla="*/ 4600362 w 4600362"/>
              <a:gd name="connsiteY35" fmla="*/ 2257704 h 4999652"/>
              <a:gd name="connsiteX36" fmla="*/ 4600362 w 4600362"/>
              <a:gd name="connsiteY36" fmla="*/ 2282790 h 4999652"/>
              <a:gd name="connsiteX37" fmla="*/ 4600362 w 4600362"/>
              <a:gd name="connsiteY37" fmla="*/ 2527609 h 4999652"/>
              <a:gd name="connsiteX38" fmla="*/ 4600362 w 4600362"/>
              <a:gd name="connsiteY38" fmla="*/ 2531944 h 4999652"/>
              <a:gd name="connsiteX39" fmla="*/ 4600362 w 4600362"/>
              <a:gd name="connsiteY39" fmla="*/ 2801850 h 4999652"/>
              <a:gd name="connsiteX40" fmla="*/ 4600362 w 4600362"/>
              <a:gd name="connsiteY40" fmla="*/ 2819096 h 4999652"/>
              <a:gd name="connsiteX41" fmla="*/ 4600362 w 4600362"/>
              <a:gd name="connsiteY41" fmla="*/ 3093336 h 4999652"/>
              <a:gd name="connsiteX42" fmla="*/ 4600362 w 4600362"/>
              <a:gd name="connsiteY42" fmla="*/ 3132994 h 4999652"/>
              <a:gd name="connsiteX43" fmla="*/ 4600362 w 4600362"/>
              <a:gd name="connsiteY43" fmla="*/ 3407235 h 4999652"/>
              <a:gd name="connsiteX44" fmla="*/ 4600362 w 4600362"/>
              <a:gd name="connsiteY44" fmla="*/ 3470134 h 4999652"/>
              <a:gd name="connsiteX45" fmla="*/ 4600362 w 4600362"/>
              <a:gd name="connsiteY45" fmla="*/ 3744374 h 4999652"/>
              <a:gd name="connsiteX46" fmla="*/ 4600362 w 4600362"/>
              <a:gd name="connsiteY46" fmla="*/ 3831345 h 4999652"/>
              <a:gd name="connsiteX47" fmla="*/ 4600362 w 4600362"/>
              <a:gd name="connsiteY47" fmla="*/ 4105585 h 4999652"/>
              <a:gd name="connsiteX48" fmla="*/ 4600362 w 4600362"/>
              <a:gd name="connsiteY48" fmla="*/ 4217458 h 4999652"/>
              <a:gd name="connsiteX49" fmla="*/ 4600362 w 4600362"/>
              <a:gd name="connsiteY49" fmla="*/ 4491698 h 4999652"/>
              <a:gd name="connsiteX50" fmla="*/ 4600362 w 4600362"/>
              <a:gd name="connsiteY50" fmla="*/ 4629302 h 4999652"/>
              <a:gd name="connsiteX51" fmla="*/ 4600362 w 4600362"/>
              <a:gd name="connsiteY51" fmla="*/ 4903542 h 4999652"/>
              <a:gd name="connsiteX52" fmla="*/ 4504365 w 4600362"/>
              <a:gd name="connsiteY52" fmla="*/ 4999652 h 4999652"/>
              <a:gd name="connsiteX53" fmla="*/ 144766 w 4600362"/>
              <a:gd name="connsiteY53" fmla="*/ 4999652 h 4999652"/>
              <a:gd name="connsiteX54" fmla="*/ 0 w 4600362"/>
              <a:gd name="connsiteY54" fmla="*/ 4999652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00362" h="4999652">
                <a:moveTo>
                  <a:pt x="0" y="0"/>
                </a:moveTo>
                <a:lnTo>
                  <a:pt x="4504373" y="0"/>
                </a:lnTo>
                <a:lnTo>
                  <a:pt x="4536051" y="4129"/>
                </a:lnTo>
                <a:cubicBezTo>
                  <a:pt x="4600362" y="22525"/>
                  <a:pt x="4600362" y="96109"/>
                  <a:pt x="4600362" y="96109"/>
                </a:cubicBezTo>
                <a:cubicBezTo>
                  <a:pt x="4600362" y="96109"/>
                  <a:pt x="4600362" y="96109"/>
                  <a:pt x="4600362" y="335164"/>
                </a:cubicBezTo>
                <a:lnTo>
                  <a:pt x="4600362" y="370349"/>
                </a:lnTo>
                <a:cubicBezTo>
                  <a:pt x="4600362" y="370349"/>
                  <a:pt x="4600362" y="370349"/>
                  <a:pt x="4600362" y="379203"/>
                </a:cubicBezTo>
                <a:lnTo>
                  <a:pt x="4600362" y="400047"/>
                </a:lnTo>
                <a:lnTo>
                  <a:pt x="4600362" y="400231"/>
                </a:lnTo>
                <a:cubicBezTo>
                  <a:pt x="4600362" y="415172"/>
                  <a:pt x="4600362" y="437584"/>
                  <a:pt x="4600362" y="471201"/>
                </a:cubicBezTo>
                <a:lnTo>
                  <a:pt x="4600362" y="475720"/>
                </a:lnTo>
                <a:lnTo>
                  <a:pt x="4600362" y="508691"/>
                </a:lnTo>
                <a:cubicBezTo>
                  <a:pt x="4600362" y="522526"/>
                  <a:pt x="4600362" y="537743"/>
                  <a:pt x="4600362" y="554483"/>
                </a:cubicBezTo>
                <a:lnTo>
                  <a:pt x="4600362" y="563014"/>
                </a:lnTo>
                <a:lnTo>
                  <a:pt x="4600362" y="609404"/>
                </a:lnTo>
                <a:lnTo>
                  <a:pt x="4600362" y="662758"/>
                </a:lnTo>
                <a:lnTo>
                  <a:pt x="4600362" y="674287"/>
                </a:lnTo>
                <a:cubicBezTo>
                  <a:pt x="4600362" y="697667"/>
                  <a:pt x="4600362" y="722845"/>
                  <a:pt x="4600362" y="749960"/>
                </a:cubicBezTo>
                <a:lnTo>
                  <a:pt x="4600362" y="775784"/>
                </a:lnTo>
                <a:lnTo>
                  <a:pt x="4600362" y="837254"/>
                </a:lnTo>
                <a:lnTo>
                  <a:pt x="4600362" y="902920"/>
                </a:lnTo>
                <a:lnTo>
                  <a:pt x="4600362" y="936998"/>
                </a:lnTo>
                <a:lnTo>
                  <a:pt x="4600362" y="1044998"/>
                </a:lnTo>
                <a:lnTo>
                  <a:pt x="4600362" y="1050024"/>
                </a:lnTo>
                <a:cubicBezTo>
                  <a:pt x="4600362" y="1090005"/>
                  <a:pt x="4600362" y="1132337"/>
                  <a:pt x="4600362" y="1177160"/>
                </a:cubicBezTo>
                <a:lnTo>
                  <a:pt x="4600362" y="1202846"/>
                </a:lnTo>
                <a:lnTo>
                  <a:pt x="4600362" y="1319238"/>
                </a:lnTo>
                <a:lnTo>
                  <a:pt x="4600362" y="1377295"/>
                </a:lnTo>
                <a:lnTo>
                  <a:pt x="4600362" y="1477086"/>
                </a:lnTo>
                <a:lnTo>
                  <a:pt x="4600362" y="1569176"/>
                </a:lnTo>
                <a:lnTo>
                  <a:pt x="4600362" y="1651535"/>
                </a:lnTo>
                <a:lnTo>
                  <a:pt x="4600362" y="1779317"/>
                </a:lnTo>
                <a:lnTo>
                  <a:pt x="4600362" y="1843416"/>
                </a:lnTo>
                <a:lnTo>
                  <a:pt x="4600362" y="2008550"/>
                </a:lnTo>
                <a:lnTo>
                  <a:pt x="4600362" y="2053557"/>
                </a:lnTo>
                <a:lnTo>
                  <a:pt x="4600362" y="2257704"/>
                </a:lnTo>
                <a:lnTo>
                  <a:pt x="4600362" y="2282790"/>
                </a:lnTo>
                <a:lnTo>
                  <a:pt x="4600362" y="2527609"/>
                </a:lnTo>
                <a:lnTo>
                  <a:pt x="4600362" y="2531944"/>
                </a:lnTo>
                <a:cubicBezTo>
                  <a:pt x="4600362" y="2618408"/>
                  <a:pt x="4600362" y="2708330"/>
                  <a:pt x="4600362" y="2801850"/>
                </a:cubicBezTo>
                <a:lnTo>
                  <a:pt x="4600362" y="2819096"/>
                </a:lnTo>
                <a:lnTo>
                  <a:pt x="4600362" y="3093336"/>
                </a:lnTo>
                <a:lnTo>
                  <a:pt x="4600362" y="3132994"/>
                </a:lnTo>
                <a:lnTo>
                  <a:pt x="4600362" y="3407235"/>
                </a:lnTo>
                <a:lnTo>
                  <a:pt x="4600362" y="3470134"/>
                </a:lnTo>
                <a:lnTo>
                  <a:pt x="4600362" y="3744374"/>
                </a:lnTo>
                <a:lnTo>
                  <a:pt x="4600362" y="3831345"/>
                </a:lnTo>
                <a:lnTo>
                  <a:pt x="4600362" y="4105585"/>
                </a:lnTo>
                <a:lnTo>
                  <a:pt x="4600362" y="4217458"/>
                </a:lnTo>
                <a:lnTo>
                  <a:pt x="4600362" y="4491698"/>
                </a:lnTo>
                <a:lnTo>
                  <a:pt x="4600362" y="4629302"/>
                </a:lnTo>
                <a:lnTo>
                  <a:pt x="4600362" y="4903542"/>
                </a:lnTo>
                <a:cubicBezTo>
                  <a:pt x="4600362" y="4999652"/>
                  <a:pt x="4504365" y="4999652"/>
                  <a:pt x="4504365" y="4999652"/>
                </a:cubicBezTo>
                <a:cubicBezTo>
                  <a:pt x="4504365" y="4999652"/>
                  <a:pt x="4504365" y="4999652"/>
                  <a:pt x="144766" y="4999652"/>
                </a:cubicBezTo>
                <a:lnTo>
                  <a:pt x="0" y="4999652"/>
                </a:lnTo>
                <a:close/>
              </a:path>
            </a:pathLst>
          </a:custGeom>
          <a:noFill/>
        </p:spPr>
        <p:txBody>
          <a:bodyPr wrap="square" tIns="108000">
            <a:noAutofit/>
          </a:bodyPr>
          <a:lstStyle/>
          <a:p>
            <a:r>
              <a:rPr lang="en-US" noProof="0" dirty="0"/>
              <a:t>Click icon to add picture</a:t>
            </a:r>
            <a:endParaRPr lang="en-GB" noProof="0" dirty="0"/>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Header Orange">
    <p:spTree>
      <p:nvGrpSpPr>
        <p:cNvPr id="1" name=""/>
        <p:cNvGrpSpPr/>
        <p:nvPr/>
      </p:nvGrpSpPr>
      <p:grpSpPr>
        <a:xfrm>
          <a:off x="0" y="0"/>
          <a:ext cx="0" cy="0"/>
          <a:chOff x="0" y="0"/>
          <a:chExt cx="0" cy="0"/>
        </a:xfrm>
      </p:grpSpPr>
      <p:sp>
        <p:nvSpPr>
          <p:cNvPr id="37" name="Freeform 9"/>
          <p:cNvSpPr>
            <a:spLocks noChangeAspect="1"/>
          </p:cNvSpPr>
          <p:nvPr userDrawn="1"/>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 name="Title 1"/>
          <p:cNvSpPr>
            <a:spLocks noGrp="1"/>
          </p:cNvSpPr>
          <p:nvPr userDrawn="1">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34" name="Picture 3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56" name="Group 55"/>
          <p:cNvGrpSpPr/>
          <p:nvPr userDrawn="1"/>
        </p:nvGrpSpPr>
        <p:grpSpPr>
          <a:xfrm>
            <a:off x="-2035175" y="0"/>
            <a:ext cx="1881477" cy="5176146"/>
            <a:chOff x="-2035175" y="0"/>
            <a:chExt cx="1881477" cy="5176146"/>
          </a:xfrm>
        </p:grpSpPr>
        <p:sp>
          <p:nvSpPr>
            <p:cNvPr id="57"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8" name="Group 57"/>
            <p:cNvGrpSpPr/>
            <p:nvPr userDrawn="1"/>
          </p:nvGrpSpPr>
          <p:grpSpPr>
            <a:xfrm>
              <a:off x="-2035175" y="0"/>
              <a:ext cx="1872000" cy="5176146"/>
              <a:chOff x="-2035175" y="0"/>
              <a:chExt cx="1872000" cy="5730107"/>
            </a:xfrm>
          </p:grpSpPr>
          <p:sp>
            <p:nvSpPr>
              <p:cNvPr id="59"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6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87"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8" name="Picture 8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9"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0"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1"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2"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3"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4"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5"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590487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dirty="0"/>
              <a:t>Click icon to add picture</a:t>
            </a:r>
            <a:endParaRPr lang="en-GB" noProof="0" dirty="0"/>
          </a:p>
        </p:txBody>
      </p:sp>
      <p:sp>
        <p:nvSpPr>
          <p:cNvPr id="6" name="Title Placeholder 1"/>
          <p:cNvSpPr>
            <a:spLocks noGrp="1"/>
          </p:cNvSpPr>
          <p:nvPr>
            <p:ph type="title" hasCustomPrompt="1"/>
          </p:nvPr>
        </p:nvSpPr>
        <p:spPr bwMode="gray">
          <a:xfrm>
            <a:off x="838199" y="257725"/>
            <a:ext cx="11059319" cy="1179810"/>
          </a:xfrm>
          <a:prstGeom prst="rect">
            <a:avLst/>
          </a:prstGeom>
        </p:spPr>
        <p:txBody>
          <a:bodyPr vert="horz" lIns="0" tIns="0" rIns="0" bIns="0" rtlCol="0" anchor="ctr">
            <a:noAutofit/>
          </a:bodyPr>
          <a:lstStyle>
            <a:lvl1pPr>
              <a:lnSpc>
                <a:spcPts val="4600"/>
              </a:lnSpc>
              <a:defRPr sz="4600"/>
            </a:lvl1pPr>
          </a:lstStyle>
          <a:p>
            <a:r>
              <a:rPr lang="en-GB" noProof="0" dirty="0"/>
              <a:t>Click to edit </a:t>
            </a:r>
            <a:br>
              <a:rPr lang="en-GB" noProof="0" dirty="0"/>
            </a:br>
            <a:r>
              <a:rPr lang="en-GB" noProof="0" dirty="0"/>
              <a:t>Master title style</a:t>
            </a:r>
          </a:p>
        </p:txBody>
      </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35" name="Group 34"/>
          <p:cNvGrpSpPr/>
          <p:nvPr userDrawn="1"/>
        </p:nvGrpSpPr>
        <p:grpSpPr>
          <a:xfrm>
            <a:off x="-2035175" y="0"/>
            <a:ext cx="1881477" cy="5176146"/>
            <a:chOff x="-2035175" y="0"/>
            <a:chExt cx="1881477" cy="5176146"/>
          </a:xfrm>
        </p:grpSpPr>
        <p:sp>
          <p:nvSpPr>
            <p:cNvPr id="36"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37" name="Group 36"/>
            <p:cNvGrpSpPr/>
            <p:nvPr userDrawn="1"/>
          </p:nvGrpSpPr>
          <p:grpSpPr>
            <a:xfrm>
              <a:off x="-2035175" y="0"/>
              <a:ext cx="1872000" cy="5176146"/>
              <a:chOff x="-2035175" y="0"/>
              <a:chExt cx="1872000" cy="5730107"/>
            </a:xfrm>
          </p:grpSpPr>
          <p:sp>
            <p:nvSpPr>
              <p:cNvPr id="39" name="Rectangle 104"/>
              <p:cNvSpPr>
                <a:spLocks noChangeArrowheads="1"/>
              </p:cNvSpPr>
              <p:nvPr/>
            </p:nvSpPr>
            <p:spPr bwMode="gray">
              <a:xfrm>
                <a:off x="-2035175" y="4653095"/>
                <a:ext cx="1872000" cy="1077012"/>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0"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1"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42"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43"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44"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45"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46"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47"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48"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4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5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5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5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8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0" name="Picture 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20" userDrawn="1">
          <p15:clr>
            <a:srgbClr val="FBAE40"/>
          </p15:clr>
        </p15:guide>
        <p15:guide id="2" pos="394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959066176"/>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886394254"/>
      </p:ext>
    </p:extLst>
  </p:cSld>
  <p:clrMapOvr>
    <a:masterClrMapping/>
  </p:clrMapOvr>
  <p:extLst>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a:xfrm>
            <a:off x="845575" y="280733"/>
            <a:ext cx="10479024" cy="854075"/>
          </a:xfrm>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p:nvPr>
        </p:nvSpPr>
        <p:spPr bwMode="gray">
          <a:xfrm>
            <a:off x="6276750" y="1278000"/>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4" name="Text Placeholder 2"/>
          <p:cNvSpPr>
            <a:spLocks noGrp="1"/>
          </p:cNvSpPr>
          <p:nvPr>
            <p:ph idx="28"/>
          </p:nvPr>
        </p:nvSpPr>
        <p:spPr bwMode="gray">
          <a:xfrm>
            <a:off x="845575" y="1278000"/>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5" name="Content Placeholder 3"/>
          <p:cNvSpPr>
            <a:spLocks noGrp="1"/>
          </p:cNvSpPr>
          <p:nvPr>
            <p:ph sz="half" idx="29"/>
          </p:nvPr>
        </p:nvSpPr>
        <p:spPr bwMode="gray">
          <a:xfrm>
            <a:off x="6276750" y="3877591"/>
            <a:ext cx="5058000" cy="2330177"/>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6" name="Text Placeholder 2"/>
          <p:cNvSpPr>
            <a:spLocks noGrp="1"/>
          </p:cNvSpPr>
          <p:nvPr>
            <p:ph idx="30"/>
          </p:nvPr>
        </p:nvSpPr>
        <p:spPr bwMode="gray">
          <a:xfrm>
            <a:off x="845575" y="3877591"/>
            <a:ext cx="5058000" cy="233017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8" userDrawn="1">
          <p15:clr>
            <a:srgbClr val="FBAE40"/>
          </p15:clr>
        </p15:guide>
        <p15:guide id="1" pos="3720" userDrawn="1">
          <p15:clr>
            <a:srgbClr val="FBAE40"/>
          </p15:clr>
        </p15:guide>
        <p15:guide id="2" orient="horz" pos="2274" userDrawn="1">
          <p15:clr>
            <a:srgbClr val="FBAE40"/>
          </p15:clr>
        </p15:guide>
        <p15:guide id="3" orient="horz" pos="244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91" userDrawn="1">
          <p15:clr>
            <a:srgbClr val="FBAE40"/>
          </p15:clr>
        </p15:guide>
        <p15:guide id="2" pos="2808" userDrawn="1">
          <p15:clr>
            <a:srgbClr val="FBAE40"/>
          </p15:clr>
        </p15:guide>
        <p15:guide id="3" pos="4866" userDrawn="1">
          <p15:clr>
            <a:srgbClr val="FBAE40"/>
          </p15:clr>
        </p15:guide>
        <p15:guide id="4" pos="5082" userDrawn="1">
          <p15:clr>
            <a:srgbClr val="FBAE40"/>
          </p15:clr>
        </p15:guide>
        <p15:guide id="5" orient="horz" pos="2274" userDrawn="1">
          <p15:clr>
            <a:srgbClr val="FBAE40"/>
          </p15:clr>
        </p15:guide>
        <p15:guide id="6" orient="horz" pos="244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Content Placeholder 2"/>
          <p:cNvSpPr>
            <a:spLocks noGrp="1"/>
          </p:cNvSpPr>
          <p:nvPr>
            <p:ph idx="15"/>
          </p:nvPr>
        </p:nvSpPr>
        <p:spPr bwMode="gray">
          <a:xfrm>
            <a:off x="846908" y="4760734"/>
            <a:ext cx="3265200" cy="1440042"/>
          </a:xfrm>
        </p:spPr>
        <p:txBody>
          <a:bodyPr/>
          <a:lstStyle/>
          <a:p>
            <a:pPr lvl="0"/>
            <a:r>
              <a:rPr lang="en-US" noProof="0"/>
              <a:t>Click to edit Master text styles</a:t>
            </a:r>
          </a:p>
          <a:p>
            <a:pPr lvl="1"/>
            <a:r>
              <a:rPr lang="en-US" noProof="0"/>
              <a:t>Second level</a:t>
            </a:r>
          </a:p>
        </p:txBody>
      </p:sp>
      <p:sp>
        <p:nvSpPr>
          <p:cNvPr id="14" name="Content Placeholder 2"/>
          <p:cNvSpPr>
            <a:spLocks noGrp="1"/>
          </p:cNvSpPr>
          <p:nvPr>
            <p:ph idx="16"/>
          </p:nvPr>
        </p:nvSpPr>
        <p:spPr bwMode="gray">
          <a:xfrm>
            <a:off x="4458229" y="4760734"/>
            <a:ext cx="3265200" cy="1440042"/>
          </a:xfrm>
        </p:spPr>
        <p:txBody>
          <a:bodyPr/>
          <a:lstStyle/>
          <a:p>
            <a:pPr lvl="0"/>
            <a:r>
              <a:rPr lang="en-US" noProof="0"/>
              <a:t>Click to edit Master text styles</a:t>
            </a:r>
          </a:p>
          <a:p>
            <a:pPr lvl="1"/>
            <a:r>
              <a:rPr lang="en-US" noProof="0"/>
              <a:t>Second level</a:t>
            </a:r>
          </a:p>
        </p:txBody>
      </p:sp>
      <p:sp>
        <p:nvSpPr>
          <p:cNvPr id="15" name="Content Placeholder 2"/>
          <p:cNvSpPr>
            <a:spLocks noGrp="1"/>
          </p:cNvSpPr>
          <p:nvPr>
            <p:ph idx="17"/>
          </p:nvPr>
        </p:nvSpPr>
        <p:spPr bwMode="gray">
          <a:xfrm>
            <a:off x="8069550" y="4760734"/>
            <a:ext cx="3265200" cy="1440042"/>
          </a:xfrm>
        </p:spPr>
        <p:txBody>
          <a:bodyPr/>
          <a:lstStyle/>
          <a:p>
            <a:pPr lvl="0"/>
            <a:r>
              <a:rPr lang="en-US" noProof="0"/>
              <a:t>Click to edit Master text styles</a:t>
            </a:r>
          </a:p>
          <a:p>
            <a:pPr lvl="1"/>
            <a:r>
              <a:rPr lang="en-US" noProof="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808">
          <p15:clr>
            <a:srgbClr val="FBAE40"/>
          </p15:clr>
        </p15:guide>
        <p15:guide id="3" pos="4866">
          <p15:clr>
            <a:srgbClr val="FBAE40"/>
          </p15:clr>
        </p15:guide>
        <p15:guide id="4" pos="5082">
          <p15:clr>
            <a:srgbClr val="FBAE40"/>
          </p15:clr>
        </p15:guide>
        <p15:guide id="5" orient="horz" pos="2830" userDrawn="1">
          <p15:clr>
            <a:srgbClr val="FBAE40"/>
          </p15:clr>
        </p15:guide>
        <p15:guide id="6" orient="horz" pos="2998" userDrawn="1">
          <p15:clr>
            <a:srgbClr val="FBAE40"/>
          </p15:clr>
        </p15:guide>
        <p15:guide id="7" pos="259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2200"/>
              </a:lnSpc>
              <a:defRPr sz="2000"/>
            </a:lvl3pPr>
          </a:lstStyle>
          <a:p>
            <a:pPr lvl="2"/>
            <a:r>
              <a:rPr lang="en-GB" noProof="0" dirty="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2200"/>
              </a:lnSpc>
              <a:defRPr sz="2000"/>
            </a:lvl3pPr>
          </a:lstStyle>
          <a:p>
            <a:pPr lvl="2"/>
            <a:r>
              <a:rPr lang="en-GB" noProof="0" dirty="0"/>
              <a:t>Text level</a:t>
            </a:r>
          </a:p>
        </p:txBody>
      </p:sp>
      <p:cxnSp>
        <p:nvCxnSpPr>
          <p:cNvPr id="9" name="Straight Connector 8"/>
          <p:cNvCxnSpPr/>
          <p:nvPr userDrawn="1"/>
        </p:nvCxnSpPr>
        <p:spPr bwMode="gray">
          <a:xfrm>
            <a:off x="845575"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22" hasCustomPrompt="1"/>
          </p:nvPr>
        </p:nvSpPr>
        <p:spPr bwMode="gray">
          <a:xfrm>
            <a:off x="6276750" y="1279981"/>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6" name="Content Placeholder 2"/>
          <p:cNvSpPr>
            <a:spLocks noGrp="1"/>
          </p:cNvSpPr>
          <p:nvPr>
            <p:ph idx="23" hasCustomPrompt="1"/>
          </p:nvPr>
        </p:nvSpPr>
        <p:spPr bwMode="gray">
          <a:xfrm>
            <a:off x="6276750" y="1754561"/>
            <a:ext cx="5058000" cy="1854000"/>
          </a:xfrm>
        </p:spPr>
        <p:txBody>
          <a:bodyPr/>
          <a:lstStyle>
            <a:lvl3pPr>
              <a:lnSpc>
                <a:spcPts val="2200"/>
              </a:lnSpc>
              <a:defRPr sz="2000"/>
            </a:lvl3pPr>
          </a:lstStyle>
          <a:p>
            <a:pPr lvl="2"/>
            <a:r>
              <a:rPr lang="en-GB" noProof="0" dirty="0"/>
              <a:t>Text level</a:t>
            </a:r>
          </a:p>
        </p:txBody>
      </p:sp>
      <p:sp>
        <p:nvSpPr>
          <p:cNvPr id="17" name="Content Placeholder 2"/>
          <p:cNvSpPr>
            <a:spLocks noGrp="1"/>
          </p:cNvSpPr>
          <p:nvPr>
            <p:ph idx="24" hasCustomPrompt="1"/>
          </p:nvPr>
        </p:nvSpPr>
        <p:spPr bwMode="gray">
          <a:xfrm>
            <a:off x="6276750" y="3877590"/>
            <a:ext cx="5058000" cy="324000"/>
          </a:xfrm>
        </p:spPr>
        <p:txBody>
          <a:bodyPr>
            <a:noAutofit/>
          </a:bodyPr>
          <a:lstStyle>
            <a:lvl1pPr>
              <a:lnSpc>
                <a:spcPts val="2100"/>
              </a:lnSpc>
              <a:defRPr sz="1800" b="1"/>
            </a:lvl1pPr>
          </a:lstStyle>
          <a:p>
            <a:pPr lvl="0"/>
            <a:r>
              <a:rPr lang="en-GB" noProof="0"/>
              <a:t>Click to edit title</a:t>
            </a:r>
            <a:endParaRPr lang="en-GB" noProof="0" dirty="0"/>
          </a:p>
        </p:txBody>
      </p:sp>
      <p:sp>
        <p:nvSpPr>
          <p:cNvPr id="18" name="Content Placeholder 2"/>
          <p:cNvSpPr>
            <a:spLocks noGrp="1"/>
          </p:cNvSpPr>
          <p:nvPr>
            <p:ph idx="25" hasCustomPrompt="1"/>
          </p:nvPr>
        </p:nvSpPr>
        <p:spPr bwMode="gray">
          <a:xfrm>
            <a:off x="6276750" y="4346775"/>
            <a:ext cx="5058000" cy="1854000"/>
          </a:xfrm>
        </p:spPr>
        <p:txBody>
          <a:bodyPr/>
          <a:lstStyle>
            <a:lvl3pPr>
              <a:lnSpc>
                <a:spcPts val="2200"/>
              </a:lnSpc>
              <a:defRPr sz="2000"/>
            </a:lvl3pPr>
          </a:lstStyle>
          <a:p>
            <a:pPr lvl="2"/>
            <a:r>
              <a:rPr lang="en-GB" noProof="0" dirty="0"/>
              <a:t>Text level</a:t>
            </a:r>
          </a:p>
        </p:txBody>
      </p:sp>
      <p:cxnSp>
        <p:nvCxnSpPr>
          <p:cNvPr id="19" name="Straight Connector 18"/>
          <p:cNvCxnSpPr/>
          <p:nvPr userDrawn="1"/>
        </p:nvCxnSpPr>
        <p:spPr bwMode="gray">
          <a:xfrm>
            <a:off x="6276750"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76750"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3" name="Title 2"/>
          <p:cNvSpPr>
            <a:spLocks noGrp="1"/>
          </p:cNvSpPr>
          <p:nvPr>
            <p:ph type="title"/>
          </p:nvPr>
        </p:nvSpPr>
        <p:spPr>
          <a:xfrm>
            <a:off x="845575" y="280733"/>
            <a:ext cx="1048917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20" userDrawn="1">
          <p15:clr>
            <a:srgbClr val="FBAE40"/>
          </p15:clr>
        </p15:guide>
        <p15:guide id="3" pos="3953"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2100"/>
              </a:lnSpc>
              <a:defRPr sz="1800" b="1"/>
            </a:lvl1pPr>
          </a:lstStyle>
          <a:p>
            <a:pPr lvl="0"/>
            <a:r>
              <a:rPr lang="en-GB" noProof="0" dirty="0"/>
              <a:t>Click to edit title</a:t>
            </a:r>
          </a:p>
        </p:txBody>
      </p:sp>
      <p:sp>
        <p:nvSpPr>
          <p:cNvPr id="6" name="Content Placeholder 2"/>
          <p:cNvSpPr>
            <a:spLocks noGrp="1"/>
          </p:cNvSpPr>
          <p:nvPr>
            <p:ph idx="13" hasCustomPrompt="1"/>
          </p:nvPr>
        </p:nvSpPr>
        <p:spPr bwMode="gray">
          <a:xfrm>
            <a:off x="845575" y="1757278"/>
            <a:ext cx="3265200" cy="1850305"/>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1" name="Content Placeholder 2"/>
          <p:cNvSpPr>
            <a:spLocks noGrp="1"/>
          </p:cNvSpPr>
          <p:nvPr>
            <p:ph idx="23" hasCustomPrompt="1"/>
          </p:nvPr>
        </p:nvSpPr>
        <p:spPr bwMode="gray">
          <a:xfrm>
            <a:off x="8069550" y="1757278"/>
            <a:ext cx="3265200" cy="1850305"/>
          </a:xfrm>
        </p:spPr>
        <p:txBody>
          <a:bodyPr/>
          <a:lstStyle>
            <a:lvl3pPr>
              <a:lnSpc>
                <a:spcPts val="2100"/>
              </a:lnSpc>
              <a:defRPr sz="1800"/>
            </a:lvl3pPr>
          </a:lstStyle>
          <a:p>
            <a:pPr lvl="2"/>
            <a:r>
              <a:rPr lang="en-GB" noProof="0" dirty="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2100"/>
              </a:lnSpc>
              <a:defRPr sz="1800"/>
            </a:lvl3pPr>
          </a:lstStyle>
          <a:p>
            <a:pPr lvl="2"/>
            <a:r>
              <a:rPr lang="en-GB" noProof="0" dirty="0"/>
              <a:t>Text level</a:t>
            </a:r>
          </a:p>
        </p:txBody>
      </p:sp>
      <p:cxnSp>
        <p:nvCxnSpPr>
          <p:cNvPr id="44" name="Straight Connector 43"/>
          <p:cNvCxnSpPr/>
          <p:nvPr userDrawn="1"/>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2100"/>
              </a:lnSpc>
              <a:defRPr sz="1800" b="1"/>
            </a:lvl1pPr>
          </a:lstStyle>
          <a:p>
            <a:pPr lvl="0"/>
            <a:r>
              <a:rPr lang="en-GB" noProof="0"/>
              <a:t>Click to edit title</a:t>
            </a:r>
            <a:endParaRPr lang="en-GB" noProof="0" dirty="0"/>
          </a:p>
        </p:txBody>
      </p:sp>
      <p:sp>
        <p:nvSpPr>
          <p:cNvPr id="47" name="Content Placeholder 2"/>
          <p:cNvSpPr>
            <a:spLocks noGrp="1"/>
          </p:cNvSpPr>
          <p:nvPr>
            <p:ph idx="27" hasCustomPrompt="1"/>
          </p:nvPr>
        </p:nvSpPr>
        <p:spPr bwMode="gray">
          <a:xfrm>
            <a:off x="4457562" y="1757278"/>
            <a:ext cx="3265200" cy="1850305"/>
          </a:xfrm>
        </p:spPr>
        <p:txBody>
          <a:bodyPr/>
          <a:lstStyle>
            <a:lvl3pPr>
              <a:lnSpc>
                <a:spcPts val="2100"/>
              </a:lnSpc>
              <a:defRPr sz="1800"/>
            </a:lvl3pPr>
          </a:lstStyle>
          <a:p>
            <a:pPr lvl="2"/>
            <a:r>
              <a:rPr lang="en-GB" noProof="0" dirty="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2100"/>
              </a:lnSpc>
              <a:defRPr sz="1800" b="1"/>
            </a:lvl1pPr>
          </a:lstStyle>
          <a:p>
            <a:pPr lvl="0"/>
            <a:r>
              <a:rPr lang="en-GB" noProof="0"/>
              <a:t>Click to edit title</a:t>
            </a:r>
            <a:endParaRPr lang="en-GB" noProof="0" dirty="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2100"/>
              </a:lnSpc>
              <a:defRPr sz="1800"/>
            </a:lvl3pPr>
          </a:lstStyle>
          <a:p>
            <a:pPr lvl="2"/>
            <a:r>
              <a:rPr lang="en-GB" noProof="0" dirty="0"/>
              <a:t>Text level</a:t>
            </a:r>
          </a:p>
        </p:txBody>
      </p:sp>
      <p:cxnSp>
        <p:nvCxnSpPr>
          <p:cNvPr id="50" name="Straight Connector 49"/>
          <p:cNvCxnSpPr/>
          <p:nvPr userDrawn="1"/>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92" userDrawn="1">
          <p15:clr>
            <a:srgbClr val="FBAE40"/>
          </p15:clr>
        </p15:guide>
        <p15:guide id="3" pos="5082" userDrawn="1">
          <p15:clr>
            <a:srgbClr val="FBAE40"/>
          </p15:clr>
        </p15:guide>
        <p15:guide id="4" pos="2803" userDrawn="1">
          <p15:clr>
            <a:srgbClr val="FBAE40"/>
          </p15:clr>
        </p15:guide>
        <p15:guide id="5" pos="4866" userDrawn="1">
          <p15:clr>
            <a:srgbClr val="FBAE40"/>
          </p15:clr>
        </p15:guide>
        <p15:guide id="6" orient="horz" pos="2274" userDrawn="1">
          <p15:clr>
            <a:srgbClr val="FBAE40"/>
          </p15:clr>
        </p15:guide>
        <p15:guide id="7"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2100"/>
              </a:lnSpc>
              <a:defRPr sz="1800"/>
            </a:lvl3pPr>
          </a:lstStyle>
          <a:p>
            <a:pPr lvl="2"/>
            <a:r>
              <a:rPr lang="en-GB" noProof="0" dirty="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2100"/>
              </a:lnSpc>
              <a:defRPr sz="1800"/>
            </a:lvl3pPr>
          </a:lstStyle>
          <a:p>
            <a:pPr lvl="2"/>
            <a:r>
              <a:rPr lang="en-GB" noProof="0" dirty="0"/>
              <a:t>Text level</a:t>
            </a:r>
          </a:p>
        </p:txBody>
      </p:sp>
      <p:cxnSp>
        <p:nvCxnSpPr>
          <p:cNvPr id="9" name="Straight Connector 8"/>
          <p:cNvCxnSpPr/>
          <p:nvPr userDrawn="1"/>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2100"/>
              </a:lnSpc>
              <a:defRPr sz="1800"/>
            </a:lvl3pPr>
          </a:lstStyle>
          <a:p>
            <a:pPr lvl="2"/>
            <a:r>
              <a:rPr lang="en-GB" noProof="0" dirty="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2100"/>
              </a:lnSpc>
              <a:defRPr sz="1800"/>
            </a:lvl3pPr>
          </a:lstStyle>
          <a:p>
            <a:pPr lvl="2"/>
            <a:r>
              <a:rPr lang="en-GB" noProof="0" dirty="0"/>
              <a:t>Text level</a:t>
            </a:r>
          </a:p>
        </p:txBody>
      </p:sp>
      <p:cxnSp>
        <p:nvCxnSpPr>
          <p:cNvPr id="55" name="Straight Connector 54"/>
          <p:cNvCxnSpPr/>
          <p:nvPr userDrawn="1"/>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2100"/>
              </a:lnSpc>
              <a:defRPr sz="1800"/>
            </a:lvl3pPr>
          </a:lstStyle>
          <a:p>
            <a:pPr lvl="2"/>
            <a:r>
              <a:rPr lang="en-GB" noProof="0" dirty="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2100"/>
              </a:lnSpc>
              <a:defRPr sz="1800"/>
            </a:lvl3pPr>
          </a:lstStyle>
          <a:p>
            <a:pPr lvl="2"/>
            <a:r>
              <a:rPr lang="en-GB" noProof="0" dirty="0"/>
              <a:t>Text level</a:t>
            </a:r>
          </a:p>
        </p:txBody>
      </p:sp>
      <p:cxnSp>
        <p:nvCxnSpPr>
          <p:cNvPr id="61" name="Straight Connector 60"/>
          <p:cNvCxnSpPr/>
          <p:nvPr userDrawn="1"/>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2100"/>
              </a:lnSpc>
              <a:defRPr sz="1800" b="1"/>
            </a:lvl1pPr>
          </a:lstStyle>
          <a:p>
            <a:pPr lvl="0"/>
            <a:r>
              <a:rPr lang="en-GB" noProof="0"/>
              <a:t>Click to edit title</a:t>
            </a:r>
            <a:endParaRPr lang="en-GB" noProof="0" dirty="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2100"/>
              </a:lnSpc>
              <a:defRPr sz="1800"/>
            </a:lvl3pPr>
          </a:lstStyle>
          <a:p>
            <a:pPr lvl="2"/>
            <a:r>
              <a:rPr lang="en-GB" noProof="0" dirty="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2100"/>
              </a:lnSpc>
              <a:defRPr sz="1800" b="1"/>
            </a:lvl1pPr>
          </a:lstStyle>
          <a:p>
            <a:pPr lvl="0"/>
            <a:r>
              <a:rPr lang="en-GB" noProof="0"/>
              <a:t>Click to edit title</a:t>
            </a:r>
            <a:endParaRPr lang="en-GB" noProof="0" dirty="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2100"/>
              </a:lnSpc>
              <a:defRPr sz="1800"/>
            </a:lvl3pPr>
          </a:lstStyle>
          <a:p>
            <a:pPr lvl="2"/>
            <a:r>
              <a:rPr lang="en-GB" noProof="0" dirty="0"/>
              <a:t>Text level</a:t>
            </a:r>
          </a:p>
        </p:txBody>
      </p:sp>
      <p:cxnSp>
        <p:nvCxnSpPr>
          <p:cNvPr id="67" name="Straight Connector 66"/>
          <p:cNvCxnSpPr/>
          <p:nvPr userDrawn="1"/>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49" userDrawn="1">
          <p15:clr>
            <a:srgbClr val="FBAE40"/>
          </p15:clr>
        </p15:guide>
        <p15:guide id="4" pos="5480" userDrawn="1">
          <p15:clr>
            <a:srgbClr val="FBAE40"/>
          </p15:clr>
        </p15:guide>
        <p15:guide id="5" pos="3864" userDrawn="1">
          <p15:clr>
            <a:srgbClr val="FBAE40"/>
          </p15:clr>
        </p15:guide>
        <p15:guide id="6" pos="2196" userDrawn="1">
          <p15:clr>
            <a:srgbClr val="FBAE40"/>
          </p15:clr>
        </p15:guide>
        <p15:guide id="7" pos="3809" userDrawn="1">
          <p15:clr>
            <a:srgbClr val="FBAE40"/>
          </p15:clr>
        </p15:guide>
        <p15:guide id="8" pos="5528"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2" name="Picture Placeholder 11"/>
          <p:cNvSpPr>
            <a:spLocks noGrp="1"/>
          </p:cNvSpPr>
          <p:nvPr>
            <p:ph type="pic" sz="quarter" idx="16"/>
          </p:nvPr>
        </p:nvSpPr>
        <p:spPr bwMode="gray">
          <a:xfrm>
            <a:off x="693739"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400" b="0"/>
            </a:lvl1pPr>
          </a:lstStyle>
          <a:p>
            <a:r>
              <a:rPr lang="en-US" noProof="0" dirty="0"/>
              <a:t>Click icon to add picture</a:t>
            </a:r>
            <a:endParaRPr lang="en-GB" noProof="0" dirty="0"/>
          </a:p>
        </p:txBody>
      </p:sp>
      <p:sp>
        <p:nvSpPr>
          <p:cNvPr id="2" name="Title 1"/>
          <p:cNvSpPr>
            <a:spLocks noGrp="1"/>
          </p:cNvSpPr>
          <p:nvPr>
            <p:ph type="title"/>
          </p:nvPr>
        </p:nvSpPr>
        <p:spPr>
          <a:xfrm>
            <a:off x="4547527" y="280733"/>
            <a:ext cx="6787223" cy="854075"/>
          </a:xfrm>
        </p:spPr>
        <p:txBody>
          <a:bodyPr/>
          <a:lstStyle/>
          <a:p>
            <a:r>
              <a:rPr lang="en-US" noProof="0"/>
              <a:t>Click to edit Master title style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400" b="0"/>
            </a:lvl1pPr>
          </a:lstStyle>
          <a:p>
            <a:r>
              <a:rPr lang="en-US" noProof="0" dirty="0"/>
              <a:t>Click icon to add picture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Title 3"/>
          <p:cNvSpPr>
            <a:spLocks noGrp="1"/>
          </p:cNvSpPr>
          <p:nvPr>
            <p:ph type="title"/>
          </p:nvPr>
        </p:nvSpPr>
        <p:spPr>
          <a:xfrm>
            <a:off x="845575" y="280733"/>
            <a:ext cx="6778625" cy="854075"/>
          </a:xfrm>
        </p:spPr>
        <p:txBody>
          <a:bodyPr/>
          <a:lstStyle/>
          <a:p>
            <a:r>
              <a:rPr lang="en-US" noProof="0"/>
              <a:t>Click to edit Master title style</a:t>
            </a:r>
            <a:endParaRPr lang="en-GB" noProof="0" dirty="0"/>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14" name="Picture Placeholder 13"/>
          <p:cNvSpPr>
            <a:spLocks noGrp="1"/>
          </p:cNvSpPr>
          <p:nvPr>
            <p:ph type="pic" sz="quarter" idx="19"/>
          </p:nvPr>
        </p:nvSpPr>
        <p:spPr bwMode="gray">
          <a:xfrm>
            <a:off x="696912" y="1201147"/>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noProof="0" dirty="0"/>
              <a:t>Click icon to add picture</a:t>
            </a:r>
            <a:endParaRPr lang="en-GB" noProof="0" dirty="0"/>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15:guide id="1" pos="30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3"/>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dirty="0"/>
              <a:t>Click icon to add picture</a:t>
            </a:r>
            <a:endParaRPr lang="en-GB" noProof="0" dirty="0"/>
          </a:p>
        </p:txBody>
      </p:sp>
      <p:sp>
        <p:nvSpPr>
          <p:cNvPr id="5" name="Slide Number Placeholder 4"/>
          <p:cNvSpPr>
            <a:spLocks noGrp="1"/>
          </p:cNvSpPr>
          <p:nvPr>
            <p:ph type="sldNum" sz="quarter" idx="16"/>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17967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795636"/>
            <a:ext cx="10479024" cy="4405139"/>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7" name="Text Placeholder 10"/>
          <p:cNvSpPr>
            <a:spLocks noGrp="1"/>
          </p:cNvSpPr>
          <p:nvPr>
            <p:ph type="body" sz="quarter" idx="12" hasCustomPrompt="1"/>
          </p:nvPr>
        </p:nvSpPr>
        <p:spPr>
          <a:xfrm>
            <a:off x="845574" y="1277982"/>
            <a:ext cx="10479024" cy="436017"/>
          </a:xfrm>
        </p:spPr>
        <p:txBody>
          <a:bodyPr>
            <a:noAutofit/>
          </a:bodyPr>
          <a:lstStyle>
            <a:lvl1pPr>
              <a:lnSpc>
                <a:spcPts val="1700"/>
              </a:lnSpc>
              <a:defRPr sz="1500" b="1">
                <a:solidFill>
                  <a:schemeClr val="bg2"/>
                </a:solidFill>
              </a:defRPr>
            </a:lvl1pPr>
          </a:lstStyle>
          <a:p>
            <a:pPr lvl="0"/>
            <a:r>
              <a:rPr lang="en-GB" noProof="0" dirty="0"/>
              <a:t>Click to edit title</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06601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DDD2A080-DA64-4F5C-9131-47EB793B4410}" type="slidenum">
              <a:rPr lang="en-GB" smtClean="0"/>
              <a:t>‹#›</a:t>
            </a:fld>
            <a:endParaRPr lang="en-GB" dirty="0"/>
          </a:p>
        </p:txBody>
      </p:sp>
    </p:spTree>
    <p:extLst>
      <p:ext uri="{BB962C8B-B14F-4D97-AF65-F5344CB8AC3E}">
        <p14:creationId xmlns:p14="http://schemas.microsoft.com/office/powerpoint/2010/main" val="28811907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Freeform 31"/>
          <p:cNvSpPr>
            <a:spLocks noChangeAspect="1"/>
          </p:cNvSpPr>
          <p:nvPr userDrawn="1"/>
        </p:nvSpPr>
        <p:spPr bwMode="gray">
          <a:xfrm>
            <a:off x="693738" y="1695449"/>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grpSp>
        <p:nvGrpSpPr>
          <p:cNvPr id="36" name="Group 35"/>
          <p:cNvGrpSpPr/>
          <p:nvPr userDrawn="1"/>
        </p:nvGrpSpPr>
        <p:grpSpPr>
          <a:xfrm>
            <a:off x="-2025698" y="6362700"/>
            <a:ext cx="1857255" cy="500063"/>
            <a:chOff x="-2025698" y="6445247"/>
            <a:chExt cx="1857255" cy="417516"/>
          </a:xfrm>
        </p:grpSpPr>
        <p:sp>
          <p:nvSpPr>
            <p:cNvPr id="3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dirty="0">
                  <a:ln>
                    <a:noFill/>
                  </a:ln>
                  <a:solidFill>
                    <a:srgbClr val="FDFDFD"/>
                  </a:solidFill>
                  <a:effectLst/>
                  <a:uLnTx/>
                  <a:uFillTx/>
                  <a:latin typeface="+mn-lt"/>
                </a:rPr>
                <a:t>No content below </a:t>
              </a:r>
              <a:br>
                <a:rPr kumimoji="0" lang="en-GB" altLang="en-GB" sz="1200" b="1" i="0" u="none" strike="noStrike" kern="0" cap="none" spc="0" normalizeH="0" baseline="0" dirty="0">
                  <a:ln>
                    <a:noFill/>
                  </a:ln>
                  <a:solidFill>
                    <a:srgbClr val="FDFDFD"/>
                  </a:solidFill>
                  <a:effectLst/>
                  <a:uLnTx/>
                  <a:uFillTx/>
                  <a:latin typeface="+mn-lt"/>
                </a:rPr>
              </a:br>
              <a:r>
                <a:rPr kumimoji="0" lang="en-GB" altLang="en-GB" sz="1200" b="1" i="0" u="none" strike="noStrike" kern="0" cap="none" spc="0" normalizeH="0" baseline="0" dirty="0">
                  <a:ln>
                    <a:noFill/>
                  </a:ln>
                  <a:solidFill>
                    <a:srgbClr val="FDFDFD"/>
                  </a:solidFill>
                  <a:effectLst/>
                  <a:uLnTx/>
                  <a:uFillTx/>
                  <a:latin typeface="+mn-lt"/>
                </a:rPr>
                <a:t>the grey line</a:t>
              </a:r>
            </a:p>
          </p:txBody>
        </p:sp>
        <p:grpSp>
          <p:nvGrpSpPr>
            <p:cNvPr id="38" name="Group 37"/>
            <p:cNvGrpSpPr/>
            <p:nvPr userDrawn="1"/>
          </p:nvGrpSpPr>
          <p:grpSpPr bwMode="gray">
            <a:xfrm>
              <a:off x="-546100" y="6452392"/>
              <a:ext cx="377657" cy="403227"/>
              <a:chOff x="-2035174" y="6454773"/>
              <a:chExt cx="1872000" cy="403227"/>
            </a:xfrm>
          </p:grpSpPr>
          <p:cxnSp>
            <p:nvCxnSpPr>
              <p:cNvPr id="39" name="Straight Connector 3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40" name="Straight Connector 3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grpSp>
        <p:nvGrpSpPr>
          <p:cNvPr id="58" name="Group 57"/>
          <p:cNvGrpSpPr/>
          <p:nvPr userDrawn="1"/>
        </p:nvGrpSpPr>
        <p:grpSpPr>
          <a:xfrm>
            <a:off x="-2035175" y="0"/>
            <a:ext cx="1881477" cy="5176145"/>
            <a:chOff x="-2035175" y="0"/>
            <a:chExt cx="1881477" cy="5176145"/>
          </a:xfrm>
        </p:grpSpPr>
        <p:sp>
          <p:nvSpPr>
            <p:cNvPr id="59"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60" name="Group 59"/>
            <p:cNvGrpSpPr/>
            <p:nvPr userDrawn="1"/>
          </p:nvGrpSpPr>
          <p:grpSpPr>
            <a:xfrm>
              <a:off x="-2035175" y="0"/>
              <a:ext cx="1872000" cy="5176145"/>
              <a:chOff x="-2035175" y="0"/>
              <a:chExt cx="1872000" cy="5730106"/>
            </a:xfrm>
          </p:grpSpPr>
          <p:sp>
            <p:nvSpPr>
              <p:cNvPr id="61"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6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6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7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7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7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8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8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8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7"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88"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9"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90"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91"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5" name="Picture 9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6"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7"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8"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9"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01"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2"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28618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79024" cy="4922391"/>
          </a:xfrm>
          <a:prstGeom prst="rect">
            <a:avLst/>
          </a:prstGeom>
        </p:spPr>
        <p:txBody>
          <a:bodyPr vert="horz" lIns="0" tIns="0" rIns="0" bIns="0" rtlCol="0">
            <a:noAutofit/>
          </a:bodyPr>
          <a:lstStyle>
            <a:lvl1pPr marL="268288" indent="-268288">
              <a:buClr>
                <a:schemeClr val="accent1"/>
              </a:buClr>
              <a:buFont typeface="ING Me" pitchFamily="2" charset="0"/>
              <a:buChar char="•"/>
              <a:defRPr/>
            </a:lvl1pPr>
            <a:lvl2pPr marL="538163" indent="-268288">
              <a:buClr>
                <a:schemeClr val="accent2"/>
              </a:buClr>
              <a:buFont typeface="ING Me" pitchFamily="2" charset="0"/>
              <a:buChar char="•"/>
              <a:defRPr/>
            </a:lvl2pPr>
            <a:lvl3pPr marL="804863" indent="-266700">
              <a:buClr>
                <a:schemeClr val="accent3"/>
              </a:buClr>
              <a:defRPr/>
            </a:lvl3pPr>
            <a:lvl4pPr marL="1077913" indent="-260350">
              <a:buClr>
                <a:schemeClr val="accent4"/>
              </a:buClr>
              <a:defRPr/>
            </a:lvl4pPr>
            <a:lvl5pPr marL="1341438" indent="-252413">
              <a:buClr>
                <a:schemeClr val="accent5"/>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p>
            <a:r>
              <a:rPr lang="en-US" noProof="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19951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p:spTree>
      <p:nvGrpSpPr>
        <p:cNvPr id="1" name=""/>
        <p:cNvGrpSpPr/>
        <p:nvPr/>
      </p:nvGrpSpPr>
      <p:grpSpPr>
        <a:xfrm>
          <a:off x="0" y="0"/>
          <a:ext cx="0" cy="0"/>
          <a:chOff x="0" y="0"/>
          <a:chExt cx="0" cy="0"/>
        </a:xfrm>
      </p:grpSpPr>
      <p:grpSp>
        <p:nvGrpSpPr>
          <p:cNvPr id="66" name="Group 65"/>
          <p:cNvGrpSpPr>
            <a:grpSpLocks noChangeAspect="1"/>
          </p:cNvGrpSpPr>
          <p:nvPr userDrawn="1"/>
        </p:nvGrpSpPr>
        <p:grpSpPr bwMode="gray">
          <a:xfrm>
            <a:off x="0" y="1643199"/>
            <a:ext cx="5909320" cy="3045600"/>
            <a:chOff x="3465513" y="2070100"/>
            <a:chExt cx="5260975" cy="2711450"/>
          </a:xfrm>
        </p:grpSpPr>
        <p:sp>
          <p:nvSpPr>
            <p:cNvPr id="67"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67"/>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8"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3" name="TextBox 22"/>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cxnSp>
        <p:nvCxnSpPr>
          <p:cNvPr id="24" name="Straight Connector 23"/>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65" name="Picture Placeholder 64"/>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6"/>
              <a:chOff x="-2035175" y="0"/>
              <a:chExt cx="1872000" cy="5730107"/>
            </a:xfrm>
          </p:grpSpPr>
          <p:sp>
            <p:nvSpPr>
              <p:cNvPr id="55" name="Rectangle 104"/>
              <p:cNvSpPr>
                <a:spLocks noChangeArrowheads="1"/>
              </p:cNvSpPr>
              <p:nvPr/>
            </p:nvSpPr>
            <p:spPr bwMode="gray">
              <a:xfrm>
                <a:off x="-2035175" y="4686980"/>
                <a:ext cx="1872000" cy="1043127"/>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9"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70"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71"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72"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73"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4"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5"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6"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77"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7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0" name="Picture 7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8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0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413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userDrawn="1"/>
        </p:nvGrpSpPr>
        <p:grpSpPr bwMode="gray">
          <a:xfrm>
            <a:off x="0"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900" b="0"/>
            </a:lvl1pPr>
          </a:lstStyle>
          <a:p>
            <a:r>
              <a:rPr lang="en-GB" dirty="0"/>
              <a:t>Click to insert project logo</a:t>
            </a: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6" name="Straight Connector 15"/>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Min.</a:t>
            </a:r>
            <a:r>
              <a:rPr lang="en-GB" sz="1000" baseline="0" dirty="0"/>
              <a:t> height</a:t>
            </a:r>
            <a:endParaRPr lang="en-GB" sz="1000" dirty="0"/>
          </a:p>
        </p:txBody>
      </p:sp>
      <p:sp>
        <p:nvSpPr>
          <p:cNvPr id="32" name="TextBox 31"/>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cxnSp>
        <p:nvCxnSpPr>
          <p:cNvPr id="33" name="Straight Connector 3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56" name="Group 55"/>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grpSp>
        <p:nvGrpSpPr>
          <p:cNvPr id="53" name="Group 52"/>
          <p:cNvGrpSpPr/>
          <p:nvPr userDrawn="1"/>
        </p:nvGrpSpPr>
        <p:grpSpPr>
          <a:xfrm>
            <a:off x="-2035175" y="0"/>
            <a:ext cx="1881477" cy="5176145"/>
            <a:chOff x="-2035175" y="0"/>
            <a:chExt cx="1881477" cy="5176145"/>
          </a:xfrm>
        </p:grpSpPr>
        <p:sp>
          <p:nvSpPr>
            <p:cNvPr id="5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5"/>
              <a:chOff x="-2035175" y="0"/>
              <a:chExt cx="1872000" cy="5730106"/>
            </a:xfrm>
          </p:grpSpPr>
          <p:sp>
            <p:nvSpPr>
              <p:cNvPr id="81" name="Rectangle 104"/>
              <p:cNvSpPr>
                <a:spLocks noChangeArrowheads="1"/>
              </p:cNvSpPr>
              <p:nvPr/>
            </p:nvSpPr>
            <p:spPr bwMode="gray">
              <a:xfrm>
                <a:off x="-2035175" y="4672310"/>
                <a:ext cx="1872000" cy="1057796"/>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2"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83"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84"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85"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86"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87"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88"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89"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90"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91"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92"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93"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94"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95"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96"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9"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100"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101"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108"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109"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110" name="Picture 10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111"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112"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113"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114"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115"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11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11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63800200"/>
      </p:ext>
    </p:extLst>
  </p:cSld>
  <p:clrMapOvr>
    <a:masterClrMapping/>
  </p:clrMapOvr>
  <p:extLst>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Confidential">
    <p:spTree>
      <p:nvGrpSpPr>
        <p:cNvPr id="1" name=""/>
        <p:cNvGrpSpPr/>
        <p:nvPr/>
      </p:nvGrpSpPr>
      <p:grpSpPr>
        <a:xfrm>
          <a:off x="0" y="0"/>
          <a:ext cx="0" cy="0"/>
          <a:chOff x="0" y="0"/>
          <a:chExt cx="0" cy="0"/>
        </a:xfrm>
      </p:grpSpPr>
      <p:grpSp>
        <p:nvGrpSpPr>
          <p:cNvPr id="80" name="Group 79"/>
          <p:cNvGrpSpPr>
            <a:grpSpLocks noChangeAspect="1"/>
          </p:cNvGrpSpPr>
          <p:nvPr userDrawn="1"/>
        </p:nvGrpSpPr>
        <p:grpSpPr bwMode="gray">
          <a:xfrm>
            <a:off x="0" y="1643199"/>
            <a:ext cx="5909320" cy="3045600"/>
            <a:chOff x="3465513" y="2070100"/>
            <a:chExt cx="5260975" cy="2711450"/>
          </a:xfrm>
        </p:grpSpPr>
        <p:sp>
          <p:nvSpPr>
            <p:cNvPr id="81"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5" name="Freeform 84"/>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19"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a:t>Click to insert project logo</a:t>
            </a: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dirty="0"/>
              <a:t>Max.</a:t>
            </a:r>
            <a:r>
              <a:rPr lang="en-GB" sz="1000" baseline="0" dirty="0"/>
              <a:t> width</a:t>
            </a:r>
            <a:endParaRPr lang="en-GB" sz="1000" dirty="0"/>
          </a:p>
        </p:txBody>
      </p:sp>
      <p:sp>
        <p:nvSpPr>
          <p:cNvPr id="27" name="TextBox 26"/>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dirty="0"/>
              <a:t>Max.</a:t>
            </a:r>
            <a:r>
              <a:rPr lang="en-GB" sz="1000" baseline="0" dirty="0"/>
              <a:t> height</a:t>
            </a:r>
            <a:endParaRPr lang="en-GB" sz="1000" dirty="0"/>
          </a:p>
        </p:txBody>
      </p:sp>
      <p:cxnSp>
        <p:nvCxnSpPr>
          <p:cNvPr id="28" name="Straight Connector 27"/>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5" name="Group 44"/>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dirty="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54" name="Picture Placeholder 53"/>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52" name="Group 51"/>
          <p:cNvGrpSpPr/>
          <p:nvPr userDrawn="1"/>
        </p:nvGrpSpPr>
        <p:grpSpPr>
          <a:xfrm>
            <a:off x="-2035175" y="0"/>
            <a:ext cx="1881477" cy="5176146"/>
            <a:chOff x="-2035175" y="0"/>
            <a:chExt cx="1881477" cy="5176146"/>
          </a:xfrm>
        </p:grpSpPr>
        <p:sp>
          <p:nvSpPr>
            <p:cNvPr id="5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5" name="Group 54"/>
            <p:cNvGrpSpPr/>
            <p:nvPr userDrawn="1"/>
          </p:nvGrpSpPr>
          <p:grpSpPr>
            <a:xfrm>
              <a:off x="-2035175" y="0"/>
              <a:ext cx="1872000" cy="5176146"/>
              <a:chOff x="-2035175" y="0"/>
              <a:chExt cx="1872000" cy="5730107"/>
            </a:xfrm>
          </p:grpSpPr>
          <p:sp>
            <p:nvSpPr>
              <p:cNvPr id="56" name="Rectangle 104"/>
              <p:cNvSpPr>
                <a:spLocks noChangeArrowheads="1"/>
              </p:cNvSpPr>
              <p:nvPr/>
            </p:nvSpPr>
            <p:spPr bwMode="gray">
              <a:xfrm>
                <a:off x="-2035175" y="4679072"/>
                <a:ext cx="1872000" cy="105103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6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7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7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76"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7" name="Picture 7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7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82"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3"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4"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6"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7"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54550112"/>
      </p:ext>
    </p:extLst>
  </p:cSld>
  <p:clrMapOvr>
    <a:masterClrMapping/>
  </p:clrMapOvr>
  <p:extLst>
    <p:ext uri="{DCECCB84-F9BA-43D5-87BE-67443E8EF086}">
      <p15:sldGuideLst xmlns:p15="http://schemas.microsoft.com/office/powerpoint/2012/main">
        <p15:guide id="1" orient="horz" pos="413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a:t>Click to edit Master text styles</a:t>
            </a:r>
          </a:p>
        </p:txBody>
      </p:sp>
      <p:pic>
        <p:nvPicPr>
          <p:cNvPr id="38" name="Picture 3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42" name="Group 41"/>
          <p:cNvGrpSpPr/>
          <p:nvPr userDrawn="1"/>
        </p:nvGrpSpPr>
        <p:grpSpPr>
          <a:xfrm>
            <a:off x="-2035175" y="0"/>
            <a:ext cx="1881477" cy="5176145"/>
            <a:chOff x="-2035175" y="0"/>
            <a:chExt cx="1881477" cy="5176145"/>
          </a:xfrm>
        </p:grpSpPr>
        <p:sp>
          <p:nvSpPr>
            <p:cNvPr id="43"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5"/>
              <a:chOff x="-2035175" y="0"/>
              <a:chExt cx="1872000" cy="5730106"/>
            </a:xfrm>
          </p:grpSpPr>
          <p:sp>
            <p:nvSpPr>
              <p:cNvPr id="46" name="Rectangle 104"/>
              <p:cNvSpPr>
                <a:spLocks noChangeArrowheads="1"/>
              </p:cNvSpPr>
              <p:nvPr/>
            </p:nvSpPr>
            <p:spPr bwMode="gray">
              <a:xfrm>
                <a:off x="-2035175" y="4673798"/>
                <a:ext cx="1872000" cy="1056308"/>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64"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65"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84"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85" name="Picture 8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88"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89"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0"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1"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2"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3"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4"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6" name="Picture 65"/>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18941820"/>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3167" y="6203775"/>
            <a:ext cx="1518197" cy="378000"/>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noProof="0" dirty="0"/>
              <a:t>Click icon to add picture</a:t>
            </a:r>
            <a:endParaRPr lang="en-GB" noProof="0" dirty="0"/>
          </a:p>
        </p:txBody>
      </p:sp>
      <p:grpSp>
        <p:nvGrpSpPr>
          <p:cNvPr id="43" name="Group 42"/>
          <p:cNvGrpSpPr/>
          <p:nvPr userDrawn="1"/>
        </p:nvGrpSpPr>
        <p:grpSpPr>
          <a:xfrm>
            <a:off x="-2035175" y="0"/>
            <a:ext cx="1881477" cy="5176147"/>
            <a:chOff x="-2035175" y="0"/>
            <a:chExt cx="1881477" cy="5176147"/>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45" name="Group 44"/>
            <p:cNvGrpSpPr/>
            <p:nvPr userDrawn="1"/>
          </p:nvGrpSpPr>
          <p:grpSpPr>
            <a:xfrm>
              <a:off x="-2035175" y="0"/>
              <a:ext cx="1872000" cy="5176147"/>
              <a:chOff x="-2035175" y="0"/>
              <a:chExt cx="1872000" cy="5730108"/>
            </a:xfrm>
          </p:grpSpPr>
          <p:sp>
            <p:nvSpPr>
              <p:cNvPr id="46" name="Rectangle 104"/>
              <p:cNvSpPr>
                <a:spLocks noChangeArrowheads="1"/>
              </p:cNvSpPr>
              <p:nvPr/>
            </p:nvSpPr>
            <p:spPr bwMode="gray">
              <a:xfrm>
                <a:off x="-2035175" y="4653097"/>
                <a:ext cx="1872000" cy="107701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8"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49"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0"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51"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52"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53"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54"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55"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56"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57"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58"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59"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0"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61"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62"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63"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85"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86"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90"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91" name="Picture 9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92"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93"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94"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95"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96"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97"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98"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pic>
        <p:nvPicPr>
          <p:cNvPr id="64" name="Picture 63"/>
          <p:cNvPicPr>
            <a:picLocks noChangeAspect="1"/>
          </p:cNvPicPr>
          <p:nvPr userDrawn="1"/>
        </p:nvPicPr>
        <p:blipFill>
          <a:blip r:embed="rId4"/>
          <a:stretch>
            <a:fillRect/>
          </a:stretch>
        </p:blipFill>
        <p:spPr>
          <a:xfrm>
            <a:off x="660400" y="6076157"/>
            <a:ext cx="2552107" cy="766800"/>
          </a:xfrm>
          <a:prstGeom prst="rect">
            <a:avLst/>
          </a:prstGeom>
        </p:spPr>
      </p:pic>
    </p:spTree>
    <p:extLst>
      <p:ext uri="{BB962C8B-B14F-4D97-AF65-F5344CB8AC3E}">
        <p14:creationId xmlns:p14="http://schemas.microsoft.com/office/powerpoint/2010/main" val="2317490681"/>
      </p:ext>
    </p:extLst>
  </p:cSld>
  <p:clrMapOvr>
    <a:masterClrMapping/>
  </p:clrMapOvr>
  <p:extLst>
    <p:ext uri="{DCECCB84-F9BA-43D5-87BE-67443E8EF086}">
      <p15:sldGuideLst xmlns:p15="http://schemas.microsoft.com/office/powerpoint/2012/main">
        <p15:guide id="1" orient="horz" pos="413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693738" y="6230179"/>
            <a:ext cx="11498262" cy="627821"/>
            <a:chOff x="693738" y="6230179"/>
            <a:chExt cx="11498262" cy="627821"/>
          </a:xfrm>
        </p:grpSpPr>
        <p:sp>
          <p:nvSpPr>
            <p:cNvPr id="41" name="Freeform 9"/>
            <p:cNvSpPr>
              <a:spLocks/>
            </p:cNvSpPr>
            <p:nvPr userDrawn="1"/>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9" name="Rectangle 38"/>
            <p:cNvSpPr/>
            <p:nvPr userDrawn="1"/>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a:p>
          </p:txBody>
        </p:sp>
      </p:grpSp>
      <p:sp>
        <p:nvSpPr>
          <p:cNvPr id="2" name="Title Placeholder 1"/>
          <p:cNvSpPr>
            <a:spLocks noGrp="1"/>
          </p:cNvSpPr>
          <p:nvPr>
            <p:ph type="title"/>
          </p:nvPr>
        </p:nvSpPr>
        <p:spPr bwMode="auto">
          <a:xfrm>
            <a:off x="845575" y="280733"/>
            <a:ext cx="10479024" cy="854075"/>
          </a:xfrm>
          <a:prstGeom prst="rect">
            <a:avLst/>
          </a:prstGeom>
        </p:spPr>
        <p:txBody>
          <a:bodyPr vert="horz" lIns="0" tIns="0" rIns="0" bIns="0" rtlCol="0" anchor="ctr">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auto">
          <a:xfrm>
            <a:off x="845575" y="1278000"/>
            <a:ext cx="10479024" cy="4922799"/>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21" name="Slide Number Placeholder 5"/>
          <p:cNvSpPr>
            <a:spLocks noGrp="1"/>
          </p:cNvSpPr>
          <p:nvPr>
            <p:ph type="sldNum" sz="quarter" idx="4"/>
          </p:nvPr>
        </p:nvSpPr>
        <p:spPr bwMode="gray">
          <a:xfrm>
            <a:off x="838200" y="6498000"/>
            <a:ext cx="495300" cy="188119"/>
          </a:xfrm>
          <a:prstGeom prst="rect">
            <a:avLst/>
          </a:prstGeom>
        </p:spPr>
        <p:txBody>
          <a:bodyPr vert="horz" lIns="0" tIns="0" rIns="0" bIns="0" rtlCol="0" anchor="ctr"/>
          <a:lstStyle>
            <a:lvl1pPr algn="l">
              <a:defRPr sz="1000" b="1">
                <a:solidFill>
                  <a:schemeClr val="tx1"/>
                </a:solidFill>
              </a:defRPr>
            </a:lvl1pPr>
          </a:lstStyle>
          <a:p>
            <a:fld id="{DDD2A080-DA64-4F5C-9131-47EB793B4410}" type="slidenum">
              <a:rPr lang="en-GB" noProof="0" smtClean="0"/>
              <a:pPr/>
              <a:t>‹#›</a:t>
            </a:fld>
            <a:endParaRPr lang="en-GB" noProof="0" dirty="0"/>
          </a:p>
        </p:txBody>
      </p:sp>
      <p:grpSp>
        <p:nvGrpSpPr>
          <p:cNvPr id="46" name="Group 45"/>
          <p:cNvGrpSpPr/>
          <p:nvPr userDrawn="1"/>
        </p:nvGrpSpPr>
        <p:grpSpPr>
          <a:xfrm>
            <a:off x="-2025698" y="6362700"/>
            <a:ext cx="1857255" cy="500063"/>
            <a:chOff x="-2025698" y="6445247"/>
            <a:chExt cx="1857255" cy="417516"/>
          </a:xfrm>
        </p:grpSpPr>
        <p:sp>
          <p:nvSpPr>
            <p:cNvPr id="47" name="Rectangle 104"/>
            <p:cNvSpPr>
              <a:spLocks noChangeArrowheads="1"/>
            </p:cNvSpPr>
            <p:nvPr userDrawn="1"/>
          </p:nvSpPr>
          <p:spPr bwMode="gray">
            <a:xfrm>
              <a:off x="-2025698" y="6445247"/>
              <a:ext cx="1447848"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GB" sz="1200" b="1" i="0" u="none" strike="noStrike" kern="0" cap="none" spc="0" normalizeH="0" baseline="0" noProof="0" dirty="0">
                  <a:ln>
                    <a:noFill/>
                  </a:ln>
                  <a:solidFill>
                    <a:srgbClr val="FDFDFD"/>
                  </a:solidFill>
                  <a:effectLst/>
                  <a:uLnTx/>
                  <a:uFillTx/>
                  <a:latin typeface="+mn-lt"/>
                </a:rPr>
                <a:t>No content below </a:t>
              </a:r>
              <a:br>
                <a:rPr kumimoji="0" lang="en-GB" altLang="en-GB" sz="1200" b="1" i="0" u="none" strike="noStrike" kern="0" cap="none" spc="0" normalizeH="0" baseline="0" noProof="0" dirty="0">
                  <a:ln>
                    <a:noFill/>
                  </a:ln>
                  <a:solidFill>
                    <a:srgbClr val="FDFDFD"/>
                  </a:solidFill>
                  <a:effectLst/>
                  <a:uLnTx/>
                  <a:uFillTx/>
                  <a:latin typeface="+mn-lt"/>
                </a:rPr>
              </a:br>
              <a:r>
                <a:rPr kumimoji="0" lang="en-GB" altLang="en-GB" sz="1200" b="1" i="0" u="none" strike="noStrike" kern="0" cap="none" spc="0" normalizeH="0" baseline="0" noProof="0" dirty="0">
                  <a:ln>
                    <a:noFill/>
                  </a:ln>
                  <a:solidFill>
                    <a:srgbClr val="FDFDFD"/>
                  </a:solidFill>
                  <a:effectLst/>
                  <a:uLnTx/>
                  <a:uFillTx/>
                  <a:latin typeface="+mn-lt"/>
                </a:rPr>
                <a:t>the grey line</a:t>
              </a:r>
            </a:p>
          </p:txBody>
        </p:sp>
        <p:grpSp>
          <p:nvGrpSpPr>
            <p:cNvPr id="48" name="Group 47"/>
            <p:cNvGrpSpPr/>
            <p:nvPr userDrawn="1"/>
          </p:nvGrpSpPr>
          <p:grpSpPr bwMode="gray">
            <a:xfrm>
              <a:off x="-546100" y="6452392"/>
              <a:ext cx="377657" cy="403227"/>
              <a:chOff x="-2035174" y="6454773"/>
              <a:chExt cx="1872000" cy="403227"/>
            </a:xfrm>
          </p:grpSpPr>
          <p:cxnSp>
            <p:nvCxnSpPr>
              <p:cNvPr id="49" name="Straight Connector 4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8" name="Picture 37"/>
          <p:cNvPicPr>
            <a:picLocks noChangeAspect="1"/>
          </p:cNvPicPr>
          <p:nvPr userDrawn="1"/>
        </p:nvPicPr>
        <p:blipFill>
          <a:blip r:embed="rId34" cstate="screen">
            <a:extLst>
              <a:ext uri="{28A0092B-C50C-407E-A947-70E740481C1C}">
                <a14:useLocalDpi xmlns:a14="http://schemas.microsoft.com/office/drawing/2010/main"/>
              </a:ext>
            </a:extLst>
          </a:blip>
          <a:stretch>
            <a:fillRect/>
          </a:stretch>
        </p:blipFill>
        <p:spPr>
          <a:xfrm>
            <a:off x="10723433" y="6358069"/>
            <a:ext cx="1183250" cy="294605"/>
          </a:xfrm>
          <a:prstGeom prst="rect">
            <a:avLst/>
          </a:prstGeom>
        </p:spPr>
      </p:pic>
      <p:grpSp>
        <p:nvGrpSpPr>
          <p:cNvPr id="6" name="Group 5"/>
          <p:cNvGrpSpPr/>
          <p:nvPr userDrawn="1"/>
        </p:nvGrpSpPr>
        <p:grpSpPr>
          <a:xfrm>
            <a:off x="-2035175" y="0"/>
            <a:ext cx="1881477" cy="5176145"/>
            <a:chOff x="-2035175" y="0"/>
            <a:chExt cx="1881477" cy="5176145"/>
          </a:xfrm>
        </p:grpSpPr>
        <p:sp>
          <p:nvSpPr>
            <p:cNvPr id="44" name="Rectangle 104"/>
            <p:cNvSpPr>
              <a:spLocks noChangeArrowheads="1"/>
            </p:cNvSpPr>
            <p:nvPr userDrawn="1"/>
          </p:nvSpPr>
          <p:spPr bwMode="gray">
            <a:xfrm>
              <a:off x="-2025698" y="0"/>
              <a:ext cx="1872000" cy="5176145"/>
            </a:xfrm>
            <a:prstGeom prst="rect">
              <a:avLst/>
            </a:prstGeom>
            <a:solidFill>
              <a:srgbClr val="EAEAEA"/>
            </a:solidFill>
            <a:ln>
              <a:noFill/>
            </a:ln>
            <a:effectLst/>
          </p:spPr>
          <p:txBody>
            <a:bodyPr wrap="square" lIns="180000" tIns="180000" rIns="180000" bIns="180000" anchor="ctr">
              <a:noAutofit/>
            </a:bodyPr>
            <a:lstStyle/>
            <a:p>
              <a:endParaRPr lang="en-GB" sz="1000" noProof="0" dirty="0"/>
            </a:p>
          </p:txBody>
        </p:sp>
        <p:grpSp>
          <p:nvGrpSpPr>
            <p:cNvPr id="54" name="Group 53"/>
            <p:cNvGrpSpPr/>
            <p:nvPr userDrawn="1"/>
          </p:nvGrpSpPr>
          <p:grpSpPr>
            <a:xfrm>
              <a:off x="-2035175" y="0"/>
              <a:ext cx="1872000" cy="5176145"/>
              <a:chOff x="-2035175" y="0"/>
              <a:chExt cx="1872000" cy="5730106"/>
            </a:xfrm>
          </p:grpSpPr>
          <p:sp>
            <p:nvSpPr>
              <p:cNvPr id="55" name="Rectangle 104"/>
              <p:cNvSpPr>
                <a:spLocks noChangeArrowheads="1"/>
              </p:cNvSpPr>
              <p:nvPr/>
            </p:nvSpPr>
            <p:spPr bwMode="gray">
              <a:xfrm>
                <a:off x="-2035175" y="4672569"/>
                <a:ext cx="1872000" cy="1057537"/>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6" name="Rectangle 104"/>
              <p:cNvSpPr>
                <a:spLocks noChangeArrowheads="1"/>
              </p:cNvSpPr>
              <p:nvPr userDrawn="1"/>
            </p:nvSpPr>
            <p:spPr bwMode="gray">
              <a:xfrm>
                <a:off x="-2035175" y="0"/>
                <a:ext cx="1872000" cy="4709801"/>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05"/>
              <p:cNvSpPr>
                <a:spLocks noChangeArrowheads="1"/>
              </p:cNvSpPr>
              <p:nvPr userDrawn="1"/>
            </p:nvSpPr>
            <p:spPr bwMode="gray">
              <a:xfrm>
                <a:off x="-1903413" y="665771"/>
                <a:ext cx="215900" cy="215900"/>
              </a:xfrm>
              <a:prstGeom prst="rect">
                <a:avLst/>
              </a:prstGeom>
              <a:solidFill>
                <a:srgbClr val="FF6200"/>
              </a:solidFill>
              <a:ln>
                <a:noFill/>
              </a:ln>
              <a:effectLst/>
            </p:spPr>
            <p:txBody>
              <a:bodyPr wrap="square" anchor="ctr">
                <a:noAutofit/>
              </a:bodyPr>
              <a:lstStyle/>
              <a:p>
                <a:endParaRPr lang="en-GB" sz="1000" dirty="0"/>
              </a:p>
            </p:txBody>
          </p:sp>
          <p:sp>
            <p:nvSpPr>
              <p:cNvPr id="58" name="Rectangle 106"/>
              <p:cNvSpPr>
                <a:spLocks noChangeArrowheads="1"/>
              </p:cNvSpPr>
              <p:nvPr userDrawn="1"/>
            </p:nvSpPr>
            <p:spPr bwMode="gray">
              <a:xfrm>
                <a:off x="-1612900" y="67529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Orange</a:t>
                </a:r>
              </a:p>
              <a:p>
                <a:pPr>
                  <a:lnSpc>
                    <a:spcPct val="65000"/>
                  </a:lnSpc>
                  <a:spcBef>
                    <a:spcPct val="20000"/>
                  </a:spcBef>
                  <a:spcAft>
                    <a:spcPct val="20000"/>
                  </a:spcAft>
                </a:pPr>
                <a:r>
                  <a:rPr lang="en-GB" altLang="en-GB" sz="1000" dirty="0">
                    <a:solidFill>
                      <a:srgbClr val="333333"/>
                    </a:solidFill>
                  </a:rPr>
                  <a:t>RGB= 255, 98, 0</a:t>
                </a:r>
              </a:p>
            </p:txBody>
          </p:sp>
          <p:sp>
            <p:nvSpPr>
              <p:cNvPr id="59" name="Rectangle 107"/>
              <p:cNvSpPr>
                <a:spLocks noChangeArrowheads="1"/>
              </p:cNvSpPr>
              <p:nvPr userDrawn="1"/>
            </p:nvSpPr>
            <p:spPr bwMode="gray">
              <a:xfrm>
                <a:off x="-1903413" y="1055027"/>
                <a:ext cx="215900" cy="215900"/>
              </a:xfrm>
              <a:prstGeom prst="rect">
                <a:avLst/>
              </a:prstGeom>
              <a:solidFill>
                <a:srgbClr val="A8A8A8"/>
              </a:solidFill>
              <a:ln>
                <a:noFill/>
              </a:ln>
              <a:effectLst/>
            </p:spPr>
            <p:txBody>
              <a:bodyPr wrap="square" anchor="ctr">
                <a:noAutofit/>
              </a:bodyPr>
              <a:lstStyle/>
              <a:p>
                <a:endParaRPr lang="en-GB" sz="1000" dirty="0"/>
              </a:p>
            </p:txBody>
          </p:sp>
          <p:sp>
            <p:nvSpPr>
              <p:cNvPr id="60" name="Rectangle 108"/>
              <p:cNvSpPr>
                <a:spLocks noChangeArrowheads="1"/>
              </p:cNvSpPr>
              <p:nvPr userDrawn="1"/>
            </p:nvSpPr>
            <p:spPr bwMode="gray">
              <a:xfrm>
                <a:off x="-1612900" y="108042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Light Grey</a:t>
                </a:r>
              </a:p>
              <a:p>
                <a:pPr>
                  <a:lnSpc>
                    <a:spcPct val="65000"/>
                  </a:lnSpc>
                  <a:spcBef>
                    <a:spcPct val="20000"/>
                  </a:spcBef>
                  <a:spcAft>
                    <a:spcPct val="20000"/>
                  </a:spcAft>
                </a:pPr>
                <a:r>
                  <a:rPr lang="en-GB" altLang="en-GB" sz="1000" dirty="0">
                    <a:solidFill>
                      <a:srgbClr val="333333"/>
                    </a:solidFill>
                  </a:rPr>
                  <a:t>RGB= 168, 168, 168</a:t>
                </a:r>
              </a:p>
            </p:txBody>
          </p:sp>
          <p:sp>
            <p:nvSpPr>
              <p:cNvPr id="61" name="Rectangle 109"/>
              <p:cNvSpPr>
                <a:spLocks noChangeArrowheads="1"/>
              </p:cNvSpPr>
              <p:nvPr userDrawn="1"/>
            </p:nvSpPr>
            <p:spPr bwMode="gray">
              <a:xfrm>
                <a:off x="-1903413" y="2583180"/>
                <a:ext cx="215900" cy="215900"/>
              </a:xfrm>
              <a:prstGeom prst="rect">
                <a:avLst/>
              </a:prstGeom>
              <a:solidFill>
                <a:srgbClr val="525199"/>
              </a:solidFill>
              <a:ln>
                <a:noFill/>
              </a:ln>
              <a:effectLst/>
            </p:spPr>
            <p:txBody>
              <a:bodyPr wrap="square" anchor="ctr">
                <a:noAutofit/>
              </a:bodyPr>
              <a:lstStyle/>
              <a:p>
                <a:endParaRPr lang="en-GB" sz="1000" dirty="0"/>
              </a:p>
            </p:txBody>
          </p:sp>
          <p:sp>
            <p:nvSpPr>
              <p:cNvPr id="62" name="Rectangle 110"/>
              <p:cNvSpPr>
                <a:spLocks noChangeArrowheads="1"/>
              </p:cNvSpPr>
              <p:nvPr userDrawn="1"/>
            </p:nvSpPr>
            <p:spPr bwMode="gray">
              <a:xfrm>
                <a:off x="-1612900" y="25927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Indigo</a:t>
                </a:r>
              </a:p>
              <a:p>
                <a:pPr>
                  <a:lnSpc>
                    <a:spcPct val="65000"/>
                  </a:lnSpc>
                  <a:spcBef>
                    <a:spcPct val="20000"/>
                  </a:spcBef>
                  <a:spcAft>
                    <a:spcPct val="20000"/>
                  </a:spcAft>
                </a:pPr>
                <a:r>
                  <a:rPr lang="en-GB" altLang="en-GB" sz="1000" dirty="0">
                    <a:solidFill>
                      <a:srgbClr val="333333"/>
                    </a:solidFill>
                  </a:rPr>
                  <a:t>RGB= 82, 81, 153</a:t>
                </a:r>
              </a:p>
            </p:txBody>
          </p:sp>
          <p:sp>
            <p:nvSpPr>
              <p:cNvPr id="63" name="Rectangle 111"/>
              <p:cNvSpPr>
                <a:spLocks noChangeArrowheads="1"/>
              </p:cNvSpPr>
              <p:nvPr userDrawn="1"/>
            </p:nvSpPr>
            <p:spPr bwMode="gray">
              <a:xfrm>
                <a:off x="-1903413" y="3009234"/>
                <a:ext cx="215900" cy="215900"/>
              </a:xfrm>
              <a:prstGeom prst="rect">
                <a:avLst/>
              </a:prstGeom>
              <a:solidFill>
                <a:srgbClr val="60A6DA"/>
              </a:solidFill>
              <a:ln>
                <a:noFill/>
              </a:ln>
              <a:effectLst/>
            </p:spPr>
            <p:txBody>
              <a:bodyPr wrap="square" anchor="ctr">
                <a:noAutofit/>
              </a:bodyPr>
              <a:lstStyle/>
              <a:p>
                <a:endParaRPr lang="en-GB" sz="1000" dirty="0"/>
              </a:p>
            </p:txBody>
          </p:sp>
          <p:sp>
            <p:nvSpPr>
              <p:cNvPr id="64" name="Rectangle 112"/>
              <p:cNvSpPr>
                <a:spLocks noChangeArrowheads="1"/>
              </p:cNvSpPr>
              <p:nvPr userDrawn="1"/>
            </p:nvSpPr>
            <p:spPr bwMode="gray">
              <a:xfrm>
                <a:off x="-1612900" y="300923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Sky</a:t>
                </a:r>
              </a:p>
              <a:p>
                <a:pPr>
                  <a:lnSpc>
                    <a:spcPct val="65000"/>
                  </a:lnSpc>
                  <a:spcBef>
                    <a:spcPct val="20000"/>
                  </a:spcBef>
                  <a:spcAft>
                    <a:spcPct val="20000"/>
                  </a:spcAft>
                </a:pPr>
                <a:r>
                  <a:rPr lang="en-GB" altLang="en-GB" sz="1000" dirty="0">
                    <a:solidFill>
                      <a:srgbClr val="333333"/>
                    </a:solidFill>
                  </a:rPr>
                  <a:t>RGB= 96, 166, 218</a:t>
                </a:r>
              </a:p>
            </p:txBody>
          </p:sp>
          <p:sp>
            <p:nvSpPr>
              <p:cNvPr id="65" name="Rectangle 113"/>
              <p:cNvSpPr>
                <a:spLocks noChangeArrowheads="1"/>
              </p:cNvSpPr>
              <p:nvPr userDrawn="1"/>
            </p:nvSpPr>
            <p:spPr bwMode="gray">
              <a:xfrm>
                <a:off x="-1903413"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200" b="1" dirty="0">
                    <a:solidFill>
                      <a:srgbClr val="333333"/>
                    </a:solidFill>
                  </a:rPr>
                  <a:t>Colour guidelines</a:t>
                </a:r>
              </a:p>
            </p:txBody>
          </p:sp>
          <p:sp>
            <p:nvSpPr>
              <p:cNvPr id="66" name="Rectangle 107"/>
              <p:cNvSpPr>
                <a:spLocks noChangeArrowheads="1"/>
              </p:cNvSpPr>
              <p:nvPr/>
            </p:nvSpPr>
            <p:spPr bwMode="gray">
              <a:xfrm>
                <a:off x="-1903413" y="3435288"/>
                <a:ext cx="215900" cy="215900"/>
              </a:xfrm>
              <a:prstGeom prst="rect">
                <a:avLst/>
              </a:prstGeom>
              <a:solidFill>
                <a:srgbClr val="AB0066"/>
              </a:solidFill>
              <a:ln>
                <a:noFill/>
              </a:ln>
              <a:effectLst/>
            </p:spPr>
            <p:txBody>
              <a:bodyPr wrap="square" anchor="ctr">
                <a:noAutofit/>
              </a:bodyPr>
              <a:lstStyle/>
              <a:p>
                <a:endParaRPr lang="en-GB" sz="1000" dirty="0"/>
              </a:p>
            </p:txBody>
          </p:sp>
          <p:sp>
            <p:nvSpPr>
              <p:cNvPr id="67" name="Rectangle 108"/>
              <p:cNvSpPr>
                <a:spLocks noChangeArrowheads="1"/>
              </p:cNvSpPr>
              <p:nvPr/>
            </p:nvSpPr>
            <p:spPr bwMode="gray">
              <a:xfrm>
                <a:off x="-1612900" y="34349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Fuchsia</a:t>
                </a:r>
              </a:p>
              <a:p>
                <a:pPr>
                  <a:lnSpc>
                    <a:spcPct val="65000"/>
                  </a:lnSpc>
                  <a:spcBef>
                    <a:spcPct val="20000"/>
                  </a:spcBef>
                  <a:spcAft>
                    <a:spcPct val="20000"/>
                  </a:spcAft>
                </a:pPr>
                <a:r>
                  <a:rPr lang="en-GB" altLang="en-GB" sz="1000" dirty="0">
                    <a:solidFill>
                      <a:srgbClr val="333333"/>
                    </a:solidFill>
                  </a:rPr>
                  <a:t>RGB= 171, 0, 102</a:t>
                </a:r>
              </a:p>
            </p:txBody>
          </p:sp>
          <p:sp>
            <p:nvSpPr>
              <p:cNvPr id="68" name="Rectangle 109"/>
              <p:cNvSpPr>
                <a:spLocks noChangeArrowheads="1"/>
              </p:cNvSpPr>
              <p:nvPr/>
            </p:nvSpPr>
            <p:spPr bwMode="gray">
              <a:xfrm>
                <a:off x="-1903413" y="3853390"/>
                <a:ext cx="215900" cy="215900"/>
              </a:xfrm>
              <a:prstGeom prst="rect">
                <a:avLst/>
              </a:prstGeom>
              <a:solidFill>
                <a:srgbClr val="D0D93C"/>
              </a:solidFill>
              <a:ln>
                <a:noFill/>
              </a:ln>
              <a:effectLst/>
            </p:spPr>
            <p:txBody>
              <a:bodyPr wrap="square" anchor="ctr">
                <a:noAutofit/>
              </a:bodyPr>
              <a:lstStyle/>
              <a:p>
                <a:endParaRPr lang="en-GB" sz="1000" dirty="0"/>
              </a:p>
            </p:txBody>
          </p:sp>
          <p:sp>
            <p:nvSpPr>
              <p:cNvPr id="69" name="Rectangle 110"/>
              <p:cNvSpPr>
                <a:spLocks noChangeArrowheads="1"/>
              </p:cNvSpPr>
              <p:nvPr/>
            </p:nvSpPr>
            <p:spPr bwMode="gray">
              <a:xfrm>
                <a:off x="-1612900" y="385218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Lime</a:t>
                </a:r>
              </a:p>
              <a:p>
                <a:pPr>
                  <a:lnSpc>
                    <a:spcPct val="65000"/>
                  </a:lnSpc>
                  <a:spcBef>
                    <a:spcPct val="20000"/>
                  </a:spcBef>
                  <a:spcAft>
                    <a:spcPct val="20000"/>
                  </a:spcAft>
                </a:pPr>
                <a:r>
                  <a:rPr lang="en-GB" altLang="en-GB" sz="1000" dirty="0">
                    <a:solidFill>
                      <a:srgbClr val="333333"/>
                    </a:solidFill>
                  </a:rPr>
                  <a:t>RGB= 208, 217, 60</a:t>
                </a:r>
              </a:p>
            </p:txBody>
          </p:sp>
          <p:sp>
            <p:nvSpPr>
              <p:cNvPr id="70" name="Rectangle 111"/>
              <p:cNvSpPr>
                <a:spLocks noChangeArrowheads="1"/>
              </p:cNvSpPr>
              <p:nvPr/>
            </p:nvSpPr>
            <p:spPr bwMode="gray">
              <a:xfrm>
                <a:off x="-1903413" y="4247638"/>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71" name="Rectangle 112"/>
              <p:cNvSpPr>
                <a:spLocks noChangeArrowheads="1"/>
              </p:cNvSpPr>
              <p:nvPr/>
            </p:nvSpPr>
            <p:spPr bwMode="gray">
              <a:xfrm>
                <a:off x="-1612900" y="4252640"/>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Leaf</a:t>
                </a:r>
              </a:p>
              <a:p>
                <a:pPr>
                  <a:lnSpc>
                    <a:spcPct val="65000"/>
                  </a:lnSpc>
                  <a:spcBef>
                    <a:spcPct val="20000"/>
                  </a:spcBef>
                  <a:spcAft>
                    <a:spcPct val="20000"/>
                  </a:spcAft>
                </a:pPr>
                <a:r>
                  <a:rPr lang="en-GB" altLang="en-GB" sz="1000" dirty="0">
                    <a:solidFill>
                      <a:srgbClr val="333333"/>
                    </a:solidFill>
                  </a:rPr>
                  <a:t>RGB= 52, 150, 81</a:t>
                </a:r>
              </a:p>
            </p:txBody>
          </p:sp>
          <p:sp>
            <p:nvSpPr>
              <p:cNvPr id="72" name="Rectangle 109"/>
              <p:cNvSpPr>
                <a:spLocks noChangeArrowheads="1"/>
              </p:cNvSpPr>
              <p:nvPr/>
            </p:nvSpPr>
            <p:spPr bwMode="gray">
              <a:xfrm>
                <a:off x="-1903413" y="1489280"/>
                <a:ext cx="215900" cy="215900"/>
              </a:xfrm>
              <a:prstGeom prst="rect">
                <a:avLst/>
              </a:prstGeom>
              <a:solidFill>
                <a:srgbClr val="696969"/>
              </a:solidFill>
              <a:ln>
                <a:noFill/>
              </a:ln>
              <a:effectLst/>
            </p:spPr>
            <p:txBody>
              <a:bodyPr wrap="square" anchor="ctr">
                <a:noAutofit/>
              </a:bodyPr>
              <a:lstStyle/>
              <a:p>
                <a:endParaRPr lang="en-GB" sz="1000" dirty="0"/>
              </a:p>
            </p:txBody>
          </p:sp>
          <p:sp>
            <p:nvSpPr>
              <p:cNvPr id="73" name="Rectangle 110"/>
              <p:cNvSpPr>
                <a:spLocks noChangeArrowheads="1"/>
              </p:cNvSpPr>
              <p:nvPr/>
            </p:nvSpPr>
            <p:spPr bwMode="gray">
              <a:xfrm>
                <a:off x="-1612900" y="149880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Mid Grey</a:t>
                </a:r>
              </a:p>
              <a:p>
                <a:pPr>
                  <a:lnSpc>
                    <a:spcPct val="65000"/>
                  </a:lnSpc>
                  <a:spcBef>
                    <a:spcPct val="20000"/>
                  </a:spcBef>
                  <a:spcAft>
                    <a:spcPct val="20000"/>
                  </a:spcAft>
                </a:pPr>
                <a:r>
                  <a:rPr lang="en-GB" altLang="en-GB" sz="1000" dirty="0">
                    <a:solidFill>
                      <a:srgbClr val="333333"/>
                    </a:solidFill>
                  </a:rPr>
                  <a:t>RGB= 105, 105, 105</a:t>
                </a:r>
              </a:p>
            </p:txBody>
          </p:sp>
          <p:sp>
            <p:nvSpPr>
              <p:cNvPr id="74" name="Rectangle 111"/>
              <p:cNvSpPr>
                <a:spLocks noChangeArrowheads="1"/>
              </p:cNvSpPr>
              <p:nvPr/>
            </p:nvSpPr>
            <p:spPr bwMode="gray">
              <a:xfrm>
                <a:off x="-1903413" y="1895419"/>
                <a:ext cx="215900" cy="215900"/>
              </a:xfrm>
              <a:prstGeom prst="rect">
                <a:avLst/>
              </a:prstGeom>
              <a:solidFill>
                <a:srgbClr val="333333"/>
              </a:solidFill>
              <a:ln>
                <a:noFill/>
              </a:ln>
              <a:effectLst/>
            </p:spPr>
            <p:txBody>
              <a:bodyPr wrap="square" anchor="ctr">
                <a:noAutofit/>
              </a:bodyPr>
              <a:lstStyle/>
              <a:p>
                <a:endParaRPr lang="en-GB" sz="1000" dirty="0"/>
              </a:p>
            </p:txBody>
          </p:sp>
          <p:sp>
            <p:nvSpPr>
              <p:cNvPr id="75" name="Rectangle 112"/>
              <p:cNvSpPr>
                <a:spLocks noChangeArrowheads="1"/>
              </p:cNvSpPr>
              <p:nvPr/>
            </p:nvSpPr>
            <p:spPr bwMode="gray">
              <a:xfrm>
                <a:off x="-1612900" y="190494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Text Colour</a:t>
                </a:r>
              </a:p>
              <a:p>
                <a:pPr>
                  <a:lnSpc>
                    <a:spcPct val="65000"/>
                  </a:lnSpc>
                  <a:spcBef>
                    <a:spcPct val="20000"/>
                  </a:spcBef>
                  <a:spcAft>
                    <a:spcPct val="20000"/>
                  </a:spcAft>
                </a:pPr>
                <a:r>
                  <a:rPr lang="en-GB" altLang="en-GB" sz="1000" dirty="0">
                    <a:solidFill>
                      <a:srgbClr val="333333"/>
                    </a:solidFill>
                  </a:rPr>
                  <a:t>RGB= 51, 51, 51</a:t>
                </a:r>
              </a:p>
            </p:txBody>
          </p:sp>
          <p:pic>
            <p:nvPicPr>
              <p:cNvPr id="76" name="Picture 75"/>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a:off x="-1804990" y="2022815"/>
                <a:ext cx="154783" cy="138908"/>
              </a:xfrm>
              <a:prstGeom prst="rect">
                <a:avLst/>
              </a:prstGeom>
            </p:spPr>
          </p:pic>
          <p:sp>
            <p:nvSpPr>
              <p:cNvPr id="77" name="Rectangle 111"/>
              <p:cNvSpPr>
                <a:spLocks noChangeArrowheads="1"/>
              </p:cNvSpPr>
              <p:nvPr userDrawn="1"/>
            </p:nvSpPr>
            <p:spPr bwMode="gray">
              <a:xfrm>
                <a:off x="-1903413" y="4979815"/>
                <a:ext cx="215900" cy="215900"/>
              </a:xfrm>
              <a:prstGeom prst="rect">
                <a:avLst/>
              </a:prstGeom>
              <a:solidFill>
                <a:srgbClr val="FF0000"/>
              </a:solidFill>
              <a:ln>
                <a:noFill/>
              </a:ln>
              <a:effectLst/>
            </p:spPr>
            <p:txBody>
              <a:bodyPr wrap="square" anchor="ctr">
                <a:noAutofit/>
              </a:bodyPr>
              <a:lstStyle/>
              <a:p>
                <a:endParaRPr lang="en-GB" sz="1000" dirty="0"/>
              </a:p>
            </p:txBody>
          </p:sp>
          <p:sp>
            <p:nvSpPr>
              <p:cNvPr id="78" name="Rectangle 112"/>
              <p:cNvSpPr>
                <a:spLocks noChangeArrowheads="1"/>
              </p:cNvSpPr>
              <p:nvPr userDrawn="1"/>
            </p:nvSpPr>
            <p:spPr bwMode="gray">
              <a:xfrm>
                <a:off x="-1612900" y="497981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Minus</a:t>
                </a:r>
              </a:p>
              <a:p>
                <a:pPr>
                  <a:lnSpc>
                    <a:spcPct val="65000"/>
                  </a:lnSpc>
                  <a:spcBef>
                    <a:spcPct val="20000"/>
                  </a:spcBef>
                  <a:spcAft>
                    <a:spcPct val="20000"/>
                  </a:spcAft>
                </a:pPr>
                <a:r>
                  <a:rPr lang="en-GB" altLang="en-GB" sz="1000" dirty="0">
                    <a:solidFill>
                      <a:srgbClr val="333333"/>
                    </a:solidFill>
                  </a:rPr>
                  <a:t>RGB= 255, 0, 0</a:t>
                </a:r>
              </a:p>
            </p:txBody>
          </p:sp>
          <p:sp>
            <p:nvSpPr>
              <p:cNvPr id="79" name="Rectangle 111"/>
              <p:cNvSpPr>
                <a:spLocks noChangeArrowheads="1"/>
              </p:cNvSpPr>
              <p:nvPr userDrawn="1"/>
            </p:nvSpPr>
            <p:spPr bwMode="gray">
              <a:xfrm>
                <a:off x="-1903413" y="5343581"/>
                <a:ext cx="215900" cy="215900"/>
              </a:xfrm>
              <a:prstGeom prst="rect">
                <a:avLst/>
              </a:prstGeom>
              <a:solidFill>
                <a:srgbClr val="019649"/>
              </a:solidFill>
              <a:ln>
                <a:noFill/>
              </a:ln>
              <a:effectLst/>
            </p:spPr>
            <p:txBody>
              <a:bodyPr wrap="square" anchor="ctr">
                <a:noAutofit/>
              </a:bodyPr>
              <a:lstStyle/>
              <a:p>
                <a:endParaRPr lang="en-GB" sz="1000" dirty="0"/>
              </a:p>
            </p:txBody>
          </p:sp>
          <p:sp>
            <p:nvSpPr>
              <p:cNvPr id="80" name="Rectangle 112"/>
              <p:cNvSpPr>
                <a:spLocks noChangeArrowheads="1"/>
              </p:cNvSpPr>
              <p:nvPr userDrawn="1"/>
            </p:nvSpPr>
            <p:spPr bwMode="gray">
              <a:xfrm>
                <a:off x="-1612900" y="535310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GB" sz="1000" dirty="0">
                    <a:solidFill>
                      <a:srgbClr val="333333"/>
                    </a:solidFill>
                  </a:rPr>
                  <a:t>ING Plus</a:t>
                </a:r>
              </a:p>
              <a:p>
                <a:pPr>
                  <a:lnSpc>
                    <a:spcPct val="65000"/>
                  </a:lnSpc>
                  <a:spcBef>
                    <a:spcPct val="20000"/>
                  </a:spcBef>
                  <a:spcAft>
                    <a:spcPct val="20000"/>
                  </a:spcAft>
                </a:pPr>
                <a:r>
                  <a:rPr lang="en-GB" altLang="en-GB" sz="1000" dirty="0">
                    <a:solidFill>
                      <a:srgbClr val="333333"/>
                    </a:solidFill>
                  </a:rPr>
                  <a:t>RGB= 52, 150, 81</a:t>
                </a:r>
              </a:p>
            </p:txBody>
          </p:sp>
          <p:sp>
            <p:nvSpPr>
              <p:cNvPr id="81" name="Rectangle 113"/>
              <p:cNvSpPr>
                <a:spLocks noChangeArrowheads="1"/>
              </p:cNvSpPr>
              <p:nvPr userDrawn="1"/>
            </p:nvSpPr>
            <p:spPr bwMode="gray">
              <a:xfrm>
                <a:off x="-1903413" y="450038"/>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Primary colours</a:t>
                </a:r>
              </a:p>
            </p:txBody>
          </p:sp>
          <p:sp>
            <p:nvSpPr>
              <p:cNvPr id="82" name="Rectangle 113"/>
              <p:cNvSpPr>
                <a:spLocks noChangeArrowheads="1"/>
              </p:cNvSpPr>
              <p:nvPr userDrawn="1"/>
            </p:nvSpPr>
            <p:spPr bwMode="gray">
              <a:xfrm>
                <a:off x="-1903413" y="238042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Secondary colours</a:t>
                </a:r>
              </a:p>
            </p:txBody>
          </p:sp>
          <p:sp>
            <p:nvSpPr>
              <p:cNvPr id="83" name="Rectangle 113"/>
              <p:cNvSpPr>
                <a:spLocks noChangeArrowheads="1"/>
              </p:cNvSpPr>
              <p:nvPr userDrawn="1"/>
            </p:nvSpPr>
            <p:spPr bwMode="gray">
              <a:xfrm>
                <a:off x="-1903413" y="4757632"/>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GB" sz="1000" b="1" dirty="0">
                    <a:solidFill>
                      <a:srgbClr val="333333"/>
                    </a:solidFill>
                  </a:rPr>
                  <a:t>Functional colours</a:t>
                </a:r>
              </a:p>
            </p:txBody>
          </p:sp>
        </p:grp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27" r:id="rId6"/>
    <p:sldLayoutId id="2147483728" r:id="rId7"/>
    <p:sldLayoutId id="2147483732" r:id="rId8"/>
    <p:sldLayoutId id="2147483733" r:id="rId9"/>
    <p:sldLayoutId id="2147483734" r:id="rId10"/>
    <p:sldLayoutId id="2147483735" r:id="rId11"/>
    <p:sldLayoutId id="2147483692" r:id="rId12"/>
    <p:sldLayoutId id="2147483711" r:id="rId13"/>
    <p:sldLayoutId id="2147483694" r:id="rId14"/>
    <p:sldLayoutId id="2147483695" r:id="rId15"/>
    <p:sldLayoutId id="2147483696" r:id="rId16"/>
    <p:sldLayoutId id="2147483736" r:id="rId17"/>
    <p:sldLayoutId id="2147483738" r:id="rId18"/>
    <p:sldLayoutId id="2147483739" r:id="rId19"/>
    <p:sldLayoutId id="2147483731" r:id="rId20"/>
    <p:sldLayoutId id="2147483697" r:id="rId21"/>
    <p:sldLayoutId id="2147483740" r:id="rId22"/>
    <p:sldLayoutId id="2147483716" r:id="rId23"/>
    <p:sldLayoutId id="2147483718" r:id="rId24"/>
    <p:sldLayoutId id="2147483719" r:id="rId25"/>
    <p:sldLayoutId id="2147483700" r:id="rId26"/>
    <p:sldLayoutId id="2147483743" r:id="rId27"/>
    <p:sldLayoutId id="2147483742" r:id="rId28"/>
    <p:sldLayoutId id="2147483741" r:id="rId29"/>
    <p:sldLayoutId id="2147483702" r:id="rId30"/>
    <p:sldLayoutId id="2147483706" r:id="rId31"/>
    <p:sldLayoutId id="2147483726" r:id="rId32"/>
  </p:sldLayoutIdLst>
  <p:hf hdr="0" ftr="0" dt="0"/>
  <p:txStyles>
    <p:title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700" indent="-266700" algn="l" defTabSz="914400"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763" indent="-260350" algn="l" defTabSz="914400"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2000" indent="-252413"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6" pos="7140" userDrawn="1">
          <p15:clr>
            <a:srgbClr val="F26B43"/>
          </p15:clr>
        </p15:guide>
        <p15:guide id="8" pos="528" userDrawn="1">
          <p15:clr>
            <a:srgbClr val="F26B43"/>
          </p15:clr>
        </p15:guide>
        <p15:guide id="9" orient="horz" pos="173" userDrawn="1">
          <p15:clr>
            <a:srgbClr val="F26B43"/>
          </p15:clr>
        </p15:guide>
        <p15:guide id="10" orient="horz" pos="4008" userDrawn="1">
          <p15:clr>
            <a:srgbClr val="F26B43"/>
          </p15:clr>
        </p15:guide>
        <p15:guide id="11" orient="horz" pos="3906" userDrawn="1">
          <p15:clr>
            <a:srgbClr val="F26B43"/>
          </p15:clr>
        </p15:guide>
        <p15:guide id="12" orient="horz" pos="800" userDrawn="1">
          <p15:clr>
            <a:srgbClr val="F26B43"/>
          </p15:clr>
        </p15:guide>
        <p15:guide id="13" pos="7491" userDrawn="1">
          <p15:clr>
            <a:srgbClr val="F26B43"/>
          </p15:clr>
        </p15:guide>
        <p15:guide id="14" pos="437" userDrawn="1">
          <p15:clr>
            <a:srgbClr val="F26B43"/>
          </p15:clr>
        </p15:guide>
        <p15:guide id="15" pos="3834" userDrawn="1">
          <p15:clr>
            <a:srgbClr val="F26B43"/>
          </p15:clr>
        </p15:guide>
        <p15:guide id="16" orient="horz" pos="2358" userDrawn="1">
          <p15:clr>
            <a:srgbClr val="F26B43"/>
          </p15:clr>
        </p15:guide>
        <p15:guide id="17" pos="739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git/git/tree/master/contrib/comple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lab.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mailto:git@github.com:user/repo.git" TargetMode="External"/><Relationship Id="rId2" Type="http://schemas.openxmlformats.org/officeDocument/2006/relationships/hyperlink" Target="https://github.com/user/repo.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lab.sesync.or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s://gitlab.com/users/sign-i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lstStyle/>
          <a:p>
            <a:r>
              <a:rPr lang="en-GB" dirty="0"/>
              <a:t>29 April,  2020</a:t>
            </a:r>
          </a:p>
        </p:txBody>
      </p:sp>
      <p:sp>
        <p:nvSpPr>
          <p:cNvPr id="7" name="Subtitle 5">
            <a:extLst>
              <a:ext uri="{FF2B5EF4-FFF2-40B4-BE49-F238E27FC236}">
                <a16:creationId xmlns:a16="http://schemas.microsoft.com/office/drawing/2014/main" id="{6B9D920F-4CCE-46FF-892E-3A595FB72E77}"/>
              </a:ext>
            </a:extLst>
          </p:cNvPr>
          <p:cNvSpPr>
            <a:spLocks noGrp="1"/>
          </p:cNvSpPr>
          <p:nvPr>
            <p:ph type="subTitle" idx="1"/>
          </p:nvPr>
        </p:nvSpPr>
        <p:spPr>
          <a:xfrm>
            <a:off x="842433" y="4240704"/>
            <a:ext cx="7082733" cy="306798"/>
          </a:xfrm>
        </p:spPr>
        <p:txBody>
          <a:bodyPr/>
          <a:lstStyle/>
          <a:p>
            <a:r>
              <a:rPr lang="en-GB" dirty="0"/>
              <a:t>ING | HCL</a:t>
            </a:r>
          </a:p>
        </p:txBody>
      </p:sp>
      <p:sp>
        <p:nvSpPr>
          <p:cNvPr id="9" name="Title 4">
            <a:extLst>
              <a:ext uri="{FF2B5EF4-FFF2-40B4-BE49-F238E27FC236}">
                <a16:creationId xmlns:a16="http://schemas.microsoft.com/office/drawing/2014/main" id="{4C8AE45D-BA09-4078-B382-42C246255785}"/>
              </a:ext>
            </a:extLst>
          </p:cNvPr>
          <p:cNvSpPr txBox="1">
            <a:spLocks/>
          </p:cNvSpPr>
          <p:nvPr/>
        </p:nvSpPr>
        <p:spPr bwMode="gray">
          <a:xfrm>
            <a:off x="842433" y="2116800"/>
            <a:ext cx="10313209" cy="1895642"/>
          </a:xfrm>
          <a:prstGeom prst="rect">
            <a:avLst/>
          </a:prstGeom>
        </p:spPr>
        <p:txBody>
          <a:bodyPr vert="horz" lIns="0" tIns="0" rIns="0" bIns="0" rtlCol="0" anchor="ctr" anchorCtr="0">
            <a:noAutofit/>
          </a:bodyPr>
          <a:lstStyle>
            <a:lvl1pPr algn="l" defTabSz="914400" rtl="0" eaLnBrk="1" latinLnBrk="0" hangingPunct="1">
              <a:lnSpc>
                <a:spcPts val="4600"/>
              </a:lnSpc>
              <a:spcBef>
                <a:spcPct val="0"/>
              </a:spcBef>
              <a:buNone/>
              <a:defRPr sz="4600" b="1" kern="1200" baseline="0">
                <a:solidFill>
                  <a:schemeClr val="bg1"/>
                </a:solidFill>
                <a:latin typeface="+mj-lt"/>
                <a:ea typeface="+mj-ea"/>
                <a:cs typeface="ING Me" pitchFamily="2" charset="0"/>
              </a:defRPr>
            </a:lvl1pPr>
          </a:lstStyle>
          <a:p>
            <a:r>
              <a:rPr lang="en-US" sz="3200" dirty="0">
                <a:latin typeface="+mn-lt"/>
              </a:rPr>
              <a:t>Git -Tips , Tools and Technique.</a:t>
            </a:r>
          </a:p>
          <a:p>
            <a:r>
              <a:rPr lang="en-US" sz="3200" dirty="0">
                <a:latin typeface="+mn-lt"/>
              </a:rPr>
              <a:t>By</a:t>
            </a:r>
          </a:p>
          <a:p>
            <a:r>
              <a:rPr lang="en-US" sz="3200" dirty="0">
                <a:latin typeface="+mn-lt"/>
              </a:rPr>
              <a:t>Mahendran S</a:t>
            </a:r>
            <a:endParaRPr lang="en-GB" sz="3200" dirty="0">
              <a:latin typeface="+mn-lt"/>
            </a:endParaRPr>
          </a:p>
        </p:txBody>
      </p:sp>
    </p:spTree>
    <p:extLst>
      <p:ext uri="{BB962C8B-B14F-4D97-AF65-F5344CB8AC3E}">
        <p14:creationId xmlns:p14="http://schemas.microsoft.com/office/powerpoint/2010/main" val="207564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  -GIT GUI</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10</a:t>
            </a:fld>
            <a:endParaRPr lang="en-GB" noProof="0" dirty="0"/>
          </a:p>
        </p:txBody>
      </p:sp>
      <p:pic>
        <p:nvPicPr>
          <p:cNvPr id="16386" name="Picture 2" descr="Git Tools">
            <a:extLst>
              <a:ext uri="{FF2B5EF4-FFF2-40B4-BE49-F238E27FC236}">
                <a16:creationId xmlns:a16="http://schemas.microsoft.com/office/drawing/2014/main" id="{40BF883B-2C84-468E-B23D-81BDAE9C9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01" y="1278384"/>
            <a:ext cx="10457198" cy="85407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Git Tools">
            <a:extLst>
              <a:ext uri="{FF2B5EF4-FFF2-40B4-BE49-F238E27FC236}">
                <a16:creationId xmlns:a16="http://schemas.microsoft.com/office/drawing/2014/main" id="{82D1D29F-3BE4-440E-80D0-DE72AD0F29C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67400" y="2276035"/>
            <a:ext cx="10479023" cy="422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06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  - </a:t>
            </a:r>
            <a:r>
              <a:rPr lang="en-US" b="0" dirty="0" err="1"/>
              <a:t>Gitk</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11</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67401" y="1134808"/>
            <a:ext cx="11514348" cy="4922391"/>
          </a:xfrm>
        </p:spPr>
        <p:txBody>
          <a:bodyPr/>
          <a:lstStyle/>
          <a:p>
            <a:r>
              <a:rPr lang="en-US" dirty="0" err="1"/>
              <a:t>gitk</a:t>
            </a:r>
            <a:r>
              <a:rPr lang="en-US" dirty="0"/>
              <a:t> is a graphical history viewer tool. It's a robust GUI shell over </a:t>
            </a:r>
            <a:r>
              <a:rPr lang="en-US" b="1" dirty="0"/>
              <a:t>git log</a:t>
            </a:r>
            <a:r>
              <a:rPr lang="en-US" dirty="0"/>
              <a:t> and </a:t>
            </a:r>
            <a:r>
              <a:rPr lang="en-US" b="1" dirty="0"/>
              <a:t>git grep</a:t>
            </a:r>
            <a:r>
              <a:rPr lang="en-US" dirty="0"/>
              <a:t>. </a:t>
            </a:r>
          </a:p>
          <a:p>
            <a:r>
              <a:rPr lang="en-US" dirty="0"/>
              <a:t>This tool is used to find something that happened in the past or visualize your project's history.</a:t>
            </a:r>
          </a:p>
          <a:p>
            <a:r>
              <a:rPr lang="en-US" dirty="0" err="1"/>
              <a:t>Gitk</a:t>
            </a:r>
            <a:r>
              <a:rPr lang="en-US" dirty="0"/>
              <a:t> can invoke from the command-line. Just change directory into a Git repository, and type:</a:t>
            </a:r>
          </a:p>
          <a:p>
            <a:r>
              <a:rPr lang="en-US" dirty="0"/>
              <a:t>$ </a:t>
            </a:r>
            <a:r>
              <a:rPr lang="en-US" dirty="0" err="1"/>
              <a:t>gitk</a:t>
            </a:r>
            <a:r>
              <a:rPr lang="en-US" dirty="0"/>
              <a:t> [git log options]  </a:t>
            </a:r>
          </a:p>
          <a:p>
            <a:endParaRPr lang="en-US" dirty="0"/>
          </a:p>
        </p:txBody>
      </p:sp>
      <p:pic>
        <p:nvPicPr>
          <p:cNvPr id="14338" name="Picture 2" descr="Git Tools">
            <a:extLst>
              <a:ext uri="{FF2B5EF4-FFF2-40B4-BE49-F238E27FC236}">
                <a16:creationId xmlns:a16="http://schemas.microsoft.com/office/drawing/2014/main" id="{1AE6DA56-B921-4FCD-8A50-729942B86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02" y="2813937"/>
            <a:ext cx="8981324" cy="171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41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  - </a:t>
            </a:r>
            <a:r>
              <a:rPr lang="en-US" b="0" dirty="0" err="1"/>
              <a:t>Gitk</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12</a:t>
            </a:fld>
            <a:endParaRPr lang="en-GB" noProof="0" dirty="0"/>
          </a:p>
        </p:txBody>
      </p:sp>
      <p:pic>
        <p:nvPicPr>
          <p:cNvPr id="23554" name="Picture 2" descr="Git Tools">
            <a:extLst>
              <a:ext uri="{FF2B5EF4-FFF2-40B4-BE49-F238E27FC236}">
                <a16:creationId xmlns:a16="http://schemas.microsoft.com/office/drawing/2014/main" id="{6CF0B877-F215-4F8C-893D-4E4FB8F50C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6979" y="1351128"/>
            <a:ext cx="10072048" cy="468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61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GIT – Tips/Technique</a:t>
            </a:r>
          </a:p>
        </p:txBody>
      </p:sp>
      <p:sp>
        <p:nvSpPr>
          <p:cNvPr id="4" name="Slide Number Placeholder 3"/>
          <p:cNvSpPr>
            <a:spLocks noGrp="1"/>
          </p:cNvSpPr>
          <p:nvPr>
            <p:ph type="sldNum" sz="quarter" idx="4294967295"/>
          </p:nvPr>
        </p:nvSpPr>
        <p:spPr>
          <a:xfrm>
            <a:off x="0" y="6499225"/>
            <a:ext cx="495300" cy="187325"/>
          </a:xfrm>
        </p:spPr>
        <p:txBody>
          <a:bodyPr/>
          <a:lstStyle/>
          <a:p>
            <a:fld id="{DDD2A080-DA64-4F5C-9131-47EB793B4410}" type="slidenum">
              <a:rPr lang="en-GB" noProof="0" smtClean="0"/>
              <a:pPr/>
              <a:t>13</a:t>
            </a:fld>
            <a:endParaRPr lang="en-GB" noProof="0" dirty="0"/>
          </a:p>
        </p:txBody>
      </p:sp>
    </p:spTree>
    <p:extLst>
      <p:ext uri="{BB962C8B-B14F-4D97-AF65-F5344CB8AC3E}">
        <p14:creationId xmlns:p14="http://schemas.microsoft.com/office/powerpoint/2010/main" val="1426180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 - Tips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endParaRPr lang="en-US" dirty="0"/>
          </a:p>
          <a:p>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C7F9E3A-180C-4F32-8245-F1DDBCABB31D}"/>
              </a:ext>
            </a:extLst>
          </p:cNvPr>
          <p:cNvPicPr>
            <a:picLocks noChangeAspect="1"/>
          </p:cNvPicPr>
          <p:nvPr/>
        </p:nvPicPr>
        <p:blipFill>
          <a:blip r:embed="rId2"/>
          <a:stretch>
            <a:fillRect/>
          </a:stretch>
        </p:blipFill>
        <p:spPr>
          <a:xfrm>
            <a:off x="838200" y="1134808"/>
            <a:ext cx="8796337" cy="5223129"/>
          </a:xfrm>
          <a:prstGeom prst="rect">
            <a:avLst/>
          </a:prstGeom>
        </p:spPr>
      </p:pic>
    </p:spTree>
    <p:extLst>
      <p:ext uri="{BB962C8B-B14F-4D97-AF65-F5344CB8AC3E}">
        <p14:creationId xmlns:p14="http://schemas.microsoft.com/office/powerpoint/2010/main" val="4127576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280733"/>
            <a:ext cx="10479024" cy="802815"/>
          </a:xfrm>
        </p:spPr>
        <p:txBody>
          <a:bodyPr/>
          <a:lstStyle/>
          <a:p>
            <a:r>
              <a:rPr lang="en-US" dirty="0"/>
              <a:t>git help</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15</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083548"/>
            <a:ext cx="10479024" cy="5117228"/>
          </a:xfrm>
        </p:spPr>
        <p:txBody>
          <a:bodyPr/>
          <a:lstStyle/>
          <a:p>
            <a:r>
              <a:rPr lang="en-US" dirty="0"/>
              <a:t>Run git help to print a list of the most common commands.</a:t>
            </a:r>
          </a:p>
          <a:p>
            <a:r>
              <a:rPr lang="en-US" dirty="0"/>
              <a:t>C:\Workspace\java-custom-rules&gt;git help everyday</a:t>
            </a:r>
          </a:p>
          <a:p>
            <a:r>
              <a:rPr lang="en-US" dirty="0"/>
              <a:t>This would open the  Git/mingw64/share/doc/git-doc/giteveryday.html  file.</a:t>
            </a:r>
          </a:p>
          <a:p>
            <a:endParaRPr lang="en-US" dirty="0"/>
          </a:p>
          <a:p>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DB27BF20-27FD-45B9-A6A7-78F1536AC461}"/>
              </a:ext>
            </a:extLst>
          </p:cNvPr>
          <p:cNvPicPr>
            <a:picLocks noChangeAspect="1"/>
          </p:cNvPicPr>
          <p:nvPr/>
        </p:nvPicPr>
        <p:blipFill>
          <a:blip r:embed="rId2"/>
          <a:stretch>
            <a:fillRect/>
          </a:stretch>
        </p:blipFill>
        <p:spPr>
          <a:xfrm>
            <a:off x="838200" y="2021151"/>
            <a:ext cx="11033502" cy="4328237"/>
          </a:xfrm>
          <a:prstGeom prst="rect">
            <a:avLst/>
          </a:prstGeom>
        </p:spPr>
      </p:pic>
    </p:spTree>
    <p:extLst>
      <p:ext uri="{BB962C8B-B14F-4D97-AF65-F5344CB8AC3E}">
        <p14:creationId xmlns:p14="http://schemas.microsoft.com/office/powerpoint/2010/main" val="2535378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 guides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endParaRPr lang="en-US" b="1" dirty="0"/>
          </a:p>
          <a:p>
            <a:r>
              <a:rPr lang="en-US" dirty="0"/>
              <a:t>Git comes with a handful of guides ready for you to explore. Run git help -g to see what's available:</a:t>
            </a:r>
          </a:p>
          <a:p>
            <a:endParaRPr lang="en-US" dirty="0"/>
          </a:p>
          <a:p>
            <a:r>
              <a:rPr lang="en-US" dirty="0"/>
              <a:t>The common Git guides are:</a:t>
            </a:r>
          </a:p>
          <a:p>
            <a:r>
              <a:rPr lang="en-US" dirty="0"/>
              <a:t>   attributes   Defining attributes per path</a:t>
            </a:r>
          </a:p>
          <a:p>
            <a:r>
              <a:rPr lang="en-US" dirty="0"/>
              <a:t>   everyday     </a:t>
            </a:r>
            <a:r>
              <a:rPr lang="en-US" dirty="0" err="1"/>
              <a:t>Everyday</a:t>
            </a:r>
            <a:r>
              <a:rPr lang="en-US" dirty="0"/>
              <a:t> Git With 20 Commands Or So</a:t>
            </a:r>
          </a:p>
          <a:p>
            <a:r>
              <a:rPr lang="en-US" dirty="0"/>
              <a:t>   glossary     A Git glossary</a:t>
            </a:r>
          </a:p>
          <a:p>
            <a:r>
              <a:rPr lang="en-US" dirty="0"/>
              <a:t>   ignore       Specifies intentionally untracked files to ignore</a:t>
            </a:r>
          </a:p>
          <a:p>
            <a:r>
              <a:rPr lang="en-US" dirty="0"/>
              <a:t>   modules      Defining submodule properties</a:t>
            </a:r>
          </a:p>
          <a:p>
            <a:r>
              <a:rPr lang="en-US" dirty="0"/>
              <a:t>   revisions    Specifying revisions and ranges for Git</a:t>
            </a:r>
          </a:p>
          <a:p>
            <a:r>
              <a:rPr lang="en-US" dirty="0"/>
              <a:t>   tutorial     A tutorial introduction to Git (for version 1.5.1 or newer)</a:t>
            </a:r>
          </a:p>
          <a:p>
            <a:r>
              <a:rPr lang="en-US" dirty="0"/>
              <a:t>   workflows    An overview of recommended workflows with Git</a:t>
            </a:r>
          </a:p>
          <a:p>
            <a:endParaRPr lang="en-US" dirty="0"/>
          </a:p>
          <a:p>
            <a:r>
              <a:rPr lang="en-US" b="1" dirty="0"/>
              <a:t>'git help -a' and 'git help -g'</a:t>
            </a:r>
            <a:r>
              <a:rPr lang="en-US" dirty="0"/>
              <a:t> list available subcommands and some concept guides. See 'git help   &lt;command&gt;' or 'git help &lt;concept&gt;’  to read about a specific subcommand or concept.</a:t>
            </a:r>
          </a:p>
          <a:p>
            <a:r>
              <a:rPr lang="en-US" dirty="0"/>
              <a:t>See 'git help git' for an overview of the system.</a:t>
            </a:r>
          </a:p>
        </p:txBody>
      </p:sp>
    </p:spTree>
    <p:extLst>
      <p:ext uri="{BB962C8B-B14F-4D97-AF65-F5344CB8AC3E}">
        <p14:creationId xmlns:p14="http://schemas.microsoft.com/office/powerpoint/2010/main" val="260470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Checking out a new branch from a base branch</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17</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You can checkout a new branch from a base branch without first checking out the base branch. Confusing? Here's an example.</a:t>
            </a:r>
          </a:p>
          <a:p>
            <a:endParaRPr lang="en-US" dirty="0"/>
          </a:p>
          <a:p>
            <a:r>
              <a:rPr lang="en-US" dirty="0"/>
              <a:t>If you are on a branch named old-branch and you want to checkout new-branch based off master, you'd normally do:</a:t>
            </a:r>
          </a:p>
          <a:p>
            <a:endParaRPr lang="en-US" dirty="0"/>
          </a:p>
          <a:p>
            <a:r>
              <a:rPr lang="en-US" dirty="0"/>
              <a:t>git checkout master</a:t>
            </a:r>
          </a:p>
          <a:p>
            <a:r>
              <a:rPr lang="en-US" dirty="0"/>
              <a:t>git checkout -b new-branch</a:t>
            </a:r>
          </a:p>
          <a:p>
            <a:r>
              <a:rPr lang="en-US" dirty="0"/>
              <a:t>There's a quicker way though. While still on the old-branch, run:</a:t>
            </a:r>
          </a:p>
          <a:p>
            <a:endParaRPr lang="en-US" dirty="0"/>
          </a:p>
          <a:p>
            <a:r>
              <a:rPr lang="en-US" dirty="0"/>
              <a:t>git checkout -b new-branch master</a:t>
            </a:r>
          </a:p>
          <a:p>
            <a:r>
              <a:rPr lang="en-US" dirty="0"/>
              <a:t>The pattern is the following:</a:t>
            </a:r>
          </a:p>
          <a:p>
            <a:endParaRPr lang="en-US" dirty="0"/>
          </a:p>
          <a:p>
            <a:r>
              <a:rPr lang="en-US" dirty="0"/>
              <a:t>git checkout -b </a:t>
            </a:r>
            <a:r>
              <a:rPr lang="en-US" dirty="0" err="1"/>
              <a:t>new_branch</a:t>
            </a:r>
            <a:r>
              <a:rPr lang="en-US" dirty="0"/>
              <a:t> </a:t>
            </a:r>
            <a:r>
              <a:rPr lang="en-US" dirty="0" err="1"/>
              <a:t>base_branch</a:t>
            </a:r>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5653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Ignoring Files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18</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sz="1600" dirty="0"/>
              <a:t>Often, you’ll have a class of files that you don’t want Git to automatically add or even show you as being untracked. </a:t>
            </a:r>
          </a:p>
          <a:p>
            <a:r>
              <a:rPr lang="en-US" sz="1600" dirty="0"/>
              <a:t>If you want to avoid committing files like .class, .exe, and log etc., you can set up a global </a:t>
            </a:r>
            <a:r>
              <a:rPr lang="en-US" sz="1600" dirty="0" err="1"/>
              <a:t>gitignore</a:t>
            </a:r>
            <a:r>
              <a:rPr lang="en-US" sz="1600" dirty="0"/>
              <a:t> file.</a:t>
            </a:r>
          </a:p>
          <a:p>
            <a:endParaRPr lang="en-US" sz="1600" dirty="0"/>
          </a:p>
          <a:p>
            <a:r>
              <a:rPr lang="en-US" sz="1600" dirty="0"/>
              <a:t>$ cat .</a:t>
            </a:r>
            <a:r>
              <a:rPr lang="en-US" sz="1600" dirty="0" err="1"/>
              <a:t>gitignore</a:t>
            </a:r>
            <a:endParaRPr lang="en-US" sz="1600" dirty="0"/>
          </a:p>
          <a:p>
            <a:r>
              <a:rPr lang="en-US" sz="1600" dirty="0"/>
              <a:t>*.[</a:t>
            </a:r>
            <a:r>
              <a:rPr lang="en-US" sz="1600" dirty="0" err="1"/>
              <a:t>oa</a:t>
            </a:r>
            <a:r>
              <a:rPr lang="en-US" sz="1600" dirty="0"/>
              <a:t>]</a:t>
            </a:r>
          </a:p>
          <a:p>
            <a:r>
              <a:rPr lang="en-US" sz="1600" dirty="0"/>
              <a:t>*~</a:t>
            </a:r>
          </a:p>
          <a:p>
            <a:endParaRPr lang="en-US" sz="1600" dirty="0"/>
          </a:p>
          <a:p>
            <a:r>
              <a:rPr lang="en-US" sz="1600" dirty="0"/>
              <a:t>The rules for the patterns you can put in the .</a:t>
            </a:r>
            <a:r>
              <a:rPr lang="en-US" sz="1600" dirty="0" err="1"/>
              <a:t>gitignore</a:t>
            </a:r>
            <a:r>
              <a:rPr lang="en-US" sz="1600" dirty="0"/>
              <a:t> file are as follows:</a:t>
            </a:r>
          </a:p>
          <a:p>
            <a:pPr marL="285750" indent="-285750">
              <a:buFont typeface="Arial" panose="020B0604020202020204" pitchFamily="34" charset="0"/>
              <a:buChar char="•"/>
            </a:pPr>
            <a:r>
              <a:rPr lang="en-US" sz="1600" dirty="0"/>
              <a:t>Blank lines or lines starting with # are ignored</a:t>
            </a:r>
          </a:p>
          <a:p>
            <a:pPr marL="285750" indent="-285750">
              <a:buFont typeface="Arial" panose="020B0604020202020204" pitchFamily="34" charset="0"/>
              <a:buChar char="•"/>
            </a:pPr>
            <a:r>
              <a:rPr lang="en-US" sz="1600" dirty="0"/>
              <a:t>You can start patterns with a forward slash (/) to avoid recursively. </a:t>
            </a:r>
          </a:p>
          <a:p>
            <a:pPr marL="285750" indent="-285750">
              <a:buFont typeface="Arial" panose="020B0604020202020204" pitchFamily="34" charset="0"/>
              <a:buChar char="•"/>
            </a:pPr>
            <a:r>
              <a:rPr lang="en-US" sz="1600" dirty="0"/>
              <a:t>You can negate a pattern by starting it with an exclamation point (!).</a:t>
            </a:r>
          </a:p>
        </p:txBody>
      </p:sp>
    </p:spTree>
    <p:extLst>
      <p:ext uri="{BB962C8B-B14F-4D97-AF65-F5344CB8AC3E}">
        <p14:creationId xmlns:p14="http://schemas.microsoft.com/office/powerpoint/2010/main" val="625449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 the tool with which diffs are shown</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19</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git diff is useful as it shows the changes that are not currently staged. When running this command Git usually uses its internal tool and displays the changes in your terminal.</a:t>
            </a:r>
          </a:p>
          <a:p>
            <a:r>
              <a:rPr lang="en-US" dirty="0"/>
              <a:t>If you don't like the default </a:t>
            </a:r>
            <a:r>
              <a:rPr lang="en-US" dirty="0" err="1"/>
              <a:t>difftool</a:t>
            </a:r>
            <a:r>
              <a:rPr lang="en-US" dirty="0"/>
              <a:t> there are a couple of others to choose from:</a:t>
            </a:r>
          </a:p>
          <a:p>
            <a:endParaRPr lang="en-US" dirty="0"/>
          </a:p>
          <a:p>
            <a:r>
              <a:rPr lang="en-US" dirty="0" err="1"/>
              <a:t>vimdiff</a:t>
            </a:r>
            <a:r>
              <a:rPr lang="en-US" dirty="0"/>
              <a:t> - Vim's built-in </a:t>
            </a:r>
            <a:r>
              <a:rPr lang="en-US" dirty="0" err="1"/>
              <a:t>vimdiff</a:t>
            </a:r>
            <a:endParaRPr lang="en-US" dirty="0"/>
          </a:p>
          <a:p>
            <a:r>
              <a:rPr lang="en-US" dirty="0" err="1"/>
              <a:t>magit</a:t>
            </a:r>
            <a:r>
              <a:rPr lang="en-US" dirty="0"/>
              <a:t> - Emacs most popular tool is </a:t>
            </a:r>
            <a:r>
              <a:rPr lang="en-US" dirty="0" err="1"/>
              <a:t>Magit</a:t>
            </a:r>
            <a:endParaRPr lang="en-US" dirty="0"/>
          </a:p>
          <a:p>
            <a:r>
              <a:rPr lang="en-US" dirty="0"/>
              <a:t>meld - A visual diff and merge tool written in Python</a:t>
            </a:r>
          </a:p>
          <a:p>
            <a:r>
              <a:rPr lang="en-US" dirty="0"/>
              <a:t>kdiff3 - A diff and merge program written in Qt</a:t>
            </a:r>
          </a:p>
          <a:p>
            <a:r>
              <a:rPr lang="en-US" dirty="0"/>
              <a:t>To change the default tool for watching diffs run the following:</a:t>
            </a:r>
          </a:p>
          <a:p>
            <a:endParaRPr lang="en-US" dirty="0"/>
          </a:p>
          <a:p>
            <a:r>
              <a:rPr lang="en-US" dirty="0"/>
              <a:t>git config --global </a:t>
            </a:r>
            <a:r>
              <a:rPr lang="en-US" dirty="0" err="1"/>
              <a:t>diff.tool</a:t>
            </a:r>
            <a:r>
              <a:rPr lang="en-US" dirty="0"/>
              <a:t> </a:t>
            </a:r>
            <a:r>
              <a:rPr lang="en-US" dirty="0" err="1"/>
              <a:t>vimdiff</a:t>
            </a:r>
            <a:endParaRPr lang="en-US" dirty="0"/>
          </a:p>
          <a:p>
            <a:r>
              <a:rPr lang="en-US" dirty="0"/>
              <a:t>Or manually add the following to your ~/.</a:t>
            </a:r>
            <a:r>
              <a:rPr lang="en-US" dirty="0" err="1"/>
              <a:t>gitconfig</a:t>
            </a:r>
            <a:r>
              <a:rPr lang="en-US" dirty="0"/>
              <a:t>:</a:t>
            </a:r>
          </a:p>
          <a:p>
            <a:r>
              <a:rPr lang="en-US" dirty="0"/>
              <a:t>[diff]</a:t>
            </a:r>
          </a:p>
          <a:p>
            <a:r>
              <a:rPr lang="en-US" dirty="0"/>
              <a:t>  tool = </a:t>
            </a:r>
            <a:r>
              <a:rPr lang="en-US" dirty="0" err="1"/>
              <a:t>vimdiff</a:t>
            </a:r>
            <a:endParaRPr lang="en-US" dirty="0"/>
          </a:p>
        </p:txBody>
      </p:sp>
    </p:spTree>
    <p:extLst>
      <p:ext uri="{BB962C8B-B14F-4D97-AF65-F5344CB8AC3E}">
        <p14:creationId xmlns:p14="http://schemas.microsoft.com/office/powerpoint/2010/main" val="23118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Discussion Points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dirty="0"/>
              <a:t>GIT Overview</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dirty="0"/>
              <a:t>GIT Tools</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dirty="0"/>
              <a:t>GIT Tips/Techniques.</a:t>
            </a:r>
          </a:p>
        </p:txBody>
      </p:sp>
    </p:spTree>
    <p:extLst>
      <p:ext uri="{BB962C8B-B14F-4D97-AF65-F5344CB8AC3E}">
        <p14:creationId xmlns:p14="http://schemas.microsoft.com/office/powerpoint/2010/main" val="14765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 - </a:t>
            </a:r>
            <a:r>
              <a:rPr lang="en-US" dirty="0"/>
              <a:t>Aliases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20</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Git commands can take a lot of flags at a time. For example, for a log graph you can use the following command:</a:t>
            </a:r>
          </a:p>
          <a:p>
            <a:endParaRPr lang="en-US" dirty="0"/>
          </a:p>
          <a:p>
            <a:r>
              <a:rPr lang="en-US" dirty="0"/>
              <a:t>git log --graph --pretty=format:'%</a:t>
            </a:r>
            <a:r>
              <a:rPr lang="en-US" dirty="0" err="1"/>
              <a:t>Cred%h%Creset</a:t>
            </a:r>
            <a:r>
              <a:rPr lang="en-US" dirty="0"/>
              <a:t> -%C(yellow)%</a:t>
            </a:r>
            <a:r>
              <a:rPr lang="en-US" dirty="0" err="1"/>
              <a:t>d%Creset</a:t>
            </a:r>
            <a:r>
              <a:rPr lang="en-US" dirty="0"/>
              <a:t> %s %</a:t>
            </a:r>
            <a:r>
              <a:rPr lang="en-US" dirty="0" err="1"/>
              <a:t>Cgreen</a:t>
            </a:r>
            <a:r>
              <a:rPr lang="en-US" dirty="0"/>
              <a:t>(%</a:t>
            </a:r>
            <a:r>
              <a:rPr lang="en-US" dirty="0" err="1"/>
              <a:t>cr</a:t>
            </a:r>
            <a:r>
              <a:rPr lang="en-US" dirty="0"/>
              <a:t>)%</a:t>
            </a:r>
            <a:r>
              <a:rPr lang="en-US" dirty="0" err="1"/>
              <a:t>Creset</a:t>
            </a:r>
            <a:r>
              <a:rPr lang="en-US" dirty="0"/>
              <a:t>' --abbrev-commit --date=relative</a:t>
            </a:r>
          </a:p>
          <a:p>
            <a:r>
              <a:rPr lang="en-US" dirty="0"/>
              <a:t>You sure don't want to type this every time you need to run it. For that purpose, Git supports aliases, which are custom user-defined commands that build on top of the core ones. They are defined in ~/.</a:t>
            </a:r>
            <a:r>
              <a:rPr lang="en-US" dirty="0" err="1"/>
              <a:t>gitconfig</a:t>
            </a:r>
            <a:r>
              <a:rPr lang="en-US" dirty="0"/>
              <a:t> under the [alias] group.</a:t>
            </a:r>
          </a:p>
          <a:p>
            <a:endParaRPr lang="en-US" dirty="0"/>
          </a:p>
          <a:p>
            <a:r>
              <a:rPr lang="en-US" dirty="0"/>
              <a:t>Open ~/.</a:t>
            </a:r>
            <a:r>
              <a:rPr lang="en-US" dirty="0" err="1"/>
              <a:t>gitconfig</a:t>
            </a:r>
            <a:r>
              <a:rPr lang="en-US" dirty="0"/>
              <a:t> with your editor and start adding stuff.</a:t>
            </a:r>
          </a:p>
        </p:txBody>
      </p:sp>
    </p:spTree>
    <p:extLst>
      <p:ext uri="{BB962C8B-B14F-4D97-AF65-F5344CB8AC3E}">
        <p14:creationId xmlns:p14="http://schemas.microsoft.com/office/powerpoint/2010/main" val="2462760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 - </a:t>
            </a:r>
            <a:r>
              <a:rPr lang="en-US" dirty="0"/>
              <a:t>Aliases</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21</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b="1" dirty="0"/>
              <a:t>Add an alias to checkout merge requests locally</a:t>
            </a:r>
          </a:p>
          <a:p>
            <a:r>
              <a:rPr lang="en-US" dirty="0"/>
              <a:t>A merge request contains all the history from a repository, plus the additional commits added to the branch associated with the merge request. Note that you can checkout a public merge request locally even if the source project is a fork (even a private fork) of the target project.</a:t>
            </a:r>
          </a:p>
          <a:p>
            <a:endParaRPr lang="en-US" dirty="0"/>
          </a:p>
          <a:p>
            <a:r>
              <a:rPr lang="en-US" dirty="0"/>
              <a:t>To checkout a merge request locally, add the following alias to your ~/.</a:t>
            </a:r>
            <a:r>
              <a:rPr lang="en-US" dirty="0" err="1"/>
              <a:t>gitconfig</a:t>
            </a:r>
            <a:r>
              <a:rPr lang="en-US" dirty="0"/>
              <a:t>:</a:t>
            </a:r>
          </a:p>
          <a:p>
            <a:endParaRPr lang="en-US" dirty="0"/>
          </a:p>
          <a:p>
            <a:r>
              <a:rPr lang="en-US" dirty="0"/>
              <a:t>[alias]</a:t>
            </a:r>
          </a:p>
          <a:p>
            <a:r>
              <a:rPr lang="en-US" dirty="0"/>
              <a:t>  </a:t>
            </a:r>
            <a:r>
              <a:rPr lang="en-US" dirty="0" err="1"/>
              <a:t>mr</a:t>
            </a:r>
            <a:r>
              <a:rPr lang="en-US" dirty="0"/>
              <a:t> = !</a:t>
            </a:r>
            <a:r>
              <a:rPr lang="en-US" dirty="0" err="1"/>
              <a:t>sh</a:t>
            </a:r>
            <a:r>
              <a:rPr lang="en-US" dirty="0"/>
              <a:t> -c 'git fetch $1 merge-requests/$2/</a:t>
            </a:r>
            <a:r>
              <a:rPr lang="en-US" dirty="0" err="1"/>
              <a:t>head:mr</a:t>
            </a:r>
            <a:r>
              <a:rPr lang="en-US" dirty="0"/>
              <a:t>-$1-$2 &amp;&amp; git checkout </a:t>
            </a:r>
            <a:r>
              <a:rPr lang="en-US" dirty="0" err="1"/>
              <a:t>mr</a:t>
            </a:r>
            <a:r>
              <a:rPr lang="en-US" dirty="0"/>
              <a:t>-$1-$2' -</a:t>
            </a:r>
          </a:p>
          <a:p>
            <a:r>
              <a:rPr lang="en-US" dirty="0"/>
              <a:t>Now you can check out a particular merge request from any repository and any remote. For example, to check out the merge request with ID 5 as shown in GitLab from the upstream remote, run:</a:t>
            </a:r>
          </a:p>
          <a:p>
            <a:endParaRPr lang="en-US" dirty="0"/>
          </a:p>
          <a:p>
            <a:r>
              <a:rPr lang="en-US" dirty="0"/>
              <a:t>git </a:t>
            </a:r>
            <a:r>
              <a:rPr lang="en-US" dirty="0" err="1"/>
              <a:t>mr</a:t>
            </a:r>
            <a:r>
              <a:rPr lang="en-US" dirty="0"/>
              <a:t> upstream 5</a:t>
            </a:r>
          </a:p>
          <a:p>
            <a:r>
              <a:rPr lang="en-US" dirty="0"/>
              <a:t>This will fetch the merge request into a local mr-upstream-5 branch and check it out. In the above example, upstream is the remote that points to GitLab which you can find out by running git remote -v.</a:t>
            </a:r>
          </a:p>
        </p:txBody>
      </p:sp>
    </p:spTree>
    <p:extLst>
      <p:ext uri="{BB962C8B-B14F-4D97-AF65-F5344CB8AC3E}">
        <p14:creationId xmlns:p14="http://schemas.microsoft.com/office/powerpoint/2010/main" val="1812965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Tips/Tricks – </a:t>
            </a:r>
            <a:r>
              <a:rPr lang="en-US" dirty="0"/>
              <a:t>Aliases -An alias of HEAD</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22</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Did you know @ is the same as HEAD? Using it during a rebase is a life saver:</a:t>
            </a:r>
          </a:p>
          <a:p>
            <a:endParaRPr lang="en-US" dirty="0"/>
          </a:p>
          <a:p>
            <a:r>
              <a:rPr lang="en-US" dirty="0"/>
              <a:t>git rebase -</a:t>
            </a:r>
            <a:r>
              <a:rPr lang="en-US" dirty="0" err="1"/>
              <a:t>i</a:t>
            </a:r>
            <a:r>
              <a:rPr lang="en-US" dirty="0"/>
              <a:t> @~2</a:t>
            </a:r>
          </a:p>
          <a:p>
            <a:endParaRPr lang="en-US" dirty="0"/>
          </a:p>
          <a:p>
            <a:r>
              <a:rPr lang="en-US" b="1" dirty="0"/>
              <a:t>Quickly checkout the previous branch you were on</a:t>
            </a:r>
          </a:p>
          <a:p>
            <a:r>
              <a:rPr lang="en-US" dirty="0"/>
              <a:t>A dash (-) refers to the branch you were on before the current one. Use it to checkout the previous branch (source):</a:t>
            </a:r>
          </a:p>
          <a:p>
            <a:r>
              <a:rPr lang="en-US" dirty="0"/>
              <a:t># Checkout master</a:t>
            </a:r>
          </a:p>
          <a:p>
            <a:r>
              <a:rPr lang="en-US" dirty="0"/>
              <a:t>git checkout master</a:t>
            </a:r>
          </a:p>
          <a:p>
            <a:endParaRPr lang="en-US" dirty="0"/>
          </a:p>
          <a:p>
            <a:r>
              <a:rPr lang="en-US" dirty="0"/>
              <a:t># Create and checkout to a new branch</a:t>
            </a:r>
          </a:p>
          <a:p>
            <a:r>
              <a:rPr lang="en-US" dirty="0"/>
              <a:t>git checkout -b git-tips</a:t>
            </a:r>
          </a:p>
          <a:p>
            <a:endParaRPr lang="en-US" dirty="0"/>
          </a:p>
          <a:p>
            <a:r>
              <a:rPr lang="en-US" dirty="0"/>
              <a:t># Checkout master</a:t>
            </a:r>
          </a:p>
          <a:p>
            <a:r>
              <a:rPr lang="en-US" dirty="0"/>
              <a:t>git checkout master</a:t>
            </a:r>
          </a:p>
          <a:p>
            <a:endParaRPr lang="en-US" dirty="0"/>
          </a:p>
          <a:p>
            <a:r>
              <a:rPr lang="en-US" dirty="0"/>
              <a:t># Checkout to the previous branch (git-tips)</a:t>
            </a:r>
          </a:p>
          <a:p>
            <a:r>
              <a:rPr lang="en-US" dirty="0"/>
              <a:t>git checkout -</a:t>
            </a:r>
          </a:p>
          <a:p>
            <a:endParaRPr lang="en-US" dirty="0"/>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174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457200"/>
            <a:ext cx="10479024" cy="821184"/>
          </a:xfrm>
        </p:spPr>
        <p:txBody>
          <a:bodyPr/>
          <a:lstStyle/>
          <a:p>
            <a:r>
              <a:rPr lang="en-US" b="0" dirty="0"/>
              <a:t>GIT- Tips/Tricks – </a:t>
            </a:r>
            <a:r>
              <a:rPr lang="en-US" dirty="0"/>
              <a:t>Aliases - Delete local branches which have already been merged into master</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23</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542197"/>
            <a:ext cx="10479024" cy="4658578"/>
          </a:xfrm>
        </p:spPr>
        <p:txBody>
          <a:bodyPr/>
          <a:lstStyle/>
          <a:p>
            <a:r>
              <a:rPr lang="en-US" dirty="0"/>
              <a:t>If you are working everyday on a project that gets contributions all the time, the local branches number increases without noticing it. Run the following command to delete all local branches that are already merged into master (source):</a:t>
            </a:r>
          </a:p>
          <a:p>
            <a:endParaRPr lang="en-US" dirty="0"/>
          </a:p>
          <a:p>
            <a:r>
              <a:rPr lang="en-US" dirty="0"/>
              <a:t># Make sure you have checked out master first</a:t>
            </a:r>
          </a:p>
          <a:p>
            <a:r>
              <a:rPr lang="en-US" dirty="0"/>
              <a:t>git checkout master</a:t>
            </a:r>
          </a:p>
          <a:p>
            <a:endParaRPr lang="en-US" dirty="0"/>
          </a:p>
          <a:p>
            <a:r>
              <a:rPr lang="en-US" dirty="0"/>
              <a:t># Delete merged branches to master except master</a:t>
            </a:r>
          </a:p>
          <a:p>
            <a:r>
              <a:rPr lang="en-US" dirty="0"/>
              <a:t>git branch --merged master | grep -v "master" | </a:t>
            </a:r>
            <a:r>
              <a:rPr lang="en-US" dirty="0" err="1"/>
              <a:t>xargs</a:t>
            </a:r>
            <a:r>
              <a:rPr lang="en-US" dirty="0"/>
              <a:t> -n 1 git branch -d</a:t>
            </a:r>
          </a:p>
          <a:p>
            <a:r>
              <a:rPr lang="en-US" dirty="0"/>
              <a:t>In the event that you accidentally delete master (💩 happens), get it back with:</a:t>
            </a:r>
          </a:p>
          <a:p>
            <a:endParaRPr lang="en-US" dirty="0"/>
          </a:p>
          <a:p>
            <a:r>
              <a:rPr lang="en-US" dirty="0"/>
              <a:t>git checkout -b master origin/master</a:t>
            </a:r>
          </a:p>
        </p:txBody>
      </p:sp>
      <p:sp>
        <p:nvSpPr>
          <p:cNvPr id="5" name="Rectangle 2">
            <a:extLst>
              <a:ext uri="{FF2B5EF4-FFF2-40B4-BE49-F238E27FC236}">
                <a16:creationId xmlns:a16="http://schemas.microsoft.com/office/drawing/2014/main" id="{CD1E8923-E056-437E-A678-D165F6F419FA}"/>
              </a:ext>
            </a:extLst>
          </p:cNvPr>
          <p:cNvSpPr>
            <a:spLocks noChangeArrowheads="1"/>
          </p:cNvSpPr>
          <p:nvPr/>
        </p:nvSpPr>
        <p:spPr bwMode="auto">
          <a:xfrm>
            <a:off x="0" y="0"/>
            <a:ext cx="12192000"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Did you know </a:t>
            </a:r>
            <a:r>
              <a:rPr kumimoji="0" lang="en-US" altLang="en-US" sz="1200" b="0" i="0" u="none" strike="noStrike" cap="none" normalizeH="0" baseline="0">
                <a:ln>
                  <a:noFill/>
                </a:ln>
                <a:solidFill>
                  <a:srgbClr val="C7254E"/>
                </a:solidFill>
                <a:effectLst/>
                <a:latin typeface="Arial Unicode MS"/>
                <a:ea typeface="Menlo"/>
              </a:rPr>
              <a: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is the same as </a:t>
            </a:r>
            <a:r>
              <a:rPr kumimoji="0" lang="en-US" altLang="en-US" sz="1200" b="0" i="0" u="none" strike="noStrike" cap="none" normalizeH="0" baseline="0">
                <a:ln>
                  <a:noFill/>
                </a:ln>
                <a:solidFill>
                  <a:srgbClr val="C7254E"/>
                </a:solidFill>
                <a:effectLst/>
                <a:latin typeface="Arial Unicode MS"/>
                <a:ea typeface="Menlo"/>
              </a:rPr>
              <a:t>HEAD</a:t>
            </a:r>
            <a:r>
              <a:rPr kumimoji="0" lang="en-US" altLang="en-US" sz="1400" b="0" i="0" u="none" strike="noStrike" cap="none" normalizeH="0" baseline="0">
                <a:ln>
                  <a:noFill/>
                </a:ln>
                <a:solidFill>
                  <a:srgbClr val="222222"/>
                </a:solidFill>
                <a:effectLst/>
                <a:ea typeface="Source Sans Pro" panose="020B0503030403020204" pitchFamily="34" charset="0"/>
              </a:rPr>
              <a:t>? Using it during a rebase is a life saver:</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git rebase </a:t>
            </a:r>
            <a:r>
              <a:rPr kumimoji="0" lang="en-US" altLang="en-US" sz="1000" b="0" i="0" u="none" strike="noStrike" cap="none" normalizeH="0" baseline="0">
                <a:ln>
                  <a:noFill/>
                </a:ln>
                <a:solidFill>
                  <a:srgbClr val="000080"/>
                </a:solidFill>
                <a:effectLst/>
                <a:latin typeface="Arial Unicode MS"/>
                <a:ea typeface="Menlo"/>
              </a:rPr>
              <a:t>-i</a:t>
            </a:r>
            <a:r>
              <a:rPr kumimoji="0" lang="en-US" altLang="en-US" sz="1000" b="0" i="0" u="none" strike="noStrike" cap="none" normalizeH="0" baseline="0">
                <a:ln>
                  <a:noFill/>
                </a:ln>
                <a:solidFill>
                  <a:srgbClr val="333333"/>
                </a:solidFill>
                <a:effectLst/>
                <a:latin typeface="Arial Unicode MS"/>
                <a:ea typeface="Menlo"/>
              </a:rPr>
              <a:t>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364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How to Check Which Files an Unknown Command Will Modify</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Let’s say you are assigned to a project that is using a small legacy command for manipulating some files. Unfortunately, though, that command is not documented. So, how could you figure out which files the command accesses and what changes is it making to those files?</a:t>
            </a:r>
          </a:p>
          <a:p>
            <a:endParaRPr lang="en-US" dirty="0"/>
          </a:p>
          <a:p>
            <a:r>
              <a:rPr lang="en-US" dirty="0"/>
              <a:t>One of the easiest ways to find this out is by using Git. First, copy the whole project to a safe test environment, and use the git </a:t>
            </a:r>
            <a:r>
              <a:rPr lang="en-US" dirty="0" err="1"/>
              <a:t>init</a:t>
            </a:r>
            <a:r>
              <a:rPr lang="en-US" dirty="0"/>
              <a:t> command to initialize a new Git repository. Next, execute the legacy command in question and, after it finishes, check what has changed by using the git diff command. When you’re done, just delete the repository by running the rm -rf .git command.</a:t>
            </a:r>
          </a:p>
        </p:txBody>
      </p:sp>
    </p:spTree>
    <p:extLst>
      <p:ext uri="{BB962C8B-B14F-4D97-AF65-F5344CB8AC3E}">
        <p14:creationId xmlns:p14="http://schemas.microsoft.com/office/powerpoint/2010/main" val="3162113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Git Shortcuts Can Make You More Productive. Here’s How.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25</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There are some interesting Git shortcuts that can be added to the local .</a:t>
            </a:r>
            <a:r>
              <a:rPr lang="en-US" dirty="0" err="1"/>
              <a:t>gitconfig</a:t>
            </a:r>
            <a:r>
              <a:rPr lang="en-US" dirty="0"/>
              <a:t> file. </a:t>
            </a:r>
          </a:p>
          <a:p>
            <a:endParaRPr lang="en-US" dirty="0"/>
          </a:p>
          <a:p>
            <a:r>
              <a:rPr lang="en-US" dirty="0"/>
              <a:t>By adding these shortcuts, you should be able to run a Git command by entering just two or three characters, and perform common Git actions much faster instead of typing long commands of 10 characters or more.</a:t>
            </a:r>
          </a:p>
          <a:p>
            <a:endParaRPr lang="en-US" dirty="0"/>
          </a:p>
          <a:p>
            <a:r>
              <a:rPr lang="en-US" dirty="0"/>
              <a:t>The first thing we need to do is to look at our user .</a:t>
            </a:r>
            <a:r>
              <a:rPr lang="en-US" dirty="0" err="1"/>
              <a:t>gitconfig</a:t>
            </a:r>
            <a:r>
              <a:rPr lang="en-US" dirty="0"/>
              <a:t> file</a:t>
            </a:r>
          </a:p>
          <a:p>
            <a:endParaRPr lang="en-US" dirty="0"/>
          </a:p>
          <a:p>
            <a:r>
              <a:rPr lang="en-US" dirty="0"/>
              <a:t>For Linux and Mac it is located at the home directory: /home/&lt;username&gt;/.</a:t>
            </a:r>
            <a:r>
              <a:rPr lang="en-US" dirty="0" err="1"/>
              <a:t>gitconfig</a:t>
            </a:r>
            <a:endParaRPr lang="en-US" dirty="0"/>
          </a:p>
          <a:p>
            <a:endParaRPr lang="en-US" dirty="0"/>
          </a:p>
          <a:p>
            <a:r>
              <a:rPr lang="en-US" dirty="0"/>
              <a:t>For Windows it is located at C:\Users\&lt;Username&gt;\.gitconfig. If the .</a:t>
            </a:r>
            <a:r>
              <a:rPr lang="en-US" dirty="0" err="1"/>
              <a:t>gitconfig</a:t>
            </a:r>
            <a:r>
              <a:rPr lang="en-US" dirty="0"/>
              <a:t> file does not exist, we need to create an empty one.</a:t>
            </a:r>
          </a:p>
          <a:p>
            <a:endParaRPr lang="en-US" dirty="0"/>
          </a:p>
          <a:p>
            <a:r>
              <a:rPr lang="en-US" dirty="0"/>
              <a:t>Everything added to the .</a:t>
            </a:r>
            <a:r>
              <a:rPr lang="en-US" dirty="0" err="1"/>
              <a:t>gitconfig</a:t>
            </a:r>
            <a:r>
              <a:rPr lang="en-US" dirty="0"/>
              <a:t> file becomes globally available, and will work in all our Git repositories.</a:t>
            </a:r>
          </a:p>
        </p:txBody>
      </p:sp>
    </p:spTree>
    <p:extLst>
      <p:ext uri="{BB962C8B-B14F-4D97-AF65-F5344CB8AC3E}">
        <p14:creationId xmlns:p14="http://schemas.microsoft.com/office/powerpoint/2010/main" val="2447458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Git Shortcuts Can Make You More Productive. Here’s How.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To create new shortcuts, we need to edit (or create if it doesn’t exist) an alias section in the file.</a:t>
            </a:r>
          </a:p>
          <a:p>
            <a:r>
              <a:rPr lang="en-US" dirty="0"/>
              <a:t>As an example, we can abbreviate the git add command to just git a by adding the following line under alias section:</a:t>
            </a:r>
          </a:p>
          <a:p>
            <a:r>
              <a:rPr lang="en-US" dirty="0"/>
              <a:t>[alias]</a:t>
            </a:r>
          </a:p>
          <a:p>
            <a:r>
              <a:rPr lang="en-US" dirty="0"/>
              <a:t>    a = add</a:t>
            </a:r>
          </a:p>
          <a:p>
            <a:r>
              <a:rPr lang="en-US" dirty="0"/>
              <a:t>    </a:t>
            </a:r>
            <a:r>
              <a:rPr lang="en-US" dirty="0" err="1"/>
              <a:t>cka</a:t>
            </a:r>
            <a:r>
              <a:rPr lang="en-US" dirty="0"/>
              <a:t> = add --patch     # stage commits chunk by chunk</a:t>
            </a:r>
          </a:p>
          <a:p>
            <a:r>
              <a:rPr lang="en-US" dirty="0"/>
              <a:t>    ci = commit -m        # commit with message</a:t>
            </a:r>
          </a:p>
          <a:p>
            <a:r>
              <a:rPr lang="en-US" dirty="0"/>
              <a:t>    ca = commit -am       # commit all with message</a:t>
            </a:r>
          </a:p>
          <a:p>
            <a:r>
              <a:rPr lang="en-US" dirty="0"/>
              <a:t>      co = checkout         </a:t>
            </a:r>
          </a:p>
          <a:p>
            <a:r>
              <a:rPr lang="en-US" dirty="0"/>
              <a:t>    </a:t>
            </a:r>
            <a:r>
              <a:rPr lang="en-US" dirty="0" err="1"/>
              <a:t>nb</a:t>
            </a:r>
            <a:r>
              <a:rPr lang="en-US" dirty="0"/>
              <a:t> = checkout -b      # </a:t>
            </a:r>
            <a:r>
              <a:rPr lang="en-US" dirty="0" err="1"/>
              <a:t>nb</a:t>
            </a:r>
            <a:r>
              <a:rPr lang="en-US" dirty="0"/>
              <a:t> stands for new branch               </a:t>
            </a:r>
          </a:p>
          <a:p>
            <a:endParaRPr lang="en-US" dirty="0"/>
          </a:p>
          <a:p>
            <a:r>
              <a:rPr lang="en-US" dirty="0"/>
              <a:t>    cp = cherry-pick -x</a:t>
            </a:r>
          </a:p>
          <a:p>
            <a:r>
              <a:rPr lang="en-US" dirty="0"/>
              <a:t>    d = diff              # diff </a:t>
            </a:r>
            <a:r>
              <a:rPr lang="en-US" dirty="0" err="1"/>
              <a:t>unstaged</a:t>
            </a:r>
            <a:r>
              <a:rPr lang="en-US" dirty="0"/>
              <a:t> changes</a:t>
            </a:r>
          </a:p>
          <a:p>
            <a:r>
              <a:rPr lang="en-US" dirty="0"/>
              <a:t>    dc = diff --cached    # diff staged changes</a:t>
            </a:r>
          </a:p>
          <a:p>
            <a:r>
              <a:rPr lang="en-US" dirty="0"/>
              <a:t>    last = diff HEAD^     # diff last committed change</a:t>
            </a:r>
          </a:p>
          <a:p>
            <a:endParaRPr lang="en-US" dirty="0"/>
          </a:p>
        </p:txBody>
      </p:sp>
    </p:spTree>
    <p:extLst>
      <p:ext uri="{BB962C8B-B14F-4D97-AF65-F5344CB8AC3E}">
        <p14:creationId xmlns:p14="http://schemas.microsoft.com/office/powerpoint/2010/main" val="2163648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dirty="0"/>
              <a:t>Git Shortcuts Can Make You More Productive. Here’s How.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27</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    pl = pull</a:t>
            </a:r>
          </a:p>
          <a:p>
            <a:r>
              <a:rPr lang="en-US" dirty="0"/>
              <a:t>    </a:t>
            </a:r>
            <a:r>
              <a:rPr lang="en-US" dirty="0" err="1"/>
              <a:t>ps</a:t>
            </a:r>
            <a:r>
              <a:rPr lang="en-US" dirty="0"/>
              <a:t> = push            </a:t>
            </a:r>
          </a:p>
          <a:p>
            <a:endParaRPr lang="en-US" dirty="0"/>
          </a:p>
          <a:p>
            <a:r>
              <a:rPr lang="en-US" dirty="0"/>
              <a:t>    </a:t>
            </a:r>
            <a:r>
              <a:rPr lang="en-US" dirty="0" err="1"/>
              <a:t>rc</a:t>
            </a:r>
            <a:r>
              <a:rPr lang="en-US" dirty="0"/>
              <a:t> = rebase --continue</a:t>
            </a:r>
          </a:p>
          <a:p>
            <a:r>
              <a:rPr lang="en-US" dirty="0"/>
              <a:t>    </a:t>
            </a:r>
            <a:r>
              <a:rPr lang="en-US" dirty="0" err="1"/>
              <a:t>rs</a:t>
            </a:r>
            <a:r>
              <a:rPr lang="en-US" dirty="0"/>
              <a:t> = rebase --skip</a:t>
            </a:r>
          </a:p>
          <a:p>
            <a:endParaRPr lang="en-US" dirty="0"/>
          </a:p>
          <a:p>
            <a:r>
              <a:rPr lang="en-US" dirty="0"/>
              <a:t>    ss = stash</a:t>
            </a:r>
          </a:p>
          <a:p>
            <a:r>
              <a:rPr lang="en-US" dirty="0"/>
              <a:t>    </a:t>
            </a:r>
            <a:r>
              <a:rPr lang="en-US" dirty="0" err="1"/>
              <a:t>sl</a:t>
            </a:r>
            <a:r>
              <a:rPr lang="en-US" dirty="0"/>
              <a:t> = stash list</a:t>
            </a:r>
          </a:p>
          <a:p>
            <a:r>
              <a:rPr lang="en-US" dirty="0"/>
              <a:t>    </a:t>
            </a:r>
            <a:r>
              <a:rPr lang="en-US" dirty="0" err="1"/>
              <a:t>sa</a:t>
            </a:r>
            <a:r>
              <a:rPr lang="en-US" dirty="0"/>
              <a:t> = stash apply</a:t>
            </a:r>
          </a:p>
          <a:p>
            <a:r>
              <a:rPr lang="en-US" dirty="0"/>
              <a:t>    </a:t>
            </a:r>
            <a:r>
              <a:rPr lang="en-US" dirty="0" err="1"/>
              <a:t>sd</a:t>
            </a:r>
            <a:r>
              <a:rPr lang="en-US" dirty="0"/>
              <a:t> = stash drop</a:t>
            </a:r>
          </a:p>
          <a:p>
            <a:endParaRPr lang="en-US" dirty="0"/>
          </a:p>
        </p:txBody>
      </p:sp>
    </p:spTree>
    <p:extLst>
      <p:ext uri="{BB962C8B-B14F-4D97-AF65-F5344CB8AC3E}">
        <p14:creationId xmlns:p14="http://schemas.microsoft.com/office/powerpoint/2010/main" val="3482284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280734"/>
            <a:ext cx="10479024" cy="700426"/>
          </a:xfrm>
        </p:spPr>
        <p:txBody>
          <a:bodyPr/>
          <a:lstStyle/>
          <a:p>
            <a:pPr fontAlgn="base"/>
            <a:r>
              <a:rPr lang="en-US" dirty="0"/>
              <a:t>In A Git Repository, How Do We List Files Have Been Changed After A Specific Date?</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28</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4" y="981160"/>
            <a:ext cx="11227605" cy="4815206"/>
          </a:xfrm>
        </p:spPr>
        <p:txBody>
          <a:bodyPr/>
          <a:lstStyle/>
          <a:p>
            <a:r>
              <a:rPr lang="en-US" dirty="0"/>
              <a:t>Git has some powerful subcommands. With a couple of these,  you can produce a list of all the files that have been changed in the repository after a specific date.</a:t>
            </a:r>
          </a:p>
          <a:p>
            <a:endParaRPr lang="en-US" dirty="0"/>
          </a:p>
          <a:p>
            <a:r>
              <a:rPr lang="en-US" dirty="0"/>
              <a:t>for h in `git log --pretty=format:"%h" --since="2015-05-26"`; do</a:t>
            </a:r>
          </a:p>
          <a:p>
            <a:r>
              <a:rPr lang="en-US" dirty="0"/>
              <a:t>	git show --pretty="format:" --name-only  $h</a:t>
            </a:r>
          </a:p>
          <a:p>
            <a:r>
              <a:rPr lang="en-US" dirty="0"/>
              <a:t>done | sort | </a:t>
            </a:r>
            <a:r>
              <a:rPr lang="en-US" dirty="0" err="1"/>
              <a:t>uniq</a:t>
            </a:r>
            <a:endParaRPr lang="en-US" dirty="0"/>
          </a:p>
          <a:p>
            <a:endParaRPr lang="en-US" dirty="0"/>
          </a:p>
          <a:p>
            <a:r>
              <a:rPr lang="en-US" dirty="0"/>
              <a:t>This command may seem overwhelming at first, but we can break it down for an easier understanding of how it works:</a:t>
            </a:r>
          </a:p>
          <a:p>
            <a:endParaRPr lang="en-US" dirty="0"/>
          </a:p>
          <a:p>
            <a:r>
              <a:rPr lang="en-US" dirty="0"/>
              <a:t>for h in {list of commits since given date}; do</a:t>
            </a:r>
          </a:p>
          <a:p>
            <a:r>
              <a:rPr lang="en-US" dirty="0"/>
              <a:t>    {list files in commit h}</a:t>
            </a:r>
          </a:p>
          <a:p>
            <a:r>
              <a:rPr lang="en-US" dirty="0"/>
              <a:t>done | {remove all duplicates}</a:t>
            </a:r>
          </a:p>
          <a:p>
            <a:endParaRPr lang="en-US" dirty="0"/>
          </a:p>
          <a:p>
            <a:endParaRPr lang="en-US" dirty="0"/>
          </a:p>
        </p:txBody>
      </p:sp>
    </p:spTree>
    <p:extLst>
      <p:ext uri="{BB962C8B-B14F-4D97-AF65-F5344CB8AC3E}">
        <p14:creationId xmlns:p14="http://schemas.microsoft.com/office/powerpoint/2010/main" val="308881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5575" y="280734"/>
            <a:ext cx="10479024" cy="700426"/>
          </a:xfrm>
        </p:spPr>
        <p:txBody>
          <a:bodyPr/>
          <a:lstStyle/>
          <a:p>
            <a:pPr fontAlgn="base"/>
            <a:r>
              <a:rPr lang="en-US" dirty="0"/>
              <a:t>In A Git Repository, How Do We List Files Have Been Changed After A Specific Date?</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29</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4" y="981160"/>
            <a:ext cx="11227605" cy="5280155"/>
          </a:xfrm>
        </p:spPr>
        <p:txBody>
          <a:bodyPr/>
          <a:lstStyle/>
          <a:p>
            <a:endParaRPr lang="en-US" dirty="0"/>
          </a:p>
          <a:p>
            <a:r>
              <a:rPr lang="en-US" dirty="0"/>
              <a:t>We begin by looping over all the commits that have been made since the specified date. The command that produces this list is git log --pretty=format:"%h" --since="2015-05-26". </a:t>
            </a:r>
          </a:p>
          <a:p>
            <a:endParaRPr lang="en-US" dirty="0"/>
          </a:p>
          <a:p>
            <a:r>
              <a:rPr lang="en-US" dirty="0"/>
              <a:t>This particular command lists all commits made since 2015-05-26. Next, in every iteration, we list all the files that have changed in that specific commit using git show --pretty="format:" --name-only $h, where $h is the commit hash of the current iteration.</a:t>
            </a:r>
          </a:p>
          <a:p>
            <a:endParaRPr lang="en-US" dirty="0"/>
          </a:p>
          <a:p>
            <a:r>
              <a:rPr lang="en-US" dirty="0"/>
              <a:t> Since this loop produces a list of files where duplicates may appear, we pass the output through sort and </a:t>
            </a:r>
            <a:r>
              <a:rPr lang="en-US" dirty="0" err="1"/>
              <a:t>uniq</a:t>
            </a:r>
            <a:r>
              <a:rPr lang="en-US" dirty="0"/>
              <a:t>. sort sorts the entire list of filenames, and </a:t>
            </a:r>
            <a:r>
              <a:rPr lang="en-US" dirty="0" err="1"/>
              <a:t>uniq</a:t>
            </a:r>
            <a:r>
              <a:rPr lang="en-US" dirty="0"/>
              <a:t> removes all adjacent duplicates.</a:t>
            </a:r>
          </a:p>
          <a:p>
            <a:endParaRPr lang="en-US" dirty="0"/>
          </a:p>
          <a:p>
            <a:r>
              <a:rPr lang="en-US" dirty="0"/>
              <a:t>Alternative, and little bit shorter version of the same command:</a:t>
            </a:r>
          </a:p>
          <a:p>
            <a:endParaRPr lang="en-US" dirty="0"/>
          </a:p>
          <a:p>
            <a:r>
              <a:rPr lang="en-US" dirty="0"/>
              <a:t>git log --since=2015-05-26 --pretty=format:%h | </a:t>
            </a:r>
            <a:r>
              <a:rPr lang="en-US" dirty="0" err="1"/>
              <a:t>xargs</a:t>
            </a:r>
            <a:r>
              <a:rPr lang="en-US" dirty="0"/>
              <a:t> git show --pretty=format: --name-only | sort -u | grep -v ^$</a:t>
            </a:r>
          </a:p>
          <a:p>
            <a:endParaRPr lang="en-US" dirty="0"/>
          </a:p>
        </p:txBody>
      </p:sp>
    </p:spTree>
    <p:extLst>
      <p:ext uri="{BB962C8B-B14F-4D97-AF65-F5344CB8AC3E}">
        <p14:creationId xmlns:p14="http://schemas.microsoft.com/office/powerpoint/2010/main" val="80770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 Overview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4" y="1278384"/>
            <a:ext cx="10747157" cy="4922391"/>
          </a:xfrm>
        </p:spPr>
        <p:txBody>
          <a:bodyPr/>
          <a:lstStyle/>
          <a:p>
            <a:pPr marL="342900" indent="-342900">
              <a:buFont typeface="Arial" panose="020B0604020202020204" pitchFamily="34" charset="0"/>
              <a:buChar char="•"/>
            </a:pPr>
            <a:r>
              <a:rPr lang="en-US" dirty="0"/>
              <a:t>Git is a </a:t>
            </a:r>
            <a:r>
              <a:rPr lang="en-US" b="1" dirty="0"/>
              <a:t>version control system</a:t>
            </a:r>
            <a:r>
              <a:rPr lang="en-US" dirty="0"/>
              <a:t> (or a </a:t>
            </a:r>
            <a:r>
              <a:rPr lang="en-US" b="1" dirty="0"/>
              <a:t>revision control system</a:t>
            </a:r>
            <a:r>
              <a:rPr lang="en-US" dirty="0"/>
              <a:t>)  is used to manage and track changes that occur to any document that is in a given project.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 key benefit of version control to have several people working on the same document at once. Then will have the ability to merge their changes once it is done.</a:t>
            </a:r>
          </a:p>
          <a:p>
            <a:pPr marL="342900" indent="-342900">
              <a:buFont typeface="Arial" panose="020B0604020202020204" pitchFamily="34" charset="0"/>
              <a:buChar char="•"/>
            </a:pPr>
            <a:endParaRPr lang="en-US" dirty="0"/>
          </a:p>
          <a:p>
            <a:r>
              <a:rPr lang="en-US" b="1" dirty="0"/>
              <a:t>To control source code you can use:</a:t>
            </a:r>
            <a:endParaRPr lang="en-US" dirty="0"/>
          </a:p>
          <a:p>
            <a:pPr marL="285750" indent="-285750">
              <a:buFont typeface="Arial" panose="020B0604020202020204" pitchFamily="34" charset="0"/>
              <a:buChar char="•"/>
            </a:pPr>
            <a:r>
              <a:rPr lang="en-US" dirty="0"/>
              <a:t>Git</a:t>
            </a:r>
          </a:p>
          <a:p>
            <a:pPr marL="285750" indent="-285750">
              <a:buFont typeface="Arial" panose="020B0604020202020204" pitchFamily="34" charset="0"/>
              <a:buChar char="•"/>
            </a:pPr>
            <a:r>
              <a:rPr lang="en-US" dirty="0"/>
              <a:t>Mercurial</a:t>
            </a:r>
          </a:p>
          <a:p>
            <a:pPr marL="285750" indent="-285750">
              <a:buFont typeface="Arial" panose="020B0604020202020204" pitchFamily="34" charset="0"/>
              <a:buChar char="•"/>
            </a:pPr>
            <a:r>
              <a:rPr lang="en-US" dirty="0"/>
              <a:t>SVN</a:t>
            </a:r>
          </a:p>
          <a:p>
            <a:endParaRPr lang="en-US" dirty="0"/>
          </a:p>
          <a:p>
            <a:r>
              <a:rPr lang="en-US" b="1" dirty="0"/>
              <a:t>To host remote repository:</a:t>
            </a:r>
          </a:p>
          <a:p>
            <a:endParaRPr lang="en-US" dirty="0"/>
          </a:p>
          <a:p>
            <a:pPr marL="285750" indent="-285750">
              <a:buFont typeface="Arial" panose="020B0604020202020204" pitchFamily="34" charset="0"/>
              <a:buChar char="•"/>
            </a:pPr>
            <a:r>
              <a:rPr lang="en-US" dirty="0"/>
              <a:t>GitHub (works with Git, can import SVN)</a:t>
            </a:r>
          </a:p>
          <a:p>
            <a:pPr marL="285750" indent="-285750">
              <a:buFont typeface="Arial" panose="020B0604020202020204" pitchFamily="34" charset="0"/>
              <a:buChar char="•"/>
            </a:pPr>
            <a:r>
              <a:rPr lang="en-US" dirty="0"/>
              <a:t>GitLab (works with Git)</a:t>
            </a:r>
          </a:p>
          <a:p>
            <a:pPr marL="285750" indent="-285750">
              <a:buFont typeface="Arial" panose="020B0604020202020204" pitchFamily="34" charset="0"/>
              <a:buChar char="•"/>
            </a:pPr>
            <a:r>
              <a:rPr lang="en-US" dirty="0" err="1"/>
              <a:t>BitBucket</a:t>
            </a:r>
            <a:r>
              <a:rPr lang="en-US" dirty="0"/>
              <a:t> (works with Git)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303679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Resetting files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30</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You’re modifying your code when you suddenly realize that the changes you made are not great, and you’d like to reset them. Rather than undo on everything you edited, you can reset your files to the HEAD of the branch:</a:t>
            </a:r>
          </a:p>
          <a:p>
            <a:endParaRPr lang="en-US" dirty="0"/>
          </a:p>
          <a:p>
            <a:r>
              <a:rPr lang="en-US" dirty="0"/>
              <a:t>$ git reset --hard HEAD</a:t>
            </a:r>
          </a:p>
          <a:p>
            <a:r>
              <a:rPr lang="en-US" dirty="0"/>
              <a:t>Or if you want to reset a single file:</a:t>
            </a:r>
          </a:p>
          <a:p>
            <a:endParaRPr lang="en-US" dirty="0"/>
          </a:p>
          <a:p>
            <a:r>
              <a:rPr lang="en-US" dirty="0"/>
              <a:t>$ git checkout HEAD -- path/to/file</a:t>
            </a:r>
          </a:p>
          <a:p>
            <a:r>
              <a:rPr lang="en-US" dirty="0"/>
              <a:t>Now, if you already committed your changes, but still want to revert back, you can use:</a:t>
            </a:r>
          </a:p>
          <a:p>
            <a:endParaRPr lang="en-US" dirty="0"/>
          </a:p>
          <a:p>
            <a:r>
              <a:rPr lang="en-US" dirty="0"/>
              <a:t>$ git reset --soft HEAD~1</a:t>
            </a:r>
          </a:p>
        </p:txBody>
      </p:sp>
      <p:sp>
        <p:nvSpPr>
          <p:cNvPr id="2" name="Rectangle 1">
            <a:extLst>
              <a:ext uri="{FF2B5EF4-FFF2-40B4-BE49-F238E27FC236}">
                <a16:creationId xmlns:a16="http://schemas.microsoft.com/office/drawing/2014/main" id="{E4F516EA-E254-440D-8930-BC16DAA910C8}"/>
              </a:ext>
            </a:extLst>
          </p:cNvPr>
          <p:cNvSpPr>
            <a:spLocks noChangeArrowheads="1"/>
          </p:cNvSpPr>
          <p:nvPr/>
        </p:nvSpPr>
        <p:spPr bwMode="auto">
          <a:xfrm>
            <a:off x="0" y="0"/>
            <a:ext cx="12192000" cy="45720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0453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Using </a:t>
            </a:r>
            <a:r>
              <a:rPr kumimoji="0" lang="en-US" altLang="en-US" sz="1400" b="0" i="0" u="none" strike="noStrike" cap="none" normalizeH="0" baseline="0">
                <a:ln>
                  <a:noFill/>
                </a:ln>
                <a:solidFill>
                  <a:srgbClr val="6B4FBB"/>
                </a:solidFill>
                <a:effectLst/>
                <a:latin typeface="Arial" panose="020B0604020202020204" pitchFamily="34" charset="0"/>
                <a:ea typeface="Source Sans Pro" panose="020B0503030403020204" pitchFamily="34" charset="0"/>
                <a:hlinkClick r:id="rId2"/>
              </a:rPr>
              <a:t>completion scripts</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you can quickly create the commands for </a:t>
            </a:r>
            <a:r>
              <a:rPr kumimoji="0" lang="en-US" altLang="en-US" sz="1200" b="0" i="0" u="none" strike="noStrike" cap="none" normalizeH="0" baseline="0">
                <a:ln>
                  <a:noFill/>
                </a:ln>
                <a:solidFill>
                  <a:srgbClr val="C7254E"/>
                </a:solidFill>
                <a:effectLst/>
                <a:latin typeface="Arial Unicode MS"/>
                <a:ea typeface="Menlo"/>
              </a:rPr>
              <a:t>bash</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tcsh</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and </a:t>
            </a:r>
            <a:r>
              <a:rPr kumimoji="0" lang="en-US" altLang="en-US" sz="1200" b="0" i="0" u="none" strike="noStrike" cap="none" normalizeH="0" baseline="0">
                <a:ln>
                  <a:noFill/>
                </a:ln>
                <a:solidFill>
                  <a:srgbClr val="C7254E"/>
                </a:solidFill>
                <a:effectLst/>
                <a:latin typeface="Arial Unicode MS"/>
                <a:ea typeface="Menlo"/>
              </a:rPr>
              <a:t>zsh</a:t>
            </a:r>
            <a:r>
              <a:rPr kumimoji="0" lang="en-US" altLang="en-US" sz="1400" b="0" i="0" u="none" strike="noStrike" cap="none" normalizeH="0" baseline="0">
                <a:ln>
                  <a:noFill/>
                </a:ln>
                <a:solidFill>
                  <a:srgbClr val="222222"/>
                </a:solidFill>
                <a:effectLst/>
                <a:ea typeface="Source Sans Pro" panose="020B0503030403020204" pitchFamily="34" charset="0"/>
              </a:rPr>
              <a:t>. If you want to type</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pull</a:t>
            </a:r>
            <a:r>
              <a:rPr kumimoji="0" lang="en-US" altLang="en-US" sz="1400" b="0" i="0" u="none" strike="noStrike" cap="none" normalizeH="0" baseline="0">
                <a:ln>
                  <a:noFill/>
                </a:ln>
                <a:solidFill>
                  <a:srgbClr val="222222"/>
                </a:solidFill>
                <a:effectLst/>
                <a:ea typeface="Source Sans Pro" panose="020B0503030403020204" pitchFamily="34" charset="0"/>
              </a:rPr>
              <a:t>, you can type just the first letter with</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C7254E"/>
                </a:solidFill>
                <a:effectLst/>
                <a:latin typeface="Arial Unicode MS"/>
                <a:ea typeface="Menlo"/>
              </a:rPr>
              <a:t>git p</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will show the following:</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Unicode MS"/>
                <a:ea typeface="Menlo"/>
              </a:rPr>
              <a:t>pack-objects -- create packed archive of objects pack-redundant -- find redundant pack files pack-refs -- pack heads and tags for efficient repository access parse-remote -- routines to help parsing remote repository access parameters patch-id -- compute unique ID for a patch prune -- prune all unreachable objects from the object database prune-packed -- remove extra objects that are already in pack files pull -- fetch from and merge with another repository or local branch push -- update remote refs along with associated objects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To show all available commands, type </a:t>
            </a:r>
            <a:r>
              <a:rPr kumimoji="0" lang="en-US" altLang="en-US" sz="1200" b="0" i="0" u="none" strike="noStrike" cap="none" normalizeH="0" baseline="0">
                <a:ln>
                  <a:noFill/>
                </a:ln>
                <a:solidFill>
                  <a:srgbClr val="C7254E"/>
                </a:solidFill>
                <a:effectLst/>
                <a:latin typeface="Arial Unicode MS"/>
                <a:ea typeface="Menlo"/>
              </a:rPr>
              <a:t>git</a:t>
            </a:r>
            <a:r>
              <a:rPr kumimoji="0" lang="en-US" altLang="en-US" sz="1400" b="0" i="0" u="none" strike="noStrike" cap="none" normalizeH="0" baseline="0">
                <a:ln>
                  <a:noFill/>
                </a:ln>
                <a:solidFill>
                  <a:srgbClr val="222222"/>
                </a:solidFill>
                <a:effectLst/>
                <a:ea typeface="Source Sans Pro" panose="020B0503030403020204" pitchFamily="34" charset="0"/>
              </a:rPr>
              <a:t> </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in your terminal followed by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r>
              <a:rPr kumimoji="0" lang="en-US" altLang="en-US" sz="1400" b="0" i="0" u="none" strike="noStrike" cap="none" normalizeH="0" baseline="0">
                <a:ln>
                  <a:noFill/>
                </a:ln>
                <a:solidFill>
                  <a:srgbClr val="222222"/>
                </a:solidFill>
                <a:effectLst/>
                <a:latin typeface="Arial" panose="020B0604020202020204" pitchFamily="34" charset="0"/>
                <a:ea typeface="Source Sans Pro" panose="020B0503030403020204" pitchFamily="34" charset="0"/>
              </a:rPr>
              <a:t> </a:t>
            </a:r>
            <a:r>
              <a:rPr kumimoji="0" lang="en-US" altLang="en-US" sz="1200" b="0" i="0" u="none" strike="noStrike" cap="none" normalizeH="0" baseline="0">
                <a:ln>
                  <a:noFill/>
                </a:ln>
                <a:solidFill>
                  <a:srgbClr val="FFFFFF"/>
                </a:solidFill>
                <a:effectLst/>
                <a:latin typeface="Arial Unicode MS"/>
                <a:ea typeface="Menlo"/>
              </a:rPr>
              <a:t>Tab</a:t>
            </a:r>
            <a:r>
              <a:rPr kumimoji="0" lang="en-US" altLang="en-US" sz="1400" b="0" i="0" u="none" strike="noStrike" cap="none" normalizeH="0" baseline="0">
                <a:ln>
                  <a:noFill/>
                </a:ln>
                <a:solidFill>
                  <a:srgbClr val="222222"/>
                </a:solidFill>
                <a:effectLst/>
                <a:ea typeface="Source Sans Pro" panose="020B0503030403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214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the commit graph</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31</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If you work on a project with a lot of branching activity, sometimes it can be difficult to get a handle on all the work that's happening and how it's all related. Various GUI tools allow you to get a picture of different branches and commits in what's called the "commit graph." For example, here's a section of one of my repositories visualized with the </a:t>
            </a:r>
            <a:r>
              <a:rPr lang="en-US" dirty="0">
                <a:hlinkClick r:id="rId2"/>
              </a:rPr>
              <a:t>GitLab</a:t>
            </a:r>
            <a:r>
              <a:rPr lang="en-US" dirty="0"/>
              <a:t> commit graph viewer:</a:t>
            </a:r>
          </a:p>
          <a:p>
            <a:endParaRPr lang="en-US" sz="1050" dirty="0"/>
          </a:p>
        </p:txBody>
      </p:sp>
      <p:pic>
        <p:nvPicPr>
          <p:cNvPr id="7" name="Picture 6">
            <a:extLst>
              <a:ext uri="{FF2B5EF4-FFF2-40B4-BE49-F238E27FC236}">
                <a16:creationId xmlns:a16="http://schemas.microsoft.com/office/drawing/2014/main" id="{52F747B2-C8C8-4496-939F-DC08C53C96A3}"/>
              </a:ext>
            </a:extLst>
          </p:cNvPr>
          <p:cNvPicPr>
            <a:picLocks noChangeAspect="1"/>
          </p:cNvPicPr>
          <p:nvPr/>
        </p:nvPicPr>
        <p:blipFill>
          <a:blip r:embed="rId3"/>
          <a:stretch>
            <a:fillRect/>
          </a:stretch>
        </p:blipFill>
        <p:spPr>
          <a:xfrm>
            <a:off x="1333500" y="2600325"/>
            <a:ext cx="6667500" cy="4257675"/>
          </a:xfrm>
          <a:prstGeom prst="rect">
            <a:avLst/>
          </a:prstGeom>
        </p:spPr>
      </p:pic>
    </p:spTree>
    <p:extLst>
      <p:ext uri="{BB962C8B-B14F-4D97-AF65-F5344CB8AC3E}">
        <p14:creationId xmlns:p14="http://schemas.microsoft.com/office/powerpoint/2010/main" val="2440303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Visualizing the commit graph</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32</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sz="1050" dirty="0"/>
              <a:t>git log --graph --pretty=format:'%</a:t>
            </a:r>
            <a:r>
              <a:rPr lang="en-US" sz="1050" dirty="0" err="1"/>
              <a:t>Cred%h%Creset</a:t>
            </a:r>
            <a:r>
              <a:rPr lang="en-US" sz="1050" dirty="0"/>
              <a:t> -%C(yellow)%</a:t>
            </a:r>
            <a:r>
              <a:rPr lang="en-US" sz="1050" dirty="0" err="1"/>
              <a:t>d%Creset</a:t>
            </a:r>
            <a:r>
              <a:rPr lang="en-US" sz="1050" dirty="0"/>
              <a:t> %s %</a:t>
            </a:r>
            <a:r>
              <a:rPr lang="en-US" sz="1050" dirty="0" err="1"/>
              <a:t>Cgreen</a:t>
            </a:r>
            <a:r>
              <a:rPr lang="en-US" sz="1050" dirty="0"/>
              <a:t>(%</a:t>
            </a:r>
            <a:r>
              <a:rPr lang="en-US" sz="1050" dirty="0" err="1"/>
              <a:t>cr</a:t>
            </a:r>
            <a:r>
              <a:rPr lang="en-US" sz="1050" dirty="0"/>
              <a:t>) %C(bold blue)&lt;%an&gt;%</a:t>
            </a:r>
            <a:r>
              <a:rPr lang="en-US" sz="1050" dirty="0" err="1"/>
              <a:t>Creset</a:t>
            </a:r>
            <a:r>
              <a:rPr lang="en-US" sz="1050" dirty="0"/>
              <a:t>' --abbrev-commit --date=relative</a:t>
            </a:r>
          </a:p>
          <a:p>
            <a:endParaRPr lang="en-US" sz="1050" dirty="0"/>
          </a:p>
        </p:txBody>
      </p:sp>
      <p:pic>
        <p:nvPicPr>
          <p:cNvPr id="5" name="Picture 4">
            <a:extLst>
              <a:ext uri="{FF2B5EF4-FFF2-40B4-BE49-F238E27FC236}">
                <a16:creationId xmlns:a16="http://schemas.microsoft.com/office/drawing/2014/main" id="{B754253F-4462-4DF0-BC02-8573EA627127}"/>
              </a:ext>
            </a:extLst>
          </p:cNvPr>
          <p:cNvPicPr>
            <a:picLocks noChangeAspect="1"/>
          </p:cNvPicPr>
          <p:nvPr/>
        </p:nvPicPr>
        <p:blipFill>
          <a:blip r:embed="rId2"/>
          <a:stretch>
            <a:fillRect/>
          </a:stretch>
        </p:blipFill>
        <p:spPr>
          <a:xfrm>
            <a:off x="867401" y="1801504"/>
            <a:ext cx="7320402" cy="4022323"/>
          </a:xfrm>
          <a:prstGeom prst="rect">
            <a:avLst/>
          </a:prstGeom>
        </p:spPr>
      </p:pic>
      <p:sp>
        <p:nvSpPr>
          <p:cNvPr id="8" name="Rectangle 3">
            <a:extLst>
              <a:ext uri="{FF2B5EF4-FFF2-40B4-BE49-F238E27FC236}">
                <a16:creationId xmlns:a16="http://schemas.microsoft.com/office/drawing/2014/main" id="{2AAB6DCE-718B-4F7F-B8F9-F70089C54F19}"/>
              </a:ext>
            </a:extLst>
          </p:cNvPr>
          <p:cNvSpPr>
            <a:spLocks noChangeArrowheads="1"/>
          </p:cNvSpPr>
          <p:nvPr/>
        </p:nvSpPr>
        <p:spPr bwMode="auto">
          <a:xfrm>
            <a:off x="0" y="0"/>
            <a:ext cx="12192000" cy="457200"/>
          </a:xfrm>
          <a:prstGeom prst="rect">
            <a:avLst/>
          </a:prstGeom>
          <a:solidFill>
            <a:srgbClr val="E4E8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444444"/>
                </a:solidFill>
                <a:effectLst/>
                <a:latin typeface="Courier New" panose="02070309020205020404" pitchFamily="49" charset="0"/>
                <a:ea typeface="SFMono-Regular"/>
                <a:cs typeface="Courier New" panose="02070309020205020404" pitchFamily="49" charset="0"/>
              </a:rPr>
              <a:t>git log --graph --pretty=format:'%Cred%h%Creset -%C(yellow)%d%Creset %s %Cgreen(%cr) %C(bold blue)&lt;%an&gt;%Creset' --abbrev-commit --date=relative</a:t>
            </a: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40748F34-D2A9-49C8-82B1-B6F54885B3FD}"/>
              </a:ext>
            </a:extLst>
          </p:cNvPr>
          <p:cNvSpPr/>
          <p:nvPr/>
        </p:nvSpPr>
        <p:spPr>
          <a:xfrm>
            <a:off x="5696948" y="3244334"/>
            <a:ext cx="798104" cy="369332"/>
          </a:xfrm>
          <a:prstGeom prst="rect">
            <a:avLst/>
          </a:prstGeom>
        </p:spPr>
        <p:txBody>
          <a:bodyPr wrap="none">
            <a:spAutoFit/>
          </a:bodyPr>
          <a:lstStyle/>
          <a:p>
            <a:r>
              <a:rPr lang="en-US" dirty="0"/>
              <a:t>what's</a:t>
            </a:r>
          </a:p>
        </p:txBody>
      </p:sp>
    </p:spTree>
    <p:extLst>
      <p:ext uri="{BB962C8B-B14F-4D97-AF65-F5344CB8AC3E}">
        <p14:creationId xmlns:p14="http://schemas.microsoft.com/office/powerpoint/2010/main" val="651457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Thank you ^_^</a:t>
            </a:r>
          </a:p>
        </p:txBody>
      </p:sp>
      <p:sp>
        <p:nvSpPr>
          <p:cNvPr id="4" name="Slide Number Placeholder 3"/>
          <p:cNvSpPr>
            <a:spLocks noGrp="1"/>
          </p:cNvSpPr>
          <p:nvPr>
            <p:ph type="sldNum" sz="quarter" idx="4294967295"/>
          </p:nvPr>
        </p:nvSpPr>
        <p:spPr>
          <a:xfrm>
            <a:off x="0" y="6499225"/>
            <a:ext cx="495300" cy="187325"/>
          </a:xfrm>
        </p:spPr>
        <p:txBody>
          <a:bodyPr/>
          <a:lstStyle/>
          <a:p>
            <a:fld id="{DDD2A080-DA64-4F5C-9131-47EB793B4410}" type="slidenum">
              <a:rPr lang="en-GB" noProof="0" smtClean="0"/>
              <a:pPr/>
              <a:t>33</a:t>
            </a:fld>
            <a:endParaRPr lang="en-GB" noProof="0" dirty="0"/>
          </a:p>
        </p:txBody>
      </p:sp>
    </p:spTree>
    <p:extLst>
      <p:ext uri="{BB962C8B-B14F-4D97-AF65-F5344CB8AC3E}">
        <p14:creationId xmlns:p14="http://schemas.microsoft.com/office/powerpoint/2010/main" val="333026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Remote Repositories -Overview</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r>
              <a:rPr lang="en-US" dirty="0"/>
              <a:t>GitHub's collaborative approach to development depends on publishing commits from your local repository for other people to view, fetch, and update.</a:t>
            </a:r>
          </a:p>
          <a:p>
            <a:endParaRPr lang="en-US" dirty="0"/>
          </a:p>
          <a:p>
            <a:r>
              <a:rPr lang="en-US" dirty="0"/>
              <a:t>A remote URL is Git's way of saying "the place where your code is stored." That URL could be your repository on GitHub.</a:t>
            </a:r>
          </a:p>
          <a:p>
            <a:endParaRPr lang="en-US" dirty="0"/>
          </a:p>
          <a:p>
            <a:r>
              <a:rPr lang="en-US" dirty="0"/>
              <a:t>You can only push to two types of URL addresses:</a:t>
            </a:r>
          </a:p>
          <a:p>
            <a:endParaRPr lang="en-US" dirty="0"/>
          </a:p>
          <a:p>
            <a:r>
              <a:rPr lang="en-US" dirty="0"/>
              <a:t>An HTTPS URL like </a:t>
            </a:r>
            <a:r>
              <a:rPr lang="en-US" dirty="0">
                <a:hlinkClick r:id="rId2"/>
              </a:rPr>
              <a:t>https://github.com/user/repo.git</a:t>
            </a:r>
            <a:endParaRPr lang="en-US" dirty="0"/>
          </a:p>
          <a:p>
            <a:endParaRPr lang="en-US" dirty="0"/>
          </a:p>
          <a:p>
            <a:r>
              <a:rPr lang="en-US" dirty="0"/>
              <a:t>An SSH URL, like </a:t>
            </a:r>
            <a:r>
              <a:rPr lang="en-US" dirty="0" err="1">
                <a:hlinkClick r:id="rId3"/>
              </a:rPr>
              <a:t>git@github.com:user</a:t>
            </a:r>
            <a:r>
              <a:rPr lang="en-US" dirty="0">
                <a:hlinkClick r:id="rId3"/>
              </a:rPr>
              <a:t>/</a:t>
            </a:r>
            <a:r>
              <a:rPr lang="en-US" dirty="0" err="1">
                <a:hlinkClick r:id="rId3"/>
              </a:rPr>
              <a:t>repo.git</a:t>
            </a:r>
            <a:endParaRPr lang="en-US" dirty="0"/>
          </a:p>
          <a:p>
            <a:endParaRPr lang="en-US" dirty="0"/>
          </a:p>
          <a:p>
            <a:r>
              <a:rPr lang="en-US" dirty="0"/>
              <a:t>Git associates a remote URL with a name, and your default remote is usually called origin.</a:t>
            </a:r>
          </a:p>
        </p:txBody>
      </p:sp>
    </p:spTree>
    <p:extLst>
      <p:ext uri="{BB962C8B-B14F-4D97-AF65-F5344CB8AC3E}">
        <p14:creationId xmlns:p14="http://schemas.microsoft.com/office/powerpoint/2010/main" val="397441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Life Cycle</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278384"/>
            <a:ext cx="5911686" cy="4922391"/>
          </a:xfrm>
        </p:spPr>
        <p:txBody>
          <a:bodyPr/>
          <a:lstStyle/>
          <a:p>
            <a:r>
              <a:rPr lang="en-US" b="1" dirty="0"/>
              <a:t>Local working directory: </a:t>
            </a:r>
            <a:r>
              <a:rPr lang="en-US" dirty="0"/>
              <a:t>It is first stage of a Git project and it may or may not be tracked.</a:t>
            </a:r>
          </a:p>
          <a:p>
            <a:endParaRPr lang="en-US" sz="1200" dirty="0">
              <a:solidFill>
                <a:srgbClr val="FFFFFF"/>
              </a:solidFill>
            </a:endParaRPr>
          </a:p>
          <a:p>
            <a:r>
              <a:rPr lang="en-US" b="1" dirty="0"/>
              <a:t>Initialization:</a:t>
            </a:r>
            <a:r>
              <a:rPr lang="en-US" dirty="0"/>
              <a:t> To initialize a repository, we give the command git </a:t>
            </a:r>
            <a:r>
              <a:rPr lang="en-US" dirty="0" err="1"/>
              <a:t>init.</a:t>
            </a:r>
            <a:r>
              <a:rPr lang="en-US" dirty="0"/>
              <a:t> It will make Git aware of the project file in our repository.</a:t>
            </a:r>
          </a:p>
          <a:p>
            <a:r>
              <a:rPr lang="en-US" b="1" dirty="0"/>
              <a:t>Staging area:</a:t>
            </a:r>
            <a:r>
              <a:rPr lang="en-US" dirty="0"/>
              <a:t>  The  project data such files, data files, and configuration files are being tracked by Git,  it  will add the files that we want to commit to the staging area by the git add command. This process can also be called indexing. The index consists of files added to the staging area.</a:t>
            </a:r>
          </a:p>
          <a:p>
            <a:r>
              <a:rPr lang="en-US" b="1" dirty="0"/>
              <a:t>Commit:</a:t>
            </a:r>
            <a:r>
              <a:rPr lang="en-US" dirty="0"/>
              <a:t> It  will commit the files using the git commit -m ‘message’ command , in local repository.</a:t>
            </a:r>
          </a:p>
          <a:p>
            <a:r>
              <a:rPr lang="en-US" b="1" dirty="0"/>
              <a:t>Git Push:</a:t>
            </a:r>
            <a:r>
              <a:rPr lang="en-US" dirty="0"/>
              <a:t> It will actually pus the files into remote repository.</a:t>
            </a:r>
          </a:p>
          <a:p>
            <a:endParaRPr lang="en-US" dirty="0"/>
          </a:p>
        </p:txBody>
      </p:sp>
      <p:pic>
        <p:nvPicPr>
          <p:cNvPr id="5" name="Picture 4">
            <a:extLst>
              <a:ext uri="{FF2B5EF4-FFF2-40B4-BE49-F238E27FC236}">
                <a16:creationId xmlns:a16="http://schemas.microsoft.com/office/drawing/2014/main" id="{9B981FD4-F29A-45FC-B570-EF113B25784B}"/>
              </a:ext>
            </a:extLst>
          </p:cNvPr>
          <p:cNvPicPr>
            <a:picLocks noChangeAspect="1"/>
          </p:cNvPicPr>
          <p:nvPr/>
        </p:nvPicPr>
        <p:blipFill>
          <a:blip r:embed="rId2"/>
          <a:stretch>
            <a:fillRect/>
          </a:stretch>
        </p:blipFill>
        <p:spPr>
          <a:xfrm>
            <a:off x="6974237" y="1748407"/>
            <a:ext cx="4884904" cy="3800213"/>
          </a:xfrm>
          <a:prstGeom prst="rect">
            <a:avLst/>
          </a:prstGeom>
          <a:ln>
            <a:noFill/>
          </a:ln>
          <a:effectLst/>
        </p:spPr>
      </p:pic>
    </p:spTree>
    <p:extLst>
      <p:ext uri="{BB962C8B-B14F-4D97-AF65-F5344CB8AC3E}">
        <p14:creationId xmlns:p14="http://schemas.microsoft.com/office/powerpoint/2010/main" val="369016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Git vs GitHub vs GitLab?</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a:xfrm>
            <a:off x="845575" y="1278384"/>
            <a:ext cx="11196608" cy="5219616"/>
          </a:xfrm>
        </p:spPr>
        <p:txBody>
          <a:bodyPr/>
          <a:lstStyle/>
          <a:p>
            <a:r>
              <a:rPr lang="en-US" b="1" dirty="0"/>
              <a:t>Git : </a:t>
            </a:r>
            <a:r>
              <a:rPr lang="en-US" dirty="0"/>
              <a:t>It handles source code versioning,  track local file changes and share changes with a remote repository.</a:t>
            </a:r>
          </a:p>
          <a:p>
            <a:endParaRPr lang="en-US" dirty="0"/>
          </a:p>
          <a:p>
            <a:r>
              <a:rPr lang="en-US" b="1" dirty="0"/>
              <a:t>GitHub (i.e. </a:t>
            </a:r>
            <a:r>
              <a:rPr lang="en-US" dirty="0">
                <a:hlinkClick r:id="rId2"/>
              </a:rPr>
              <a:t>https://github.com</a:t>
            </a:r>
            <a:r>
              <a:rPr lang="en-US" b="1" dirty="0"/>
              <a:t>) </a:t>
            </a:r>
          </a:p>
          <a:p>
            <a:r>
              <a:rPr lang="en-US" dirty="0"/>
              <a:t>A cloud service for remote hosting of git repositories. It supports  like issue tracking, collaborating with other GitHub users, and hosting web pages.</a:t>
            </a:r>
          </a:p>
          <a:p>
            <a:endParaRPr lang="en-US" dirty="0"/>
          </a:p>
          <a:p>
            <a:r>
              <a:rPr lang="en-US" b="1" dirty="0"/>
              <a:t>GitLab (i.e. </a:t>
            </a:r>
            <a:r>
              <a:rPr lang="en-US" dirty="0">
                <a:hlinkClick r:id="rId3"/>
              </a:rPr>
              <a:t>https://gitlab.com </a:t>
            </a:r>
            <a:r>
              <a:rPr lang="en-US" b="1" dirty="0"/>
              <a:t>)</a:t>
            </a:r>
          </a:p>
          <a:p>
            <a:r>
              <a:rPr lang="en-US" dirty="0"/>
              <a:t>GitLab (a cloud service a lot like GitHub) comes in two flavors, a </a:t>
            </a:r>
            <a:r>
              <a:rPr lang="en-US" dirty="0" err="1"/>
              <a:t>publically</a:t>
            </a:r>
            <a:r>
              <a:rPr lang="en-US" dirty="0"/>
              <a:t> available </a:t>
            </a:r>
            <a:r>
              <a:rPr lang="en-US" dirty="0">
                <a:hlinkClick r:id="rId4"/>
              </a:rPr>
              <a:t>cloud service</a:t>
            </a:r>
            <a:r>
              <a:rPr lang="en-US" dirty="0"/>
              <a:t> and a cloud service for SESYNC science teams. Use the SESYNC server </a:t>
            </a:r>
            <a:r>
              <a:rPr lang="en-US" b="1" dirty="0">
                <a:hlinkClick r:id="rId3"/>
              </a:rPr>
              <a:t>https://gitlab.sesync.org</a:t>
            </a:r>
            <a:r>
              <a:rPr lang="en-US" dirty="0"/>
              <a:t> to host private projects shareable with other SESYNC users.</a:t>
            </a:r>
          </a:p>
          <a:p>
            <a:endParaRPr lang="en-US" sz="1800" dirty="0"/>
          </a:p>
          <a:p>
            <a:pPr marL="342900" indent="-342900">
              <a:buFont typeface="Arial" panose="020B0604020202020204" pitchFamily="34" charset="0"/>
              <a:buChar char="•"/>
            </a:pPr>
            <a:r>
              <a:rPr lang="en-US" dirty="0"/>
              <a:t>GitHub has higher availability and is more focused on infrastructure performance, while GitLab is more focused on offering a features-based system with a centralized, integrated platform for web developers.</a:t>
            </a:r>
          </a:p>
          <a:p>
            <a:pPr marL="342900" indent="-342900">
              <a:buFont typeface="Arial" panose="020B0604020202020204" pitchFamily="34" charset="0"/>
              <a:buChar char="•"/>
            </a:pPr>
            <a:r>
              <a:rPr lang="en-US" dirty="0"/>
              <a:t>If you are working on a larger project in collaboration with numerous developers, then GitHub can be the better choice. On the other hand, if the project requires continuous integration, then GitLab can be leaned upon.</a:t>
            </a:r>
          </a:p>
          <a:p>
            <a:endParaRPr lang="en-US" dirty="0"/>
          </a:p>
          <a:p>
            <a:endParaRPr lang="en-US" sz="1050" dirty="0"/>
          </a:p>
        </p:txBody>
      </p:sp>
    </p:spTree>
    <p:extLst>
      <p:ext uri="{BB962C8B-B14F-4D97-AF65-F5344CB8AC3E}">
        <p14:creationId xmlns:p14="http://schemas.microsoft.com/office/powerpoint/2010/main" val="84770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Difference Between GitHub and GitLab</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7</a:t>
            </a:fld>
            <a:endParaRPr lang="en-GB" noProof="0" dirty="0"/>
          </a:p>
        </p:txBody>
      </p:sp>
      <p:graphicFrame>
        <p:nvGraphicFramePr>
          <p:cNvPr id="5" name="Content Placeholder 4">
            <a:extLst>
              <a:ext uri="{FF2B5EF4-FFF2-40B4-BE49-F238E27FC236}">
                <a16:creationId xmlns:a16="http://schemas.microsoft.com/office/drawing/2014/main" id="{AE85FBDA-052A-4B6E-A94E-9C4281869259}"/>
              </a:ext>
            </a:extLst>
          </p:cNvPr>
          <p:cNvGraphicFramePr>
            <a:graphicFrameLocks noGrp="1"/>
          </p:cNvGraphicFramePr>
          <p:nvPr>
            <p:ph idx="1"/>
            <p:extLst>
              <p:ext uri="{D42A27DB-BD31-4B8C-83A1-F6EECF244321}">
                <p14:modId xmlns:p14="http://schemas.microsoft.com/office/powerpoint/2010/main" val="1528755129"/>
              </p:ext>
            </p:extLst>
          </p:nvPr>
        </p:nvGraphicFramePr>
        <p:xfrm>
          <a:off x="838199" y="1134809"/>
          <a:ext cx="10479024" cy="5167874"/>
        </p:xfrm>
        <a:graphic>
          <a:graphicData uri="http://schemas.openxmlformats.org/drawingml/2006/table">
            <a:tbl>
              <a:tblPr/>
              <a:tblGrid>
                <a:gridCol w="1533042">
                  <a:extLst>
                    <a:ext uri="{9D8B030D-6E8A-4147-A177-3AD203B41FA5}">
                      <a16:colId xmlns:a16="http://schemas.microsoft.com/office/drawing/2014/main" val="2426699376"/>
                    </a:ext>
                  </a:extLst>
                </a:gridCol>
                <a:gridCol w="5311669">
                  <a:extLst>
                    <a:ext uri="{9D8B030D-6E8A-4147-A177-3AD203B41FA5}">
                      <a16:colId xmlns:a16="http://schemas.microsoft.com/office/drawing/2014/main" val="2864042926"/>
                    </a:ext>
                  </a:extLst>
                </a:gridCol>
                <a:gridCol w="3634313">
                  <a:extLst>
                    <a:ext uri="{9D8B030D-6E8A-4147-A177-3AD203B41FA5}">
                      <a16:colId xmlns:a16="http://schemas.microsoft.com/office/drawing/2014/main" val="1243060208"/>
                    </a:ext>
                  </a:extLst>
                </a:gridCol>
              </a:tblGrid>
              <a:tr h="219038">
                <a:tc>
                  <a:txBody>
                    <a:bodyPr/>
                    <a:lstStyle/>
                    <a:p>
                      <a:pPr latinLnBrk="0"/>
                      <a:r>
                        <a:rPr lang="en-US" sz="1200" b="1">
                          <a:effectLst/>
                        </a:rPr>
                        <a:t>Feature</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1">
                          <a:effectLst/>
                        </a:rPr>
                        <a:t>GitHub</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1">
                          <a:effectLst/>
                        </a:rPr>
                        <a:t>GitLab</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4145202458"/>
                  </a:ext>
                </a:extLst>
              </a:tr>
              <a:tr h="449311">
                <a:tc>
                  <a:txBody>
                    <a:bodyPr/>
                    <a:lstStyle/>
                    <a:p>
                      <a:pPr latinLnBrk="0"/>
                      <a:r>
                        <a:rPr lang="en-US" sz="1200" b="1">
                          <a:effectLst/>
                        </a:rPr>
                        <a:t>Fees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projects are free and open to all with publicly shared codes.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is a repository that only lets its team of web developers collaborate on codes.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412944795"/>
                  </a:ext>
                </a:extLst>
              </a:tr>
              <a:tr h="449311">
                <a:tc>
                  <a:txBody>
                    <a:bodyPr/>
                    <a:lstStyle/>
                    <a:p>
                      <a:pPr latinLnBrk="0"/>
                      <a:r>
                        <a:rPr lang="en-US" sz="1200" b="1">
                          <a:effectLst/>
                        </a:rPr>
                        <a:t>Location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doesn’t allow locating a repository inside an organization in the free plan.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allows its users to locate a repository inside an organization while using the free plan.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661283786"/>
                  </a:ext>
                </a:extLst>
              </a:tr>
              <a:tr h="653267">
                <a:tc>
                  <a:txBody>
                    <a:bodyPr/>
                    <a:lstStyle/>
                    <a:p>
                      <a:pPr latinLnBrk="0"/>
                      <a:r>
                        <a:rPr lang="en-US" sz="1200" b="1">
                          <a:effectLst/>
                        </a:rPr>
                        <a:t>Issue Tracker</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The issue tracker allows pulling requests so that the raised issues are automatically closed upon being merged to another repose.</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Here, the issue tracker allows its users to associate issues with PRs to be closed automatically.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021688848"/>
                  </a:ext>
                </a:extLst>
              </a:tr>
              <a:tr h="573234">
                <a:tc>
                  <a:txBody>
                    <a:bodyPr/>
                    <a:lstStyle/>
                    <a:p>
                      <a:pPr latinLnBrk="0"/>
                      <a:r>
                        <a:rPr lang="en-US" sz="1200" b="1">
                          <a:effectLst/>
                        </a:rPr>
                        <a:t>Documentation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documents are organized in a series of various guides with each guide covers a particular platform.</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documents are similar to documentation for a language with a search bar, listing all the documents required for the installer.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478887121"/>
                  </a:ext>
                </a:extLst>
              </a:tr>
              <a:tr h="449311">
                <a:tc>
                  <a:txBody>
                    <a:bodyPr/>
                    <a:lstStyle/>
                    <a:p>
                      <a:pPr latinLnBrk="0"/>
                      <a:r>
                        <a:rPr lang="en-US" sz="1200" b="1">
                          <a:effectLst/>
                        </a:rPr>
                        <a:t>Integration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dirty="0">
                          <a:effectLst/>
                        </a:rPr>
                        <a:t>There is no built-in continuous integration in GitHub. It is provided by third-party vendors. </a:t>
                      </a:r>
                      <a:endParaRPr lang="en-US" sz="1200" dirty="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offers 100% built-in integration. They favor their own integration tools with continuous developments.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438599238"/>
                  </a:ext>
                </a:extLst>
              </a:tr>
              <a:tr h="449311">
                <a:tc>
                  <a:txBody>
                    <a:bodyPr/>
                    <a:lstStyle/>
                    <a:p>
                      <a:pPr latinLnBrk="0"/>
                      <a:r>
                        <a:rPr lang="en-US" sz="1200" b="1">
                          <a:effectLst/>
                        </a:rPr>
                        <a:t>Authentication</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Authenticating who can and cannot use the repository can be set according to their role. </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Here, a developer has the authority to decide whether someone should access a repository.</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470281290"/>
                  </a:ext>
                </a:extLst>
              </a:tr>
              <a:tr h="551289">
                <a:tc>
                  <a:txBody>
                    <a:bodyPr/>
                    <a:lstStyle/>
                    <a:p>
                      <a:pPr latinLnBrk="0"/>
                      <a:r>
                        <a:rPr lang="en-US" sz="1200" b="1">
                          <a:effectLst/>
                        </a:rPr>
                        <a:t>Community</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GitHub boasts of a large community of developers. It has highly active millions of users to discuss problems with.</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GitLab hosts community events connecting contributors with open-source systems.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82130626"/>
                  </a:ext>
                </a:extLst>
              </a:tr>
              <a:tr h="551289">
                <a:tc>
                  <a:txBody>
                    <a:bodyPr/>
                    <a:lstStyle/>
                    <a:p>
                      <a:pPr latinLnBrk="0"/>
                      <a:r>
                        <a:rPr lang="en-US" sz="1200" b="1">
                          <a:effectLst/>
                        </a:rPr>
                        <a:t>Platform</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It has a development platform used to store projects. It provides features such as task management, bug tracking, etc.</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r>
                        <a:rPr lang="en-US" sz="1200" b="0" dirty="0">
                          <a:effectLst/>
                        </a:rPr>
                        <a:t>GitLab provides web-based DevOps internal management of repositories.</a:t>
                      </a:r>
                      <a:endParaRPr lang="en-US" sz="1200" dirty="0"/>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217191111"/>
                  </a:ext>
                </a:extLst>
              </a:tr>
              <a:tr h="347334">
                <a:tc>
                  <a:txBody>
                    <a:bodyPr/>
                    <a:lstStyle/>
                    <a:p>
                      <a:pPr latinLnBrk="0"/>
                      <a:r>
                        <a:rPr lang="en-US" sz="1200" b="1">
                          <a:effectLst/>
                        </a:rPr>
                        <a:t>Inner-sourcing</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Developers are allowed to promote inner sourcing of internal repositories.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r>
                        <a:rPr lang="en-US" sz="1200" b="0" dirty="0">
                          <a:effectLst/>
                        </a:rPr>
                        <a:t>GitLab doesn’t allow inner sourcing.</a:t>
                      </a:r>
                      <a:endParaRPr lang="en-US" sz="1200" dirty="0"/>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848847283"/>
                  </a:ext>
                </a:extLst>
              </a:tr>
              <a:tr h="449311">
                <a:tc>
                  <a:txBody>
                    <a:bodyPr/>
                    <a:lstStyle/>
                    <a:p>
                      <a:pPr latinLnBrk="0"/>
                      <a:r>
                        <a:rPr lang="en-US" sz="1200" b="1">
                          <a:effectLst/>
                        </a:rPr>
                        <a:t>Confidential Issues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pPr latinLnBrk="0"/>
                      <a:r>
                        <a:rPr lang="en-US" sz="1200" b="0">
                          <a:effectLst/>
                        </a:rPr>
                        <a:t>This module creates confidential issues that are visible only to project members.</a:t>
                      </a:r>
                      <a:endParaRPr lang="en-US" sz="1200">
                        <a:effectLst/>
                      </a:endParaRPr>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tc>
                  <a:txBody>
                    <a:bodyPr/>
                    <a:lstStyle/>
                    <a:p>
                      <a:r>
                        <a:rPr lang="en-US" sz="1200" b="0" dirty="0">
                          <a:effectLst/>
                        </a:rPr>
                        <a:t>GitLab lacks this the confidential issue feature.</a:t>
                      </a:r>
                      <a:endParaRPr lang="en-US" sz="1200" dirty="0"/>
                    </a:p>
                  </a:txBody>
                  <a:tcPr marL="43309" marR="43309" marT="21655" marB="21655"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FFFFFF"/>
                    </a:solidFill>
                  </a:tcPr>
                </a:tc>
                <a:extLst>
                  <a:ext uri="{0D108BD9-81ED-4DB2-BD59-A6C34878D82A}">
                    <a16:rowId xmlns:a16="http://schemas.microsoft.com/office/drawing/2014/main" val="3663961192"/>
                  </a:ext>
                </a:extLst>
              </a:tr>
            </a:tbl>
          </a:graphicData>
        </a:graphic>
      </p:graphicFrame>
    </p:spTree>
    <p:extLst>
      <p:ext uri="{BB962C8B-B14F-4D97-AF65-F5344CB8AC3E}">
        <p14:creationId xmlns:p14="http://schemas.microsoft.com/office/powerpoint/2010/main" val="87079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72339" y="1695451"/>
            <a:ext cx="7687159" cy="2368549"/>
          </a:xfrm>
        </p:spPr>
        <p:txBody>
          <a:bodyPr/>
          <a:lstStyle/>
          <a:p>
            <a:pPr algn="ctr"/>
            <a:r>
              <a:rPr lang="en-GB" dirty="0"/>
              <a:t>GIT –Tools</a:t>
            </a:r>
          </a:p>
        </p:txBody>
      </p:sp>
      <p:sp>
        <p:nvSpPr>
          <p:cNvPr id="4" name="Slide Number Placeholder 3"/>
          <p:cNvSpPr>
            <a:spLocks noGrp="1"/>
          </p:cNvSpPr>
          <p:nvPr>
            <p:ph type="sldNum" sz="quarter" idx="4294967295"/>
          </p:nvPr>
        </p:nvSpPr>
        <p:spPr>
          <a:xfrm>
            <a:off x="0" y="6499225"/>
            <a:ext cx="495300" cy="187325"/>
          </a:xfrm>
        </p:spPr>
        <p:txBody>
          <a:bodyPr/>
          <a:lstStyle/>
          <a:p>
            <a:fld id="{DDD2A080-DA64-4F5C-9131-47EB793B4410}" type="slidenum">
              <a:rPr lang="en-GB" noProof="0" smtClean="0"/>
              <a:pPr/>
              <a:t>8</a:t>
            </a:fld>
            <a:endParaRPr lang="en-GB" noProof="0" dirty="0"/>
          </a:p>
        </p:txBody>
      </p:sp>
    </p:spTree>
    <p:extLst>
      <p:ext uri="{BB962C8B-B14F-4D97-AF65-F5344CB8AC3E}">
        <p14:creationId xmlns:p14="http://schemas.microsoft.com/office/powerpoint/2010/main" val="50358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Git Package Tools</a:t>
            </a: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6" name="Content Placeholder 5">
            <a:extLst>
              <a:ext uri="{FF2B5EF4-FFF2-40B4-BE49-F238E27FC236}">
                <a16:creationId xmlns:a16="http://schemas.microsoft.com/office/drawing/2014/main" id="{42157B19-AD7A-4493-8735-32AE87D70F01}"/>
              </a:ext>
            </a:extLst>
          </p:cNvPr>
          <p:cNvSpPr>
            <a:spLocks noGrp="1"/>
          </p:cNvSpPr>
          <p:nvPr>
            <p:ph idx="1"/>
          </p:nvPr>
        </p:nvSpPr>
        <p:spPr/>
        <p:txBody>
          <a:bodyPr/>
          <a:lstStyle/>
          <a:p>
            <a:pPr marL="342900" indent="-342900">
              <a:buFont typeface="Arial" panose="020B0604020202020204" pitchFamily="34" charset="0"/>
              <a:buChar char="•"/>
            </a:pPr>
            <a:r>
              <a:rPr lang="en-US" sz="2400" dirty="0"/>
              <a:t>Git comes with built-in GUI tools like </a:t>
            </a:r>
            <a:r>
              <a:rPr lang="en-US" sz="2400" b="1" dirty="0"/>
              <a:t>git bash</a:t>
            </a:r>
            <a:r>
              <a:rPr lang="en-US" sz="2400" dirty="0"/>
              <a:t>, </a:t>
            </a:r>
            <a:r>
              <a:rPr lang="en-US" sz="2400" b="1" dirty="0"/>
              <a:t>git-</a:t>
            </a:r>
            <a:r>
              <a:rPr lang="en-US" sz="2400" b="1" dirty="0" err="1"/>
              <a:t>gui</a:t>
            </a:r>
            <a:r>
              <a:rPr lang="en-US" sz="2400" dirty="0"/>
              <a:t>, and </a:t>
            </a:r>
            <a:r>
              <a:rPr lang="en-US" sz="2400" b="1" dirty="0" err="1"/>
              <a:t>gitk</a:t>
            </a:r>
            <a:r>
              <a:rPr lang="en-US" sz="2400" dirty="0"/>
              <a:t> for committing and browsing. It supports several third-party tools for users looking for platform-specific experience.</a:t>
            </a:r>
            <a:endParaRPr lang="en-US" sz="2400" b="1" dirty="0"/>
          </a:p>
          <a:p>
            <a:endParaRPr lang="en-US" sz="2400" b="1" dirty="0"/>
          </a:p>
          <a:p>
            <a:r>
              <a:rPr lang="en-US" sz="2400" b="1" dirty="0"/>
              <a:t>Git Bash</a:t>
            </a:r>
            <a:endParaRPr lang="en-US" b="1" dirty="0"/>
          </a:p>
          <a:p>
            <a:pPr marL="342900" indent="-342900">
              <a:buFont typeface="Arial" panose="020B0604020202020204" pitchFamily="34" charset="0"/>
              <a:buChar char="•"/>
            </a:pPr>
            <a:r>
              <a:rPr lang="en-US" dirty="0"/>
              <a:t>Git Bash comes with some additional commands that are stored in the </a:t>
            </a:r>
            <a:r>
              <a:rPr lang="en-US" b="1" dirty="0"/>
              <a:t>/</a:t>
            </a:r>
            <a:r>
              <a:rPr lang="en-US" b="1" dirty="0" err="1"/>
              <a:t>usr</a:t>
            </a:r>
            <a:r>
              <a:rPr lang="en-US" b="1" dirty="0"/>
              <a:t>/bin</a:t>
            </a:r>
            <a:r>
              <a:rPr lang="en-US" dirty="0"/>
              <a:t> directory of the Git Bash emulation. It provides essential shell commands like </a:t>
            </a:r>
            <a:r>
              <a:rPr lang="en-US" b="1" dirty="0" err="1"/>
              <a:t>Ssh</a:t>
            </a:r>
            <a:r>
              <a:rPr lang="en-US" dirty="0"/>
              <a:t>, </a:t>
            </a:r>
            <a:r>
              <a:rPr lang="en-US" b="1" dirty="0" err="1"/>
              <a:t>scp</a:t>
            </a:r>
            <a:r>
              <a:rPr lang="en-US" dirty="0"/>
              <a:t>, </a:t>
            </a:r>
            <a:r>
              <a:rPr lang="en-US" b="1" dirty="0"/>
              <a:t>cat</a:t>
            </a:r>
            <a:r>
              <a:rPr lang="en-US" dirty="0"/>
              <a:t>, </a:t>
            </a:r>
            <a:r>
              <a:rPr lang="en-US" b="1" dirty="0"/>
              <a:t>find</a:t>
            </a:r>
            <a:r>
              <a:rPr lang="en-US" dirty="0"/>
              <a:t>.</a:t>
            </a:r>
          </a:p>
          <a:p>
            <a:pPr marL="342900" indent="-342900">
              <a:buFont typeface="Arial" panose="020B0604020202020204" pitchFamily="34" charset="0"/>
              <a:buChar char="•"/>
            </a:pPr>
            <a:r>
              <a:rPr lang="en-US" dirty="0"/>
              <a:t>It includes the full set of Git core commands like </a:t>
            </a:r>
            <a:r>
              <a:rPr lang="en-US" b="1" dirty="0"/>
              <a:t>git clone, git commit, git checkout, git push</a:t>
            </a:r>
            <a:r>
              <a:rPr lang="en-US" dirty="0"/>
              <a:t>, and more.</a:t>
            </a:r>
          </a:p>
          <a:p>
            <a:r>
              <a:rPr lang="en-US" sz="2400" b="1" dirty="0"/>
              <a:t>Git GUI</a:t>
            </a:r>
          </a:p>
          <a:p>
            <a:pPr marL="342900" indent="-342900">
              <a:buFont typeface="Arial" panose="020B0604020202020204" pitchFamily="34" charset="0"/>
              <a:buChar char="•"/>
            </a:pPr>
            <a:r>
              <a:rPr lang="en-US" dirty="0"/>
              <a:t>Git GUI is a powerful alternative to Git BASH. </a:t>
            </a:r>
          </a:p>
          <a:p>
            <a:pPr marL="342900" indent="-342900">
              <a:buFont typeface="Arial" panose="020B0604020202020204" pitchFamily="34" charset="0"/>
              <a:buChar char="•"/>
            </a:pPr>
            <a:r>
              <a:rPr lang="en-US" dirty="0"/>
              <a:t>It offers a graphical version of the Git command line function, as well as comprehensive visual diff tools. </a:t>
            </a:r>
          </a:p>
          <a:p>
            <a:pPr marL="342900" indent="-342900">
              <a:buFont typeface="Arial" panose="020B0604020202020204" pitchFamily="34" charset="0"/>
              <a:buChar char="•"/>
            </a:pPr>
            <a:r>
              <a:rPr lang="en-US" dirty="0"/>
              <a:t>We can access it by simply right click on a folder or location in windows explorer. Also, we can access it through the command line by typing a command : $ git </a:t>
            </a:r>
            <a:r>
              <a:rPr lang="en-US" dirty="0" err="1"/>
              <a:t>gui</a:t>
            </a:r>
            <a:endParaRPr lang="en-US" dirty="0"/>
          </a:p>
          <a:p>
            <a:endParaRPr lang="en-US" dirty="0"/>
          </a:p>
        </p:txBody>
      </p:sp>
    </p:spTree>
    <p:extLst>
      <p:ext uri="{BB962C8B-B14F-4D97-AF65-F5344CB8AC3E}">
        <p14:creationId xmlns:p14="http://schemas.microsoft.com/office/powerpoint/2010/main" val="34006252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April2017">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60A6DA"/>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Corporate template 16x9.potx" id="{B72F318C-4168-43A3-BD78-483577BCD89C}" vid="{8F52D876-317E-44FF-A1D4-F56E443EDAD3}"/>
    </a:ext>
  </a:extLst>
</a:theme>
</file>

<file path=ppt/theme/theme2.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 Corporate template 16x9</Template>
  <TotalTime>36319</TotalTime>
  <Words>3681</Words>
  <Application>Microsoft Office PowerPoint</Application>
  <PresentationFormat>Widescreen</PresentationFormat>
  <Paragraphs>347</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 Unicode MS</vt:lpstr>
      <vt:lpstr>ING Me</vt:lpstr>
      <vt:lpstr>Arial</vt:lpstr>
      <vt:lpstr>Courier New</vt:lpstr>
      <vt:lpstr>ING_PP_Template_16x9_April2017</vt:lpstr>
      <vt:lpstr>PowerPoint Presentation</vt:lpstr>
      <vt:lpstr>Discussion Points</vt:lpstr>
      <vt:lpstr>GIT - Overview</vt:lpstr>
      <vt:lpstr>Git Remote Repositories -Overview</vt:lpstr>
      <vt:lpstr>Git Life Cycle</vt:lpstr>
      <vt:lpstr>Git vs GitHub vs GitLab?</vt:lpstr>
      <vt:lpstr>Difference Between GitHub and GitLab</vt:lpstr>
      <vt:lpstr>GIT –Tools</vt:lpstr>
      <vt:lpstr>Git Package Tools</vt:lpstr>
      <vt:lpstr>Git Package Tools  -GIT GUI</vt:lpstr>
      <vt:lpstr>Git Package Tools  - Gitk</vt:lpstr>
      <vt:lpstr>Git Package Tools  - Gitk</vt:lpstr>
      <vt:lpstr>GIT – Tips/Technique</vt:lpstr>
      <vt:lpstr>GIT - Tips</vt:lpstr>
      <vt:lpstr>git help</vt:lpstr>
      <vt:lpstr>Git guides</vt:lpstr>
      <vt:lpstr>Checking out a new branch from a base branch</vt:lpstr>
      <vt:lpstr>Ignoring Files</vt:lpstr>
      <vt:lpstr>Change the tool with which diffs are shown</vt:lpstr>
      <vt:lpstr>GIT- Tips/Tricks - Aliases</vt:lpstr>
      <vt:lpstr>GIT- Tips/Tricks - Aliases</vt:lpstr>
      <vt:lpstr>GIT- Tips/Tricks – Aliases -An alias of HEAD</vt:lpstr>
      <vt:lpstr>GIT- Tips/Tricks – Aliases - Delete local branches which have already been merged into master</vt:lpstr>
      <vt:lpstr>How to Check Which Files an Unknown Command Will Modify</vt:lpstr>
      <vt:lpstr>Git Shortcuts Can Make You More Productive. Here’s How.</vt:lpstr>
      <vt:lpstr>Git Shortcuts Can Make You More Productive. Here’s How.</vt:lpstr>
      <vt:lpstr>Git Shortcuts Can Make You More Productive. Here’s How.</vt:lpstr>
      <vt:lpstr>In A Git Repository, How Do We List Files Have Been Changed After A Specific Date?</vt:lpstr>
      <vt:lpstr>In A Git Repository, How Do We List Files Have Been Changed After A Specific Date?</vt:lpstr>
      <vt:lpstr>Resetting files</vt:lpstr>
      <vt:lpstr>Visualizing the commit graph</vt:lpstr>
      <vt:lpstr>Visualizing the commit graph</vt:lpstr>
      <vt:lpstr>Thank you ^_^</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Hoekema, E.G. (Eelco)</dc:creator>
  <cp:keywords>16x9; Think Forward; External</cp:keywords>
  <dc:description>May 2017</dc:description>
  <cp:lastModifiedBy>S Mahendran</cp:lastModifiedBy>
  <cp:revision>1217</cp:revision>
  <dcterms:created xsi:type="dcterms:W3CDTF">2017-06-16T07:47:50Z</dcterms:created>
  <dcterms:modified xsi:type="dcterms:W3CDTF">2020-06-28T08:28:13Z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ea4e427b-e3b7-4367-b32b-9948107b04a5</vt:lpwstr>
  </property>
  <property fmtid="{D5CDD505-2E9C-101B-9397-08002B2CF9AE}" pid="3" name="HCLClassification">
    <vt:lpwstr>HCL_Cla5s_Publ1c</vt:lpwstr>
  </property>
  <property fmtid="{D5CDD505-2E9C-101B-9397-08002B2CF9AE}" pid="4" name="HCL_Cla5s_D6">
    <vt:lpwstr>False</vt:lpwstr>
  </property>
</Properties>
</file>