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5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6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7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8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9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</p:sldMasterIdLst>
  <p:notesMasterIdLst>
    <p:notesMasterId r:id="rId15"/>
  </p:notesMasterIdLst>
  <p:sldIdLst>
    <p:sldId id="259" r:id="rId3"/>
    <p:sldId id="258" r:id="rId4"/>
    <p:sldId id="274" r:id="rId5"/>
    <p:sldId id="277" r:id="rId6"/>
    <p:sldId id="276" r:id="rId7"/>
    <p:sldId id="283" r:id="rId8"/>
    <p:sldId id="282" r:id="rId9"/>
    <p:sldId id="278" r:id="rId10"/>
    <p:sldId id="280" r:id="rId11"/>
    <p:sldId id="281" r:id="rId12"/>
    <p:sldId id="27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8BAC7A-4D0E-47DF-855C-CAC4C8AB35C4}" type="datetimeFigureOut">
              <a:rPr lang="en-IN" smtClean="0"/>
              <a:t>07-02-2020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823E1-79C9-43C3-96D9-BD1C89F6E0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507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C2616F-011D-47B3-A2C1-4E16F11993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484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C2616F-011D-47B3-A2C1-4E16F11993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4869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C2616F-011D-47B3-A2C1-4E16F11993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4635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C2616F-011D-47B3-A2C1-4E16F11993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2367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C2616F-011D-47B3-A2C1-4E16F11993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1993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C2616F-011D-47B3-A2C1-4E16F11993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4734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C2616F-011D-47B3-A2C1-4E16F11993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4477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C2616F-011D-47B3-A2C1-4E16F11993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9071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C2616F-011D-47B3-A2C1-4E16F11993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866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C2616F-011D-47B3-A2C1-4E16F11993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2850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zfmzTcVUJ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zfmzTcVUJg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02336" y="3823464"/>
            <a:ext cx="4356099" cy="1125693"/>
          </a:xfr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25000"/>
              </a:lnSpc>
              <a:defRPr sz="2927" b="1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3360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2336" y="5439686"/>
            <a:ext cx="4356099" cy="225127"/>
          </a:xfrm>
        </p:spPr>
        <p:txBody>
          <a:bodyPr wrap="square" lIns="0" tIns="0" rIns="0" bIns="0" anchor="t" anchorCtr="0">
            <a:spAutoFit/>
          </a:bodyPr>
          <a:lstStyle>
            <a:lvl1pPr marL="0" indent="0">
              <a:buFont typeface="Wingdings 2" pitchFamily="18" charset="2"/>
              <a:buNone/>
              <a:defRPr sz="1463" b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 descr="HCL logo-09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8" t="28162" r="16433" b="25386"/>
          <a:stretch/>
        </p:blipFill>
        <p:spPr bwMode="auto">
          <a:xfrm>
            <a:off x="10641369" y="6287949"/>
            <a:ext cx="1349407" cy="30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9566287" y="6580083"/>
            <a:ext cx="2410916" cy="125099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sz="813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Segoe UI" panose="020B0502040204020203" pitchFamily="34" charset="0"/>
              </a:rPr>
              <a:t>Copyright © 2018 HCL Technologies |  www.hcltech.com</a:t>
            </a:r>
          </a:p>
        </p:txBody>
      </p:sp>
      <p:pic>
        <p:nvPicPr>
          <p:cNvPr id="10" name="Picture 9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" y="162749"/>
            <a:ext cx="12192000" cy="50457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6172520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02336" y="4999225"/>
            <a:ext cx="8385365" cy="692497"/>
          </a:xfr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25000"/>
              </a:lnSpc>
              <a:defRPr sz="36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3360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2336" y="5868810"/>
            <a:ext cx="8385365" cy="307777"/>
          </a:xfrm>
        </p:spPr>
        <p:txBody>
          <a:bodyPr wrap="square" lIns="0" tIns="0" rIns="0" bIns="0" anchor="t" anchorCtr="0">
            <a:spAutoFit/>
          </a:bodyPr>
          <a:lstStyle>
            <a:lvl1pPr marL="0" indent="0">
              <a:buFont typeface="Wingdings 2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 bwMode="auto">
          <a:xfrm flipH="1">
            <a:off x="2" y="6297023"/>
            <a:ext cx="12192127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9" name="Freeform 6"/>
          <p:cNvSpPr>
            <a:spLocks/>
          </p:cNvSpPr>
          <p:nvPr userDrawn="1"/>
        </p:nvSpPr>
        <p:spPr bwMode="auto">
          <a:xfrm>
            <a:off x="10546241" y="6393816"/>
            <a:ext cx="469075" cy="162643"/>
          </a:xfrm>
          <a:custGeom>
            <a:avLst/>
            <a:gdLst>
              <a:gd name="T0" fmla="*/ 0 w 555"/>
              <a:gd name="T1" fmla="*/ 194 h 194"/>
              <a:gd name="T2" fmla="*/ 156 w 555"/>
              <a:gd name="T3" fmla="*/ 194 h 194"/>
              <a:gd name="T4" fmla="*/ 189 w 555"/>
              <a:gd name="T5" fmla="*/ 116 h 194"/>
              <a:gd name="T6" fmla="*/ 343 w 555"/>
              <a:gd name="T7" fmla="*/ 116 h 194"/>
              <a:gd name="T8" fmla="*/ 310 w 555"/>
              <a:gd name="T9" fmla="*/ 194 h 194"/>
              <a:gd name="T10" fmla="*/ 468 w 555"/>
              <a:gd name="T11" fmla="*/ 194 h 194"/>
              <a:gd name="T12" fmla="*/ 555 w 555"/>
              <a:gd name="T13" fmla="*/ 0 h 194"/>
              <a:gd name="T14" fmla="*/ 395 w 555"/>
              <a:gd name="T15" fmla="*/ 0 h 194"/>
              <a:gd name="T16" fmla="*/ 366 w 555"/>
              <a:gd name="T17" fmla="*/ 66 h 194"/>
              <a:gd name="T18" fmla="*/ 213 w 555"/>
              <a:gd name="T19" fmla="*/ 66 h 194"/>
              <a:gd name="T20" fmla="*/ 241 w 555"/>
              <a:gd name="T21" fmla="*/ 0 h 194"/>
              <a:gd name="T22" fmla="*/ 85 w 555"/>
              <a:gd name="T23" fmla="*/ 0 h 194"/>
              <a:gd name="T24" fmla="*/ 0 w 555"/>
              <a:gd name="T25" fmla="*/ 194 h 19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55" h="194">
                <a:moveTo>
                  <a:pt x="0" y="194"/>
                </a:moveTo>
                <a:lnTo>
                  <a:pt x="156" y="194"/>
                </a:lnTo>
                <a:lnTo>
                  <a:pt x="189" y="116"/>
                </a:lnTo>
                <a:lnTo>
                  <a:pt x="343" y="116"/>
                </a:lnTo>
                <a:lnTo>
                  <a:pt x="310" y="194"/>
                </a:lnTo>
                <a:lnTo>
                  <a:pt x="468" y="194"/>
                </a:lnTo>
                <a:lnTo>
                  <a:pt x="555" y="0"/>
                </a:lnTo>
                <a:lnTo>
                  <a:pt x="395" y="0"/>
                </a:lnTo>
                <a:lnTo>
                  <a:pt x="366" y="66"/>
                </a:lnTo>
                <a:lnTo>
                  <a:pt x="213" y="66"/>
                </a:lnTo>
                <a:lnTo>
                  <a:pt x="241" y="0"/>
                </a:lnTo>
                <a:lnTo>
                  <a:pt x="85" y="0"/>
                </a:lnTo>
                <a:lnTo>
                  <a:pt x="0" y="19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/>
          <a:lstStyle/>
          <a:p>
            <a:endParaRPr lang="en-US" sz="6400">
              <a:latin typeface="+mj-lt"/>
            </a:endParaRPr>
          </a:p>
        </p:txBody>
      </p:sp>
      <p:sp>
        <p:nvSpPr>
          <p:cNvPr id="20" name="Freeform 7"/>
          <p:cNvSpPr>
            <a:spLocks/>
          </p:cNvSpPr>
          <p:nvPr userDrawn="1"/>
        </p:nvSpPr>
        <p:spPr bwMode="auto">
          <a:xfrm>
            <a:off x="10991649" y="6380403"/>
            <a:ext cx="442875" cy="186117"/>
          </a:xfrm>
          <a:custGeom>
            <a:avLst/>
            <a:gdLst>
              <a:gd name="T0" fmla="*/ 27472 w 222"/>
              <a:gd name="T1" fmla="*/ 6096 h 94"/>
              <a:gd name="T2" fmla="*/ 38398 w 222"/>
              <a:gd name="T3" fmla="*/ 6096 h 94"/>
              <a:gd name="T4" fmla="*/ 31506 w 222"/>
              <a:gd name="T5" fmla="*/ 1393 h 94"/>
              <a:gd name="T6" fmla="*/ 5865 w 222"/>
              <a:gd name="T7" fmla="*/ 4322 h 94"/>
              <a:gd name="T8" fmla="*/ 5337 w 222"/>
              <a:gd name="T9" fmla="*/ 14251 h 94"/>
              <a:gd name="T10" fmla="*/ 26448 w 222"/>
              <a:gd name="T11" fmla="*/ 15053 h 94"/>
              <a:gd name="T12" fmla="*/ 36125 w 222"/>
              <a:gd name="T13" fmla="*/ 10736 h 94"/>
              <a:gd name="T14" fmla="*/ 25048 w 222"/>
              <a:gd name="T15" fmla="*/ 10736 h 94"/>
              <a:gd name="T16" fmla="*/ 19556 w 222"/>
              <a:gd name="T17" fmla="*/ 12477 h 94"/>
              <a:gd name="T18" fmla="*/ 13622 w 222"/>
              <a:gd name="T19" fmla="*/ 8311 h 94"/>
              <a:gd name="T20" fmla="*/ 21763 w 222"/>
              <a:gd name="T21" fmla="*/ 4322 h 94"/>
              <a:gd name="T22" fmla="*/ 27472 w 222"/>
              <a:gd name="T23" fmla="*/ 6096 h 9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22" h="94">
                <a:moveTo>
                  <a:pt x="159" y="35"/>
                </a:moveTo>
                <a:cubicBezTo>
                  <a:pt x="222" y="35"/>
                  <a:pt x="222" y="35"/>
                  <a:pt x="222" y="35"/>
                </a:cubicBezTo>
                <a:cubicBezTo>
                  <a:pt x="221" y="21"/>
                  <a:pt x="208" y="12"/>
                  <a:pt x="182" y="8"/>
                </a:cubicBezTo>
                <a:cubicBezTo>
                  <a:pt x="130" y="0"/>
                  <a:pt x="74" y="3"/>
                  <a:pt x="34" y="25"/>
                </a:cubicBezTo>
                <a:cubicBezTo>
                  <a:pt x="2" y="43"/>
                  <a:pt x="0" y="69"/>
                  <a:pt x="31" y="82"/>
                </a:cubicBezTo>
                <a:cubicBezTo>
                  <a:pt x="58" y="93"/>
                  <a:pt x="113" y="94"/>
                  <a:pt x="153" y="87"/>
                </a:cubicBezTo>
                <a:cubicBezTo>
                  <a:pt x="179" y="83"/>
                  <a:pt x="198" y="74"/>
                  <a:pt x="209" y="62"/>
                </a:cubicBezTo>
                <a:cubicBezTo>
                  <a:pt x="145" y="62"/>
                  <a:pt x="145" y="62"/>
                  <a:pt x="145" y="62"/>
                </a:cubicBezTo>
                <a:cubicBezTo>
                  <a:pt x="137" y="68"/>
                  <a:pt x="126" y="71"/>
                  <a:pt x="113" y="72"/>
                </a:cubicBezTo>
                <a:cubicBezTo>
                  <a:pt x="77" y="72"/>
                  <a:pt x="72" y="61"/>
                  <a:pt x="79" y="48"/>
                </a:cubicBezTo>
                <a:cubicBezTo>
                  <a:pt x="86" y="34"/>
                  <a:pt x="102" y="25"/>
                  <a:pt x="126" y="25"/>
                </a:cubicBezTo>
                <a:cubicBezTo>
                  <a:pt x="145" y="24"/>
                  <a:pt x="154" y="28"/>
                  <a:pt x="159" y="3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/>
          <a:lstStyle/>
          <a:p>
            <a:endParaRPr lang="en-US" sz="6400">
              <a:latin typeface="+mj-lt"/>
            </a:endParaRPr>
          </a:p>
        </p:txBody>
      </p:sp>
      <p:sp>
        <p:nvSpPr>
          <p:cNvPr id="21" name="Freeform 8"/>
          <p:cNvSpPr>
            <a:spLocks/>
          </p:cNvSpPr>
          <p:nvPr userDrawn="1"/>
        </p:nvSpPr>
        <p:spPr bwMode="auto">
          <a:xfrm>
            <a:off x="11425227" y="6393816"/>
            <a:ext cx="340608" cy="162643"/>
          </a:xfrm>
          <a:custGeom>
            <a:avLst/>
            <a:gdLst>
              <a:gd name="T0" fmla="*/ 248 w 403"/>
              <a:gd name="T1" fmla="*/ 0 h 194"/>
              <a:gd name="T2" fmla="*/ 181 w 403"/>
              <a:gd name="T3" fmla="*/ 146 h 194"/>
              <a:gd name="T4" fmla="*/ 403 w 403"/>
              <a:gd name="T5" fmla="*/ 146 h 194"/>
              <a:gd name="T6" fmla="*/ 385 w 403"/>
              <a:gd name="T7" fmla="*/ 194 h 194"/>
              <a:gd name="T8" fmla="*/ 0 w 403"/>
              <a:gd name="T9" fmla="*/ 194 h 194"/>
              <a:gd name="T10" fmla="*/ 87 w 403"/>
              <a:gd name="T11" fmla="*/ 0 h 194"/>
              <a:gd name="T12" fmla="*/ 248 w 403"/>
              <a:gd name="T13" fmla="*/ 0 h 1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03" h="194">
                <a:moveTo>
                  <a:pt x="248" y="0"/>
                </a:moveTo>
                <a:lnTo>
                  <a:pt x="181" y="146"/>
                </a:lnTo>
                <a:lnTo>
                  <a:pt x="403" y="146"/>
                </a:lnTo>
                <a:lnTo>
                  <a:pt x="385" y="194"/>
                </a:lnTo>
                <a:lnTo>
                  <a:pt x="0" y="194"/>
                </a:lnTo>
                <a:lnTo>
                  <a:pt x="87" y="0"/>
                </a:lnTo>
                <a:lnTo>
                  <a:pt x="248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/>
          <a:lstStyle/>
          <a:p>
            <a:endParaRPr lang="en-US" sz="6400">
              <a:latin typeface="+mj-lt"/>
            </a:endParaRPr>
          </a:p>
        </p:txBody>
      </p:sp>
      <p:sp>
        <p:nvSpPr>
          <p:cNvPr id="11" name="Rectangle 10"/>
          <p:cNvSpPr>
            <a:spLocks/>
          </p:cNvSpPr>
          <p:nvPr userDrawn="1"/>
        </p:nvSpPr>
        <p:spPr>
          <a:xfrm>
            <a:off x="8439545" y="6594131"/>
            <a:ext cx="3340658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/>
          <a:p>
            <a:pPr lvl="0" algn="r" defTabSz="121758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9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Segoe UI" panose="020B0502040204020203" pitchFamily="34" charset="0"/>
              </a:rPr>
              <a:t>Copyright © 2019 HCL Technologies Limited  |  www.hcltech.com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" y="2007"/>
            <a:ext cx="12191991" cy="486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64477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7009268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1" y="735107"/>
            <a:ext cx="12192000" cy="25997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4BC956E-2903-49CE-8F56-A021F7012904}"/>
              </a:ext>
            </a:extLst>
          </p:cNvPr>
          <p:cNvGrpSpPr/>
          <p:nvPr userDrawn="1"/>
        </p:nvGrpSpPr>
        <p:grpSpPr>
          <a:xfrm>
            <a:off x="0" y="-2"/>
            <a:ext cx="12201875" cy="6214883"/>
            <a:chOff x="1588" y="-1"/>
            <a:chExt cx="12198696" cy="621488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08AC9FA-328C-48FB-9ED7-C9D15882D5F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111" y="895"/>
              <a:ext cx="12185778" cy="6213986"/>
            </a:xfrm>
            <a:prstGeom prst="rect">
              <a:avLst/>
            </a:prstGeom>
          </p:spPr>
        </p:pic>
        <p:sp>
          <p:nvSpPr>
            <p:cNvPr id="4" name="Freeform 21">
              <a:extLst>
                <a:ext uri="{FF2B5EF4-FFF2-40B4-BE49-F238E27FC236}">
                  <a16:creationId xmlns:a16="http://schemas.microsoft.com/office/drawing/2014/main" id="{5A082F1C-6FC6-4DA6-9EF3-0802BCCFCDFA}"/>
                </a:ext>
              </a:extLst>
            </p:cNvPr>
            <p:cNvSpPr/>
            <p:nvPr userDrawn="1"/>
          </p:nvSpPr>
          <p:spPr>
            <a:xfrm>
              <a:off x="1588" y="-1"/>
              <a:ext cx="7947105" cy="6214881"/>
            </a:xfrm>
            <a:custGeom>
              <a:avLst/>
              <a:gdLst>
                <a:gd name="connsiteX0" fmla="*/ 0 w 15881330"/>
                <a:gd name="connsiteY0" fmla="*/ 0 h 13716000"/>
                <a:gd name="connsiteX1" fmla="*/ 15881330 w 15881330"/>
                <a:gd name="connsiteY1" fmla="*/ 0 h 13716000"/>
                <a:gd name="connsiteX2" fmla="*/ 9791700 w 15881330"/>
                <a:gd name="connsiteY2" fmla="*/ 13716000 h 13716000"/>
                <a:gd name="connsiteX3" fmla="*/ 0 w 15881330"/>
                <a:gd name="connsiteY3" fmla="*/ 13716000 h 13716000"/>
                <a:gd name="connsiteX4" fmla="*/ 0 w 15881330"/>
                <a:gd name="connsiteY4" fmla="*/ 0 h 137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81330" h="13716000">
                  <a:moveTo>
                    <a:pt x="0" y="0"/>
                  </a:moveTo>
                  <a:lnTo>
                    <a:pt x="15881330" y="0"/>
                  </a:lnTo>
                  <a:lnTo>
                    <a:pt x="97917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sz="1800" dirty="0">
                <a:latin typeface="+mj-lt"/>
              </a:endParaRPr>
            </a:p>
          </p:txBody>
        </p:sp>
        <p:sp>
          <p:nvSpPr>
            <p:cNvPr id="5" name="Freeform 23">
              <a:extLst>
                <a:ext uri="{FF2B5EF4-FFF2-40B4-BE49-F238E27FC236}">
                  <a16:creationId xmlns:a16="http://schemas.microsoft.com/office/drawing/2014/main" id="{F3938AD6-AC14-4332-8FBE-594F00CBC432}"/>
                </a:ext>
              </a:extLst>
            </p:cNvPr>
            <p:cNvSpPr/>
            <p:nvPr userDrawn="1"/>
          </p:nvSpPr>
          <p:spPr>
            <a:xfrm>
              <a:off x="10058601" y="1837573"/>
              <a:ext cx="2141683" cy="4377307"/>
            </a:xfrm>
            <a:custGeom>
              <a:avLst/>
              <a:gdLst>
                <a:gd name="connsiteX0" fmla="*/ 4280440 w 4280440"/>
                <a:gd name="connsiteY0" fmla="*/ 0 h 9641064"/>
                <a:gd name="connsiteX1" fmla="*/ 4280440 w 4280440"/>
                <a:gd name="connsiteY1" fmla="*/ 9641064 h 9641064"/>
                <a:gd name="connsiteX2" fmla="*/ 0 w 4280440"/>
                <a:gd name="connsiteY2" fmla="*/ 9641064 h 9641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0440" h="9641064">
                  <a:moveTo>
                    <a:pt x="4280440" y="0"/>
                  </a:moveTo>
                  <a:lnTo>
                    <a:pt x="4280440" y="9641064"/>
                  </a:lnTo>
                  <a:lnTo>
                    <a:pt x="0" y="9641064"/>
                  </a:lnTo>
                  <a:close/>
                </a:path>
              </a:pathLst>
            </a:custGeom>
            <a:solidFill>
              <a:schemeClr val="bg2"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sz="18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602218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1275290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23804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516744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5_Blank">
    <p:bg>
      <p:bgPr>
        <a:solidFill>
          <a:srgbClr val="1067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FCCD806-A2DF-B94A-AA96-777D229140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1372"/>
          <a:stretch/>
        </p:blipFill>
        <p:spPr>
          <a:xfrm>
            <a:off x="0" y="2"/>
            <a:ext cx="12195176" cy="4706471"/>
          </a:xfrm>
          <a:prstGeom prst="rect">
            <a:avLst/>
          </a:prstGeom>
        </p:spPr>
      </p:pic>
      <p:sp>
        <p:nvSpPr>
          <p:cNvPr id="54" name="TextBox 48"/>
          <p:cNvSpPr txBox="1">
            <a:spLocks noChangeArrowheads="1"/>
          </p:cNvSpPr>
          <p:nvPr userDrawn="1"/>
        </p:nvSpPr>
        <p:spPr bwMode="auto">
          <a:xfrm>
            <a:off x="2850562" y="4800609"/>
            <a:ext cx="64908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1800" b="0" dirty="0">
                <a:solidFill>
                  <a:schemeClr val="bg1"/>
                </a:solidFill>
                <a:latin typeface="+mj-lt"/>
              </a:rPr>
              <a:t>$8.6 BILLION | 137,000+ IDEAPRENEURS | 44 COUNTRIES</a:t>
            </a:r>
          </a:p>
        </p:txBody>
      </p:sp>
    </p:spTree>
    <p:extLst>
      <p:ext uri="{BB962C8B-B14F-4D97-AF65-F5344CB8AC3E}">
        <p14:creationId xmlns:p14="http://schemas.microsoft.com/office/powerpoint/2010/main" val="2487766617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0"/>
            <a:ext cx="12192000" cy="941696"/>
            <a:chOff x="0" y="0"/>
            <a:chExt cx="12192000" cy="941696"/>
          </a:xfrm>
        </p:grpSpPr>
        <p:sp>
          <p:nvSpPr>
            <p:cNvPr id="5" name="Rectangle 4"/>
            <p:cNvSpPr/>
            <p:nvPr userDrawn="1"/>
          </p:nvSpPr>
          <p:spPr bwMode="auto">
            <a:xfrm>
              <a:off x="818866" y="545910"/>
              <a:ext cx="1569492" cy="395786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miter lim="800000"/>
              <a:headEnd type="none" w="sm" len="sm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" name="Pentagon 2"/>
            <p:cNvSpPr/>
            <p:nvPr userDrawn="1"/>
          </p:nvSpPr>
          <p:spPr bwMode="auto">
            <a:xfrm>
              <a:off x="0" y="0"/>
              <a:ext cx="1269242" cy="941696"/>
            </a:xfrm>
            <a:prstGeom prst="homePlate">
              <a:avLst>
                <a:gd name="adj" fmla="val 0"/>
              </a:avLst>
            </a:prstGeom>
            <a:solidFill>
              <a:srgbClr val="0070C0"/>
            </a:solidFill>
            <a:ln w="3175" cap="flat" cmpd="sng" algn="ctr">
              <a:solidFill>
                <a:srgbClr val="0070C0"/>
              </a:solidFill>
              <a:prstDash val="solid"/>
              <a:miter lim="800000"/>
              <a:headEnd type="none" w="sm" len="sm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" name="Chevron 3"/>
            <p:cNvSpPr/>
            <p:nvPr userDrawn="1"/>
          </p:nvSpPr>
          <p:spPr bwMode="auto">
            <a:xfrm>
              <a:off x="1269242" y="0"/>
              <a:ext cx="10922758" cy="941696"/>
            </a:xfrm>
            <a:prstGeom prst="chevron">
              <a:avLst>
                <a:gd name="adj" fmla="val 0"/>
              </a:avLst>
            </a:prstGeom>
            <a:solidFill>
              <a:srgbClr val="EFF8FF"/>
            </a:solidFill>
            <a:ln w="6350" cap="flat" cmpd="sng" algn="ctr">
              <a:solidFill>
                <a:srgbClr val="0070C0"/>
              </a:solidFill>
              <a:prstDash val="dash"/>
              <a:miter lim="800000"/>
              <a:headEnd type="none" w="sm" len="sm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19368" y="0"/>
            <a:ext cx="10522425" cy="941696"/>
          </a:xfrm>
          <a:noFill/>
        </p:spPr>
        <p:txBody>
          <a:bodyPr wrap="square" rtlCol="0" anchor="ctr" anchorCtr="0">
            <a:noAutofit/>
          </a:bodyPr>
          <a:lstStyle>
            <a:lvl1pPr>
              <a:defRPr lang="en-US" sz="16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 lvl="0" algn="just" defTabSz="912791"/>
            <a:r>
              <a:rPr lang="en-US" dirty="0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3A84A9-2BCD-4AE8-B00B-0B8B230C6AF0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1269243" cy="94169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8417272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91" y="1591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3" name="think-cell Slide" r:id="rId4" imgW="470" imgH="469" progId="TCLayout.ActiveDocument.1">
                  <p:embed/>
                </p:oleObj>
              </mc:Choice>
              <mc:Fallback>
                <p:oleObj name="think-cell Slide" r:id="rId4" imgW="470" imgH="469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1" y="1591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4753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21917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315682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14852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B5B03F-3BE3-4B3F-8DD8-49BE1FAFD6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68" y="6529825"/>
            <a:ext cx="1280493" cy="25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33810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3"/>
          <p:cNvGrpSpPr>
            <a:grpSpLocks/>
          </p:cNvGrpSpPr>
          <p:nvPr userDrawn="1"/>
        </p:nvGrpSpPr>
        <p:grpSpPr bwMode="auto">
          <a:xfrm>
            <a:off x="5022445" y="5859677"/>
            <a:ext cx="2147116" cy="438641"/>
            <a:chOff x="3533775" y="5853113"/>
            <a:chExt cx="2144713" cy="438150"/>
          </a:xfrm>
        </p:grpSpPr>
        <p:sp>
          <p:nvSpPr>
            <p:cNvPr id="6" name="Freeform 74"/>
            <p:cNvSpPr>
              <a:spLocks/>
            </p:cNvSpPr>
            <p:nvPr userDrawn="1"/>
          </p:nvSpPr>
          <p:spPr bwMode="auto">
            <a:xfrm>
              <a:off x="4043363" y="5999163"/>
              <a:ext cx="187325" cy="149225"/>
            </a:xfrm>
            <a:custGeom>
              <a:avLst/>
              <a:gdLst>
                <a:gd name="T0" fmla="*/ 587910146 w 60"/>
                <a:gd name="T1" fmla="*/ 0 h 47"/>
                <a:gd name="T2" fmla="*/ 450732049 w 60"/>
                <a:gd name="T3" fmla="*/ 470671525 h 47"/>
                <a:gd name="T4" fmla="*/ 382143000 w 60"/>
                <a:gd name="T5" fmla="*/ 470671525 h 47"/>
                <a:gd name="T6" fmla="*/ 313550829 w 60"/>
                <a:gd name="T7" fmla="*/ 230327200 h 47"/>
                <a:gd name="T8" fmla="*/ 293956634 w 60"/>
                <a:gd name="T9" fmla="*/ 140198475 h 47"/>
                <a:gd name="T10" fmla="*/ 293956634 w 60"/>
                <a:gd name="T11" fmla="*/ 140198475 h 47"/>
                <a:gd name="T12" fmla="*/ 274359317 w 60"/>
                <a:gd name="T13" fmla="*/ 230327200 h 47"/>
                <a:gd name="T14" fmla="*/ 205767146 w 60"/>
                <a:gd name="T15" fmla="*/ 470671525 h 47"/>
                <a:gd name="T16" fmla="*/ 137178098 w 60"/>
                <a:gd name="T17" fmla="*/ 470671525 h 47"/>
                <a:gd name="T18" fmla="*/ 0 w 60"/>
                <a:gd name="T19" fmla="*/ 0 h 47"/>
                <a:gd name="T20" fmla="*/ 78389268 w 60"/>
                <a:gd name="T21" fmla="*/ 0 h 47"/>
                <a:gd name="T22" fmla="*/ 156775415 w 60"/>
                <a:gd name="T23" fmla="*/ 280400125 h 47"/>
                <a:gd name="T24" fmla="*/ 166575634 w 60"/>
                <a:gd name="T25" fmla="*/ 360514900 h 47"/>
                <a:gd name="T26" fmla="*/ 166575634 w 60"/>
                <a:gd name="T27" fmla="*/ 360514900 h 47"/>
                <a:gd name="T28" fmla="*/ 186172951 w 60"/>
                <a:gd name="T29" fmla="*/ 280400125 h 47"/>
                <a:gd name="T30" fmla="*/ 264559098 w 60"/>
                <a:gd name="T31" fmla="*/ 50072925 h 47"/>
                <a:gd name="T32" fmla="*/ 323351049 w 60"/>
                <a:gd name="T33" fmla="*/ 50072925 h 47"/>
                <a:gd name="T34" fmla="*/ 391940098 w 60"/>
                <a:gd name="T35" fmla="*/ 280400125 h 47"/>
                <a:gd name="T36" fmla="*/ 411537415 w 60"/>
                <a:gd name="T37" fmla="*/ 360514900 h 47"/>
                <a:gd name="T38" fmla="*/ 411537415 w 60"/>
                <a:gd name="T39" fmla="*/ 360514900 h 47"/>
                <a:gd name="T40" fmla="*/ 431134732 w 60"/>
                <a:gd name="T41" fmla="*/ 280400125 h 47"/>
                <a:gd name="T42" fmla="*/ 509520878 w 60"/>
                <a:gd name="T43" fmla="*/ 0 h 47"/>
                <a:gd name="T44" fmla="*/ 587910146 w 60"/>
                <a:gd name="T45" fmla="*/ 0 h 4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60" h="47">
                  <a:moveTo>
                    <a:pt x="60" y="0"/>
                  </a:moveTo>
                  <a:cubicBezTo>
                    <a:pt x="46" y="47"/>
                    <a:pt x="46" y="47"/>
                    <a:pt x="46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0" y="17"/>
                    <a:pt x="30" y="14"/>
                    <a:pt x="30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0" y="14"/>
                    <a:pt x="29" y="17"/>
                    <a:pt x="28" y="23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7" y="32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8" y="32"/>
                    <a:pt x="19" y="28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2" y="32"/>
                    <a:pt x="42" y="36"/>
                    <a:pt x="4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2" y="36"/>
                    <a:pt x="43" y="32"/>
                    <a:pt x="44" y="28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3900"/>
            </a:p>
          </p:txBody>
        </p:sp>
        <p:sp>
          <p:nvSpPr>
            <p:cNvPr id="7" name="Freeform 75"/>
            <p:cNvSpPr>
              <a:spLocks noEditPoints="1"/>
            </p:cNvSpPr>
            <p:nvPr userDrawn="1"/>
          </p:nvSpPr>
          <p:spPr bwMode="auto">
            <a:xfrm>
              <a:off x="4219575" y="5999163"/>
              <a:ext cx="136525" cy="149225"/>
            </a:xfrm>
            <a:custGeom>
              <a:avLst/>
              <a:gdLst>
                <a:gd name="T0" fmla="*/ 321865625 w 43"/>
                <a:gd name="T1" fmla="*/ 360514900 h 47"/>
                <a:gd name="T2" fmla="*/ 120697625 w 43"/>
                <a:gd name="T3" fmla="*/ 360514900 h 47"/>
                <a:gd name="T4" fmla="*/ 80467200 w 43"/>
                <a:gd name="T5" fmla="*/ 470671525 h 47"/>
                <a:gd name="T6" fmla="*/ 0 w 43"/>
                <a:gd name="T7" fmla="*/ 470671525 h 47"/>
                <a:gd name="T8" fmla="*/ 181048025 w 43"/>
                <a:gd name="T9" fmla="*/ 0 h 47"/>
                <a:gd name="T10" fmla="*/ 251456825 w 43"/>
                <a:gd name="T11" fmla="*/ 0 h 47"/>
                <a:gd name="T12" fmla="*/ 432504850 w 43"/>
                <a:gd name="T13" fmla="*/ 470671525 h 47"/>
                <a:gd name="T14" fmla="*/ 352037650 w 43"/>
                <a:gd name="T15" fmla="*/ 470671525 h 47"/>
                <a:gd name="T16" fmla="*/ 321865625 w 43"/>
                <a:gd name="T17" fmla="*/ 360514900 h 47"/>
                <a:gd name="T18" fmla="*/ 291690425 w 43"/>
                <a:gd name="T19" fmla="*/ 290414075 h 47"/>
                <a:gd name="T20" fmla="*/ 241398425 w 43"/>
                <a:gd name="T21" fmla="*/ 140198475 h 47"/>
                <a:gd name="T22" fmla="*/ 221281625 w 43"/>
                <a:gd name="T23" fmla="*/ 80114775 h 47"/>
                <a:gd name="T24" fmla="*/ 221281625 w 43"/>
                <a:gd name="T25" fmla="*/ 80114775 h 47"/>
                <a:gd name="T26" fmla="*/ 201164825 w 43"/>
                <a:gd name="T27" fmla="*/ 140198475 h 47"/>
                <a:gd name="T28" fmla="*/ 140814425 w 43"/>
                <a:gd name="T29" fmla="*/ 290414075 h 47"/>
                <a:gd name="T30" fmla="*/ 291690425 w 43"/>
                <a:gd name="T31" fmla="*/ 290414075 h 4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3" h="47">
                  <a:moveTo>
                    <a:pt x="32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32" y="36"/>
                  </a:lnTo>
                  <a:close/>
                  <a:moveTo>
                    <a:pt x="29" y="29"/>
                  </a:moveTo>
                  <a:cubicBezTo>
                    <a:pt x="24" y="14"/>
                    <a:pt x="24" y="14"/>
                    <a:pt x="24" y="14"/>
                  </a:cubicBezTo>
                  <a:cubicBezTo>
                    <a:pt x="23" y="11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1" y="11"/>
                    <a:pt x="20" y="14"/>
                  </a:cubicBezTo>
                  <a:cubicBezTo>
                    <a:pt x="14" y="29"/>
                    <a:pt x="14" y="29"/>
                    <a:pt x="14" y="29"/>
                  </a:cubicBezTo>
                  <a:lnTo>
                    <a:pt x="29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3900"/>
            </a:p>
          </p:txBody>
        </p:sp>
        <p:sp>
          <p:nvSpPr>
            <p:cNvPr id="8" name="Freeform 76"/>
            <p:cNvSpPr>
              <a:spLocks/>
            </p:cNvSpPr>
            <p:nvPr userDrawn="1"/>
          </p:nvSpPr>
          <p:spPr bwMode="auto">
            <a:xfrm>
              <a:off x="4346575" y="5999163"/>
              <a:ext cx="109538" cy="149225"/>
            </a:xfrm>
            <a:custGeom>
              <a:avLst/>
              <a:gdLst>
                <a:gd name="T0" fmla="*/ 146289335 w 82"/>
                <a:gd name="T1" fmla="*/ 0 h 111"/>
                <a:gd name="T2" fmla="*/ 146289335 w 82"/>
                <a:gd name="T3" fmla="*/ 25135674 h 111"/>
                <a:gd name="T4" fmla="*/ 87416667 w 82"/>
                <a:gd name="T5" fmla="*/ 25135674 h 111"/>
                <a:gd name="T6" fmla="*/ 87416667 w 82"/>
                <a:gd name="T7" fmla="*/ 199293348 h 111"/>
                <a:gd name="T8" fmla="*/ 58872668 w 82"/>
                <a:gd name="T9" fmla="*/ 199293348 h 111"/>
                <a:gd name="T10" fmla="*/ 58872668 w 82"/>
                <a:gd name="T11" fmla="*/ 25135674 h 111"/>
                <a:gd name="T12" fmla="*/ 0 w 82"/>
                <a:gd name="T13" fmla="*/ 25135674 h 111"/>
                <a:gd name="T14" fmla="*/ 0 w 82"/>
                <a:gd name="T15" fmla="*/ 0 h 111"/>
                <a:gd name="T16" fmla="*/ 146289335 w 82"/>
                <a:gd name="T17" fmla="*/ 0 h 1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4"/>
                  </a:lnTo>
                  <a:lnTo>
                    <a:pt x="49" y="14"/>
                  </a:lnTo>
                  <a:lnTo>
                    <a:pt x="49" y="111"/>
                  </a:lnTo>
                  <a:lnTo>
                    <a:pt x="33" y="111"/>
                  </a:lnTo>
                  <a:lnTo>
                    <a:pt x="33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3900"/>
            </a:p>
          </p:txBody>
        </p:sp>
        <p:sp>
          <p:nvSpPr>
            <p:cNvPr id="9" name="Freeform 77"/>
            <p:cNvSpPr>
              <a:spLocks/>
            </p:cNvSpPr>
            <p:nvPr userDrawn="1"/>
          </p:nvSpPr>
          <p:spPr bwMode="auto">
            <a:xfrm>
              <a:off x="4462463" y="5995988"/>
              <a:ext cx="131762" cy="153987"/>
            </a:xfrm>
            <a:custGeom>
              <a:avLst/>
              <a:gdLst>
                <a:gd name="T0" fmla="*/ 335776634 w 42"/>
                <a:gd name="T1" fmla="*/ 139100542 h 49"/>
                <a:gd name="T2" fmla="*/ 217266126 w 42"/>
                <a:gd name="T3" fmla="*/ 69548700 h 49"/>
                <a:gd name="T4" fmla="*/ 79007005 w 42"/>
                <a:gd name="T5" fmla="*/ 238456726 h 49"/>
                <a:gd name="T6" fmla="*/ 217266126 w 42"/>
                <a:gd name="T7" fmla="*/ 407364752 h 49"/>
                <a:gd name="T8" fmla="*/ 345652509 w 42"/>
                <a:gd name="T9" fmla="*/ 327879177 h 49"/>
                <a:gd name="T10" fmla="*/ 414783639 w 42"/>
                <a:gd name="T11" fmla="*/ 347749785 h 49"/>
                <a:gd name="T12" fmla="*/ 217266126 w 42"/>
                <a:gd name="T13" fmla="*/ 486850327 h 49"/>
                <a:gd name="T14" fmla="*/ 0 w 42"/>
                <a:gd name="T15" fmla="*/ 238456726 h 49"/>
                <a:gd name="T16" fmla="*/ 217266126 w 42"/>
                <a:gd name="T17" fmla="*/ 0 h 49"/>
                <a:gd name="T18" fmla="*/ 404907763 w 42"/>
                <a:gd name="T19" fmla="*/ 119229934 h 49"/>
                <a:gd name="T20" fmla="*/ 335776634 w 42"/>
                <a:gd name="T21" fmla="*/ 139100542 h 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49">
                  <a:moveTo>
                    <a:pt x="34" y="14"/>
                  </a:moveTo>
                  <a:cubicBezTo>
                    <a:pt x="32" y="9"/>
                    <a:pt x="27" y="7"/>
                    <a:pt x="22" y="7"/>
                  </a:cubicBezTo>
                  <a:cubicBezTo>
                    <a:pt x="14" y="7"/>
                    <a:pt x="8" y="13"/>
                    <a:pt x="8" y="24"/>
                  </a:cubicBezTo>
                  <a:cubicBezTo>
                    <a:pt x="8" y="35"/>
                    <a:pt x="14" y="41"/>
                    <a:pt x="22" y="41"/>
                  </a:cubicBezTo>
                  <a:cubicBezTo>
                    <a:pt x="28" y="41"/>
                    <a:pt x="33" y="38"/>
                    <a:pt x="35" y="33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39" y="43"/>
                    <a:pt x="31" y="49"/>
                    <a:pt x="22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9"/>
                    <a:pt x="10" y="0"/>
                    <a:pt x="22" y="0"/>
                  </a:cubicBezTo>
                  <a:cubicBezTo>
                    <a:pt x="31" y="0"/>
                    <a:pt x="38" y="4"/>
                    <a:pt x="41" y="12"/>
                  </a:cubicBezTo>
                  <a:lnTo>
                    <a:pt x="34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3900"/>
            </a:p>
          </p:txBody>
        </p:sp>
        <p:sp>
          <p:nvSpPr>
            <p:cNvPr id="10" name="Freeform 78"/>
            <p:cNvSpPr>
              <a:spLocks/>
            </p:cNvSpPr>
            <p:nvPr userDrawn="1"/>
          </p:nvSpPr>
          <p:spPr bwMode="auto">
            <a:xfrm>
              <a:off x="4618038" y="5999163"/>
              <a:ext cx="109537" cy="149225"/>
            </a:xfrm>
            <a:custGeom>
              <a:avLst/>
              <a:gdLst>
                <a:gd name="T0" fmla="*/ 146287999 w 82"/>
                <a:gd name="T1" fmla="*/ 0 h 111"/>
                <a:gd name="T2" fmla="*/ 146287999 w 82"/>
                <a:gd name="T3" fmla="*/ 199293348 h 111"/>
                <a:gd name="T4" fmla="*/ 114176293 w 82"/>
                <a:gd name="T5" fmla="*/ 199293348 h 111"/>
                <a:gd name="T6" fmla="*/ 114176293 w 82"/>
                <a:gd name="T7" fmla="*/ 109521739 h 111"/>
                <a:gd name="T8" fmla="*/ 28543739 w 82"/>
                <a:gd name="T9" fmla="*/ 109521739 h 111"/>
                <a:gd name="T10" fmla="*/ 28543739 w 82"/>
                <a:gd name="T11" fmla="*/ 199293348 h 111"/>
                <a:gd name="T12" fmla="*/ 0 w 82"/>
                <a:gd name="T13" fmla="*/ 199293348 h 111"/>
                <a:gd name="T14" fmla="*/ 0 w 82"/>
                <a:gd name="T15" fmla="*/ 0 h 111"/>
                <a:gd name="T16" fmla="*/ 28543739 w 82"/>
                <a:gd name="T17" fmla="*/ 0 h 111"/>
                <a:gd name="T18" fmla="*/ 28543739 w 82"/>
                <a:gd name="T19" fmla="*/ 80795255 h 111"/>
                <a:gd name="T20" fmla="*/ 114176293 w 82"/>
                <a:gd name="T21" fmla="*/ 80795255 h 111"/>
                <a:gd name="T22" fmla="*/ 114176293 w 82"/>
                <a:gd name="T23" fmla="*/ 0 h 111"/>
                <a:gd name="T24" fmla="*/ 146287999 w 82"/>
                <a:gd name="T25" fmla="*/ 0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11"/>
                  </a:lnTo>
                  <a:lnTo>
                    <a:pt x="64" y="111"/>
                  </a:lnTo>
                  <a:lnTo>
                    <a:pt x="64" y="61"/>
                  </a:lnTo>
                  <a:lnTo>
                    <a:pt x="16" y="61"/>
                  </a:lnTo>
                  <a:lnTo>
                    <a:pt x="16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45"/>
                  </a:lnTo>
                  <a:lnTo>
                    <a:pt x="64" y="45"/>
                  </a:lnTo>
                  <a:lnTo>
                    <a:pt x="64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3900"/>
            </a:p>
          </p:txBody>
        </p:sp>
        <p:sp>
          <p:nvSpPr>
            <p:cNvPr id="11" name="Freeform 79"/>
            <p:cNvSpPr>
              <a:spLocks/>
            </p:cNvSpPr>
            <p:nvPr userDrawn="1"/>
          </p:nvSpPr>
          <p:spPr bwMode="auto">
            <a:xfrm>
              <a:off x="4795838" y="5999163"/>
              <a:ext cx="111125" cy="149225"/>
            </a:xfrm>
            <a:custGeom>
              <a:avLst/>
              <a:gdLst>
                <a:gd name="T0" fmla="*/ 148408107 w 83"/>
                <a:gd name="T1" fmla="*/ 0 h 111"/>
                <a:gd name="T2" fmla="*/ 148408107 w 83"/>
                <a:gd name="T3" fmla="*/ 25135674 h 111"/>
                <a:gd name="T4" fmla="*/ 89402071 w 83"/>
                <a:gd name="T5" fmla="*/ 25135674 h 111"/>
                <a:gd name="T6" fmla="*/ 89402071 w 83"/>
                <a:gd name="T7" fmla="*/ 199293348 h 111"/>
                <a:gd name="T8" fmla="*/ 59006036 w 83"/>
                <a:gd name="T9" fmla="*/ 199293348 h 111"/>
                <a:gd name="T10" fmla="*/ 59006036 w 83"/>
                <a:gd name="T11" fmla="*/ 25135674 h 111"/>
                <a:gd name="T12" fmla="*/ 0 w 83"/>
                <a:gd name="T13" fmla="*/ 25135674 h 111"/>
                <a:gd name="T14" fmla="*/ 0 w 83"/>
                <a:gd name="T15" fmla="*/ 0 h 111"/>
                <a:gd name="T16" fmla="*/ 148408107 w 83"/>
                <a:gd name="T17" fmla="*/ 0 h 1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3" h="111">
                  <a:moveTo>
                    <a:pt x="83" y="0"/>
                  </a:moveTo>
                  <a:lnTo>
                    <a:pt x="83" y="14"/>
                  </a:lnTo>
                  <a:lnTo>
                    <a:pt x="50" y="14"/>
                  </a:lnTo>
                  <a:lnTo>
                    <a:pt x="50" y="111"/>
                  </a:lnTo>
                  <a:lnTo>
                    <a:pt x="33" y="111"/>
                  </a:lnTo>
                  <a:lnTo>
                    <a:pt x="33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3900"/>
            </a:p>
          </p:txBody>
        </p:sp>
        <p:sp>
          <p:nvSpPr>
            <p:cNvPr id="12" name="Freeform 80"/>
            <p:cNvSpPr>
              <a:spLocks/>
            </p:cNvSpPr>
            <p:nvPr userDrawn="1"/>
          </p:nvSpPr>
          <p:spPr bwMode="auto">
            <a:xfrm>
              <a:off x="4929188" y="5999163"/>
              <a:ext cx="109537" cy="149225"/>
            </a:xfrm>
            <a:custGeom>
              <a:avLst/>
              <a:gdLst>
                <a:gd name="T0" fmla="*/ 146287999 w 82"/>
                <a:gd name="T1" fmla="*/ 0 h 111"/>
                <a:gd name="T2" fmla="*/ 146287999 w 82"/>
                <a:gd name="T3" fmla="*/ 199293348 h 111"/>
                <a:gd name="T4" fmla="*/ 112391641 w 82"/>
                <a:gd name="T5" fmla="*/ 199293348 h 111"/>
                <a:gd name="T6" fmla="*/ 112391641 w 82"/>
                <a:gd name="T7" fmla="*/ 109521739 h 111"/>
                <a:gd name="T8" fmla="*/ 28543739 w 82"/>
                <a:gd name="T9" fmla="*/ 109521739 h 111"/>
                <a:gd name="T10" fmla="*/ 28543739 w 82"/>
                <a:gd name="T11" fmla="*/ 199293348 h 111"/>
                <a:gd name="T12" fmla="*/ 0 w 82"/>
                <a:gd name="T13" fmla="*/ 199293348 h 111"/>
                <a:gd name="T14" fmla="*/ 0 w 82"/>
                <a:gd name="T15" fmla="*/ 0 h 111"/>
                <a:gd name="T16" fmla="*/ 28543739 w 82"/>
                <a:gd name="T17" fmla="*/ 0 h 111"/>
                <a:gd name="T18" fmla="*/ 28543739 w 82"/>
                <a:gd name="T19" fmla="*/ 80795255 h 111"/>
                <a:gd name="T20" fmla="*/ 112391641 w 82"/>
                <a:gd name="T21" fmla="*/ 80795255 h 111"/>
                <a:gd name="T22" fmla="*/ 112391641 w 82"/>
                <a:gd name="T23" fmla="*/ 0 h 111"/>
                <a:gd name="T24" fmla="*/ 146287999 w 82"/>
                <a:gd name="T25" fmla="*/ 0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11"/>
                  </a:lnTo>
                  <a:lnTo>
                    <a:pt x="63" y="111"/>
                  </a:lnTo>
                  <a:lnTo>
                    <a:pt x="63" y="61"/>
                  </a:lnTo>
                  <a:lnTo>
                    <a:pt x="16" y="61"/>
                  </a:lnTo>
                  <a:lnTo>
                    <a:pt x="16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45"/>
                  </a:lnTo>
                  <a:lnTo>
                    <a:pt x="63" y="45"/>
                  </a:lnTo>
                  <a:lnTo>
                    <a:pt x="63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3900"/>
            </a:p>
          </p:txBody>
        </p:sp>
        <p:sp>
          <p:nvSpPr>
            <p:cNvPr id="13" name="Freeform 81"/>
            <p:cNvSpPr>
              <a:spLocks/>
            </p:cNvSpPr>
            <p:nvPr userDrawn="1"/>
          </p:nvSpPr>
          <p:spPr bwMode="auto">
            <a:xfrm>
              <a:off x="5073650" y="5999163"/>
              <a:ext cx="95250" cy="149225"/>
            </a:xfrm>
            <a:custGeom>
              <a:avLst/>
              <a:gdLst>
                <a:gd name="T0" fmla="*/ 127207046 w 71"/>
                <a:gd name="T1" fmla="*/ 168770786 h 111"/>
                <a:gd name="T2" fmla="*/ 127207046 w 71"/>
                <a:gd name="T3" fmla="*/ 199293348 h 111"/>
                <a:gd name="T4" fmla="*/ 0 w 71"/>
                <a:gd name="T5" fmla="*/ 199293348 h 111"/>
                <a:gd name="T6" fmla="*/ 0 w 71"/>
                <a:gd name="T7" fmla="*/ 0 h 111"/>
                <a:gd name="T8" fmla="*/ 123623768 w 71"/>
                <a:gd name="T9" fmla="*/ 0 h 111"/>
                <a:gd name="T10" fmla="*/ 123623768 w 71"/>
                <a:gd name="T11" fmla="*/ 25135674 h 111"/>
                <a:gd name="T12" fmla="*/ 30458535 w 71"/>
                <a:gd name="T13" fmla="*/ 25135674 h 111"/>
                <a:gd name="T14" fmla="*/ 30458535 w 71"/>
                <a:gd name="T15" fmla="*/ 80795255 h 111"/>
                <a:gd name="T16" fmla="*/ 102124099 w 71"/>
                <a:gd name="T17" fmla="*/ 80795255 h 111"/>
                <a:gd name="T18" fmla="*/ 102124099 w 71"/>
                <a:gd name="T19" fmla="*/ 105930929 h 111"/>
                <a:gd name="T20" fmla="*/ 30458535 w 71"/>
                <a:gd name="T21" fmla="*/ 105930929 h 111"/>
                <a:gd name="T22" fmla="*/ 30458535 w 71"/>
                <a:gd name="T23" fmla="*/ 168770786 h 111"/>
                <a:gd name="T24" fmla="*/ 127207046 w 71"/>
                <a:gd name="T25" fmla="*/ 168770786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1" h="111">
                  <a:moveTo>
                    <a:pt x="71" y="94"/>
                  </a:moveTo>
                  <a:lnTo>
                    <a:pt x="71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69" y="0"/>
                  </a:lnTo>
                  <a:lnTo>
                    <a:pt x="69" y="14"/>
                  </a:lnTo>
                  <a:lnTo>
                    <a:pt x="17" y="14"/>
                  </a:lnTo>
                  <a:lnTo>
                    <a:pt x="17" y="45"/>
                  </a:lnTo>
                  <a:lnTo>
                    <a:pt x="57" y="45"/>
                  </a:lnTo>
                  <a:lnTo>
                    <a:pt x="57" y="59"/>
                  </a:lnTo>
                  <a:lnTo>
                    <a:pt x="17" y="59"/>
                  </a:lnTo>
                  <a:lnTo>
                    <a:pt x="17" y="94"/>
                  </a:lnTo>
                  <a:lnTo>
                    <a:pt x="71" y="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3900"/>
            </a:p>
          </p:txBody>
        </p:sp>
        <p:sp>
          <p:nvSpPr>
            <p:cNvPr id="14" name="Freeform 82"/>
            <p:cNvSpPr>
              <a:spLocks/>
            </p:cNvSpPr>
            <p:nvPr userDrawn="1"/>
          </p:nvSpPr>
          <p:spPr bwMode="auto">
            <a:xfrm>
              <a:off x="5245100" y="5999163"/>
              <a:ext cx="95250" cy="149225"/>
            </a:xfrm>
            <a:custGeom>
              <a:avLst/>
              <a:gdLst>
                <a:gd name="T0" fmla="*/ 37625092 w 71"/>
                <a:gd name="T1" fmla="*/ 34113373 h 111"/>
                <a:gd name="T2" fmla="*/ 37625092 w 71"/>
                <a:gd name="T3" fmla="*/ 84386065 h 111"/>
                <a:gd name="T4" fmla="*/ 109290655 w 71"/>
                <a:gd name="T5" fmla="*/ 84386065 h 111"/>
                <a:gd name="T6" fmla="*/ 109290655 w 71"/>
                <a:gd name="T7" fmla="*/ 118498094 h 111"/>
                <a:gd name="T8" fmla="*/ 37625092 w 71"/>
                <a:gd name="T9" fmla="*/ 118498094 h 111"/>
                <a:gd name="T10" fmla="*/ 37625092 w 71"/>
                <a:gd name="T11" fmla="*/ 199293348 h 111"/>
                <a:gd name="T12" fmla="*/ 0 w 71"/>
                <a:gd name="T13" fmla="*/ 199293348 h 111"/>
                <a:gd name="T14" fmla="*/ 0 w 71"/>
                <a:gd name="T15" fmla="*/ 0 h 111"/>
                <a:gd name="T16" fmla="*/ 127207046 w 71"/>
                <a:gd name="T17" fmla="*/ 0 h 111"/>
                <a:gd name="T18" fmla="*/ 127207046 w 71"/>
                <a:gd name="T19" fmla="*/ 34113373 h 111"/>
                <a:gd name="T20" fmla="*/ 37625092 w 71"/>
                <a:gd name="T21" fmla="*/ 34113373 h 1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1" h="111">
                  <a:moveTo>
                    <a:pt x="21" y="19"/>
                  </a:moveTo>
                  <a:lnTo>
                    <a:pt x="21" y="47"/>
                  </a:lnTo>
                  <a:lnTo>
                    <a:pt x="61" y="47"/>
                  </a:lnTo>
                  <a:lnTo>
                    <a:pt x="61" y="66"/>
                  </a:lnTo>
                  <a:lnTo>
                    <a:pt x="21" y="66"/>
                  </a:lnTo>
                  <a:lnTo>
                    <a:pt x="21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9"/>
                  </a:lnTo>
                  <a:lnTo>
                    <a:pt x="21" y="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3900"/>
            </a:p>
          </p:txBody>
        </p:sp>
        <p:sp>
          <p:nvSpPr>
            <p:cNvPr id="15" name="Rectangle 83"/>
            <p:cNvSpPr>
              <a:spLocks noChangeArrowheads="1"/>
            </p:cNvSpPr>
            <p:nvPr userDrawn="1"/>
          </p:nvSpPr>
          <p:spPr bwMode="auto">
            <a:xfrm>
              <a:off x="5365750" y="5999163"/>
              <a:ext cx="26988" cy="149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3900">
                <a:solidFill>
                  <a:schemeClr val="bg1"/>
                </a:solidFill>
              </a:endParaRPr>
            </a:p>
          </p:txBody>
        </p:sp>
        <p:sp>
          <p:nvSpPr>
            <p:cNvPr id="16" name="Freeform 84"/>
            <p:cNvSpPr>
              <a:spLocks/>
            </p:cNvSpPr>
            <p:nvPr userDrawn="1"/>
          </p:nvSpPr>
          <p:spPr bwMode="auto">
            <a:xfrm>
              <a:off x="5426075" y="5999163"/>
              <a:ext cx="96838" cy="149225"/>
            </a:xfrm>
            <a:custGeom>
              <a:avLst/>
              <a:gdLst>
                <a:gd name="T0" fmla="*/ 129327812 w 73"/>
                <a:gd name="T1" fmla="*/ 159794432 h 111"/>
                <a:gd name="T2" fmla="*/ 129327812 w 73"/>
                <a:gd name="T3" fmla="*/ 199293348 h 111"/>
                <a:gd name="T4" fmla="*/ 0 w 73"/>
                <a:gd name="T5" fmla="*/ 199293348 h 111"/>
                <a:gd name="T6" fmla="*/ 0 w 73"/>
                <a:gd name="T7" fmla="*/ 0 h 111"/>
                <a:gd name="T8" fmla="*/ 37204364 w 73"/>
                <a:gd name="T9" fmla="*/ 0 h 111"/>
                <a:gd name="T10" fmla="*/ 37204364 w 73"/>
                <a:gd name="T11" fmla="*/ 159794432 h 111"/>
                <a:gd name="T12" fmla="*/ 129327812 w 73"/>
                <a:gd name="T13" fmla="*/ 159794432 h 1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3" h="111">
                  <a:moveTo>
                    <a:pt x="73" y="89"/>
                  </a:moveTo>
                  <a:lnTo>
                    <a:pt x="73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21" y="0"/>
                  </a:lnTo>
                  <a:lnTo>
                    <a:pt x="21" y="89"/>
                  </a:lnTo>
                  <a:lnTo>
                    <a:pt x="73" y="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3900"/>
            </a:p>
          </p:txBody>
        </p:sp>
        <p:sp>
          <p:nvSpPr>
            <p:cNvPr id="17" name="Freeform 85"/>
            <p:cNvSpPr>
              <a:spLocks/>
            </p:cNvSpPr>
            <p:nvPr userDrawn="1"/>
          </p:nvSpPr>
          <p:spPr bwMode="auto">
            <a:xfrm>
              <a:off x="5541963" y="5999163"/>
              <a:ext cx="136525" cy="149225"/>
            </a:xfrm>
            <a:custGeom>
              <a:avLst/>
              <a:gdLst>
                <a:gd name="T0" fmla="*/ 432504850 w 43"/>
                <a:gd name="T1" fmla="*/ 0 h 47"/>
                <a:gd name="T2" fmla="*/ 432504850 w 43"/>
                <a:gd name="T3" fmla="*/ 470671525 h 47"/>
                <a:gd name="T4" fmla="*/ 341979250 w 43"/>
                <a:gd name="T5" fmla="*/ 470671525 h 47"/>
                <a:gd name="T6" fmla="*/ 341979250 w 43"/>
                <a:gd name="T7" fmla="*/ 310441975 h 47"/>
                <a:gd name="T8" fmla="*/ 341979250 w 43"/>
                <a:gd name="T9" fmla="*/ 150215600 h 47"/>
                <a:gd name="T10" fmla="*/ 341979250 w 43"/>
                <a:gd name="T11" fmla="*/ 150215600 h 47"/>
                <a:gd name="T12" fmla="*/ 301748825 w 43"/>
                <a:gd name="T13" fmla="*/ 220313250 h 47"/>
                <a:gd name="T14" fmla="*/ 241398425 w 43"/>
                <a:gd name="T15" fmla="*/ 350500950 h 47"/>
                <a:gd name="T16" fmla="*/ 191106425 w 43"/>
                <a:gd name="T17" fmla="*/ 350500950 h 47"/>
                <a:gd name="T18" fmla="*/ 120697625 w 43"/>
                <a:gd name="T19" fmla="*/ 220313250 h 47"/>
                <a:gd name="T20" fmla="*/ 90525600 w 43"/>
                <a:gd name="T21" fmla="*/ 150215600 h 47"/>
                <a:gd name="T22" fmla="*/ 90525600 w 43"/>
                <a:gd name="T23" fmla="*/ 150215600 h 47"/>
                <a:gd name="T24" fmla="*/ 90525600 w 43"/>
                <a:gd name="T25" fmla="*/ 310441975 h 47"/>
                <a:gd name="T26" fmla="*/ 90525600 w 43"/>
                <a:gd name="T27" fmla="*/ 470671525 h 47"/>
                <a:gd name="T28" fmla="*/ 0 w 43"/>
                <a:gd name="T29" fmla="*/ 470671525 h 47"/>
                <a:gd name="T30" fmla="*/ 0 w 43"/>
                <a:gd name="T31" fmla="*/ 0 h 47"/>
                <a:gd name="T32" fmla="*/ 90525600 w 43"/>
                <a:gd name="T33" fmla="*/ 0 h 47"/>
                <a:gd name="T34" fmla="*/ 181048025 w 43"/>
                <a:gd name="T35" fmla="*/ 160229550 h 47"/>
                <a:gd name="T36" fmla="*/ 211223225 w 43"/>
                <a:gd name="T37" fmla="*/ 230327200 h 47"/>
                <a:gd name="T38" fmla="*/ 221281625 w 43"/>
                <a:gd name="T39" fmla="*/ 230327200 h 47"/>
                <a:gd name="T40" fmla="*/ 251456825 w 43"/>
                <a:gd name="T41" fmla="*/ 160229550 h 47"/>
                <a:gd name="T42" fmla="*/ 341979250 w 43"/>
                <a:gd name="T43" fmla="*/ 0 h 47"/>
                <a:gd name="T44" fmla="*/ 432504850 w 43"/>
                <a:gd name="T45" fmla="*/ 0 h 4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43" y="47"/>
                    <a:pt x="43" y="47"/>
                    <a:pt x="43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22"/>
                    <a:pt x="34" y="15"/>
                    <a:pt x="34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5"/>
                    <a:pt x="31" y="20"/>
                    <a:pt x="30" y="22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1" y="20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5"/>
                    <a:pt x="9" y="22"/>
                    <a:pt x="9" y="31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21" y="21"/>
                    <a:pt x="21" y="23"/>
                    <a:pt x="21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1"/>
                    <a:pt x="25" y="16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3900"/>
            </a:p>
          </p:txBody>
        </p:sp>
        <p:sp>
          <p:nvSpPr>
            <p:cNvPr id="18" name="Oval 86"/>
            <p:cNvSpPr>
              <a:spLocks noChangeArrowheads="1"/>
            </p:cNvSpPr>
            <p:nvPr userDrawn="1"/>
          </p:nvSpPr>
          <p:spPr bwMode="auto">
            <a:xfrm>
              <a:off x="3533775" y="5853113"/>
              <a:ext cx="439738" cy="438150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3900"/>
            </a:p>
          </p:txBody>
        </p:sp>
        <p:sp>
          <p:nvSpPr>
            <p:cNvPr id="19" name="Freeform 87"/>
            <p:cNvSpPr>
              <a:spLocks/>
            </p:cNvSpPr>
            <p:nvPr userDrawn="1"/>
          </p:nvSpPr>
          <p:spPr bwMode="auto">
            <a:xfrm>
              <a:off x="3714750" y="5926138"/>
              <a:ext cx="141288" cy="290512"/>
            </a:xfrm>
            <a:custGeom>
              <a:avLst/>
              <a:gdLst>
                <a:gd name="T0" fmla="*/ 0 w 106"/>
                <a:gd name="T1" fmla="*/ 387982774 h 218"/>
                <a:gd name="T2" fmla="*/ 0 w 106"/>
                <a:gd name="T3" fmla="*/ 0 h 218"/>
                <a:gd name="T4" fmla="*/ 188691457 w 106"/>
                <a:gd name="T5" fmla="*/ 193991387 h 218"/>
                <a:gd name="T6" fmla="*/ 0 w 106"/>
                <a:gd name="T7" fmla="*/ 387982774 h 2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" h="218">
                  <a:moveTo>
                    <a:pt x="0" y="218"/>
                  </a:moveTo>
                  <a:lnTo>
                    <a:pt x="0" y="0"/>
                  </a:lnTo>
                  <a:lnTo>
                    <a:pt x="106" y="109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3900"/>
            </a:p>
          </p:txBody>
        </p:sp>
      </p:grpSp>
      <p:sp>
        <p:nvSpPr>
          <p:cNvPr id="20" name="AutoShape 72">
            <a:hlinkClick r:id="rId2"/>
          </p:cNvPr>
          <p:cNvSpPr>
            <a:spLocks noChangeAspect="1" noChangeArrowheads="1" noTextEdit="1"/>
          </p:cNvSpPr>
          <p:nvPr userDrawn="1"/>
        </p:nvSpPr>
        <p:spPr bwMode="auto">
          <a:xfrm>
            <a:off x="4911990" y="5827890"/>
            <a:ext cx="2368025" cy="500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390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899275" y="823250"/>
            <a:ext cx="2393455" cy="365535"/>
            <a:chOff x="3712598" y="617435"/>
            <a:chExt cx="1795091" cy="274151"/>
          </a:xfrm>
        </p:grpSpPr>
        <p:sp>
          <p:nvSpPr>
            <p:cNvPr id="22" name="Freeform 7"/>
            <p:cNvSpPr>
              <a:spLocks/>
            </p:cNvSpPr>
            <p:nvPr userDrawn="1"/>
          </p:nvSpPr>
          <p:spPr bwMode="auto">
            <a:xfrm>
              <a:off x="3712598" y="636506"/>
              <a:ext cx="688952" cy="240776"/>
            </a:xfrm>
            <a:custGeom>
              <a:avLst/>
              <a:gdLst>
                <a:gd name="T0" fmla="*/ 0 w 578"/>
                <a:gd name="T1" fmla="*/ 202 h 202"/>
                <a:gd name="T2" fmla="*/ 164 w 578"/>
                <a:gd name="T3" fmla="*/ 202 h 202"/>
                <a:gd name="T4" fmla="*/ 198 w 578"/>
                <a:gd name="T5" fmla="*/ 122 h 202"/>
                <a:gd name="T6" fmla="*/ 358 w 578"/>
                <a:gd name="T7" fmla="*/ 122 h 202"/>
                <a:gd name="T8" fmla="*/ 322 w 578"/>
                <a:gd name="T9" fmla="*/ 202 h 202"/>
                <a:gd name="T10" fmla="*/ 488 w 578"/>
                <a:gd name="T11" fmla="*/ 202 h 202"/>
                <a:gd name="T12" fmla="*/ 578 w 578"/>
                <a:gd name="T13" fmla="*/ 0 h 202"/>
                <a:gd name="T14" fmla="*/ 412 w 578"/>
                <a:gd name="T15" fmla="*/ 0 h 202"/>
                <a:gd name="T16" fmla="*/ 382 w 578"/>
                <a:gd name="T17" fmla="*/ 68 h 202"/>
                <a:gd name="T18" fmla="*/ 222 w 578"/>
                <a:gd name="T19" fmla="*/ 68 h 202"/>
                <a:gd name="T20" fmla="*/ 252 w 578"/>
                <a:gd name="T21" fmla="*/ 0 h 202"/>
                <a:gd name="T22" fmla="*/ 90 w 578"/>
                <a:gd name="T23" fmla="*/ 0 h 202"/>
                <a:gd name="T24" fmla="*/ 0 w 578"/>
                <a:gd name="T2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8" h="202">
                  <a:moveTo>
                    <a:pt x="0" y="202"/>
                  </a:moveTo>
                  <a:lnTo>
                    <a:pt x="164" y="202"/>
                  </a:lnTo>
                  <a:lnTo>
                    <a:pt x="198" y="122"/>
                  </a:lnTo>
                  <a:lnTo>
                    <a:pt x="358" y="122"/>
                  </a:lnTo>
                  <a:lnTo>
                    <a:pt x="322" y="202"/>
                  </a:lnTo>
                  <a:lnTo>
                    <a:pt x="488" y="202"/>
                  </a:lnTo>
                  <a:lnTo>
                    <a:pt x="578" y="0"/>
                  </a:lnTo>
                  <a:lnTo>
                    <a:pt x="412" y="0"/>
                  </a:lnTo>
                  <a:lnTo>
                    <a:pt x="382" y="68"/>
                  </a:lnTo>
                  <a:lnTo>
                    <a:pt x="222" y="68"/>
                  </a:lnTo>
                  <a:lnTo>
                    <a:pt x="252" y="0"/>
                  </a:lnTo>
                  <a:lnTo>
                    <a:pt x="90" y="0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900"/>
            </a:p>
          </p:txBody>
        </p:sp>
        <p:sp>
          <p:nvSpPr>
            <p:cNvPr id="23" name="Freeform 8"/>
            <p:cNvSpPr>
              <a:spLocks/>
            </p:cNvSpPr>
            <p:nvPr userDrawn="1"/>
          </p:nvSpPr>
          <p:spPr bwMode="auto">
            <a:xfrm>
              <a:off x="4368175" y="617435"/>
              <a:ext cx="650810" cy="274151"/>
            </a:xfrm>
            <a:custGeom>
              <a:avLst/>
              <a:gdLst>
                <a:gd name="T0" fmla="*/ 195 w 273"/>
                <a:gd name="T1" fmla="*/ 43 h 115"/>
                <a:gd name="T2" fmla="*/ 273 w 273"/>
                <a:gd name="T3" fmla="*/ 43 h 115"/>
                <a:gd name="T4" fmla="*/ 223 w 273"/>
                <a:gd name="T5" fmla="*/ 9 h 115"/>
                <a:gd name="T6" fmla="*/ 42 w 273"/>
                <a:gd name="T7" fmla="*/ 31 h 115"/>
                <a:gd name="T8" fmla="*/ 38 w 273"/>
                <a:gd name="T9" fmla="*/ 101 h 115"/>
                <a:gd name="T10" fmla="*/ 188 w 273"/>
                <a:gd name="T11" fmla="*/ 107 h 115"/>
                <a:gd name="T12" fmla="*/ 257 w 273"/>
                <a:gd name="T13" fmla="*/ 76 h 115"/>
                <a:gd name="T14" fmla="*/ 178 w 273"/>
                <a:gd name="T15" fmla="*/ 76 h 115"/>
                <a:gd name="T16" fmla="*/ 139 w 273"/>
                <a:gd name="T17" fmla="*/ 88 h 115"/>
                <a:gd name="T18" fmla="*/ 97 w 273"/>
                <a:gd name="T19" fmla="*/ 59 h 115"/>
                <a:gd name="T20" fmla="*/ 154 w 273"/>
                <a:gd name="T21" fmla="*/ 30 h 115"/>
                <a:gd name="T22" fmla="*/ 195 w 273"/>
                <a:gd name="T23" fmla="*/ 4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3" h="115">
                  <a:moveTo>
                    <a:pt x="195" y="43"/>
                  </a:moveTo>
                  <a:cubicBezTo>
                    <a:pt x="273" y="43"/>
                    <a:pt x="273" y="43"/>
                    <a:pt x="273" y="43"/>
                  </a:cubicBezTo>
                  <a:cubicBezTo>
                    <a:pt x="272" y="26"/>
                    <a:pt x="256" y="14"/>
                    <a:pt x="223" y="9"/>
                  </a:cubicBezTo>
                  <a:cubicBezTo>
                    <a:pt x="160" y="0"/>
                    <a:pt x="91" y="4"/>
                    <a:pt x="42" y="31"/>
                  </a:cubicBezTo>
                  <a:cubicBezTo>
                    <a:pt x="3" y="53"/>
                    <a:pt x="0" y="85"/>
                    <a:pt x="38" y="101"/>
                  </a:cubicBezTo>
                  <a:cubicBezTo>
                    <a:pt x="71" y="114"/>
                    <a:pt x="139" y="115"/>
                    <a:pt x="188" y="107"/>
                  </a:cubicBezTo>
                  <a:cubicBezTo>
                    <a:pt x="219" y="102"/>
                    <a:pt x="244" y="91"/>
                    <a:pt x="257" y="76"/>
                  </a:cubicBezTo>
                  <a:cubicBezTo>
                    <a:pt x="178" y="76"/>
                    <a:pt x="178" y="76"/>
                    <a:pt x="178" y="76"/>
                  </a:cubicBezTo>
                  <a:cubicBezTo>
                    <a:pt x="168" y="84"/>
                    <a:pt x="155" y="88"/>
                    <a:pt x="139" y="88"/>
                  </a:cubicBezTo>
                  <a:cubicBezTo>
                    <a:pt x="95" y="88"/>
                    <a:pt x="89" y="75"/>
                    <a:pt x="97" y="59"/>
                  </a:cubicBezTo>
                  <a:cubicBezTo>
                    <a:pt x="106" y="41"/>
                    <a:pt x="125" y="31"/>
                    <a:pt x="154" y="30"/>
                  </a:cubicBezTo>
                  <a:cubicBezTo>
                    <a:pt x="178" y="30"/>
                    <a:pt x="189" y="35"/>
                    <a:pt x="195" y="4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900"/>
            </a:p>
          </p:txBody>
        </p:sp>
        <p:sp>
          <p:nvSpPr>
            <p:cNvPr id="24" name="Freeform 9"/>
            <p:cNvSpPr>
              <a:spLocks/>
            </p:cNvSpPr>
            <p:nvPr userDrawn="1"/>
          </p:nvSpPr>
          <p:spPr bwMode="auto">
            <a:xfrm>
              <a:off x="5004682" y="636506"/>
              <a:ext cx="503007" cy="240776"/>
            </a:xfrm>
            <a:custGeom>
              <a:avLst/>
              <a:gdLst>
                <a:gd name="T0" fmla="*/ 258 w 422"/>
                <a:gd name="T1" fmla="*/ 0 h 202"/>
                <a:gd name="T2" fmla="*/ 190 w 422"/>
                <a:gd name="T3" fmla="*/ 154 h 202"/>
                <a:gd name="T4" fmla="*/ 422 w 422"/>
                <a:gd name="T5" fmla="*/ 154 h 202"/>
                <a:gd name="T6" fmla="*/ 400 w 422"/>
                <a:gd name="T7" fmla="*/ 202 h 202"/>
                <a:gd name="T8" fmla="*/ 0 w 422"/>
                <a:gd name="T9" fmla="*/ 202 h 202"/>
                <a:gd name="T10" fmla="*/ 90 w 422"/>
                <a:gd name="T11" fmla="*/ 0 h 202"/>
                <a:gd name="T12" fmla="*/ 258 w 422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202">
                  <a:moveTo>
                    <a:pt x="258" y="0"/>
                  </a:moveTo>
                  <a:lnTo>
                    <a:pt x="190" y="154"/>
                  </a:lnTo>
                  <a:lnTo>
                    <a:pt x="422" y="154"/>
                  </a:lnTo>
                  <a:lnTo>
                    <a:pt x="400" y="202"/>
                  </a:lnTo>
                  <a:lnTo>
                    <a:pt x="0" y="202"/>
                  </a:lnTo>
                  <a:lnTo>
                    <a:pt x="90" y="0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900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3616727" y="2644566"/>
            <a:ext cx="4958551" cy="1061639"/>
            <a:chOff x="2697049" y="1983421"/>
            <a:chExt cx="3718913" cy="796229"/>
          </a:xfrm>
        </p:grpSpPr>
        <p:sp>
          <p:nvSpPr>
            <p:cNvPr id="26" name="Freeform 51"/>
            <p:cNvSpPr>
              <a:spLocks noEditPoints="1"/>
            </p:cNvSpPr>
            <p:nvPr userDrawn="1"/>
          </p:nvSpPr>
          <p:spPr bwMode="auto">
            <a:xfrm>
              <a:off x="3412224" y="2588936"/>
              <a:ext cx="83437" cy="112044"/>
            </a:xfrm>
            <a:custGeom>
              <a:avLst/>
              <a:gdLst>
                <a:gd name="T0" fmla="*/ 19 w 35"/>
                <a:gd name="T1" fmla="*/ 0 h 47"/>
                <a:gd name="T2" fmla="*/ 32 w 35"/>
                <a:gd name="T3" fmla="*/ 12 h 47"/>
                <a:gd name="T4" fmla="*/ 25 w 35"/>
                <a:gd name="T5" fmla="*/ 21 h 47"/>
                <a:gd name="T6" fmla="*/ 25 w 35"/>
                <a:gd name="T7" fmla="*/ 21 h 47"/>
                <a:gd name="T8" fmla="*/ 35 w 35"/>
                <a:gd name="T9" fmla="*/ 33 h 47"/>
                <a:gd name="T10" fmla="*/ 19 w 35"/>
                <a:gd name="T11" fmla="*/ 47 h 47"/>
                <a:gd name="T12" fmla="*/ 0 w 35"/>
                <a:gd name="T13" fmla="*/ 47 h 47"/>
                <a:gd name="T14" fmla="*/ 0 w 35"/>
                <a:gd name="T15" fmla="*/ 0 h 47"/>
                <a:gd name="T16" fmla="*/ 19 w 35"/>
                <a:gd name="T17" fmla="*/ 0 h 47"/>
                <a:gd name="T18" fmla="*/ 17 w 35"/>
                <a:gd name="T19" fmla="*/ 19 h 47"/>
                <a:gd name="T20" fmla="*/ 25 w 35"/>
                <a:gd name="T21" fmla="*/ 13 h 47"/>
                <a:gd name="T22" fmla="*/ 17 w 35"/>
                <a:gd name="T23" fmla="*/ 6 h 47"/>
                <a:gd name="T24" fmla="*/ 8 w 35"/>
                <a:gd name="T25" fmla="*/ 6 h 47"/>
                <a:gd name="T26" fmla="*/ 8 w 35"/>
                <a:gd name="T27" fmla="*/ 19 h 47"/>
                <a:gd name="T28" fmla="*/ 17 w 35"/>
                <a:gd name="T29" fmla="*/ 19 h 47"/>
                <a:gd name="T30" fmla="*/ 19 w 35"/>
                <a:gd name="T31" fmla="*/ 41 h 47"/>
                <a:gd name="T32" fmla="*/ 28 w 35"/>
                <a:gd name="T33" fmla="*/ 33 h 47"/>
                <a:gd name="T34" fmla="*/ 19 w 35"/>
                <a:gd name="T35" fmla="*/ 25 h 47"/>
                <a:gd name="T36" fmla="*/ 8 w 35"/>
                <a:gd name="T37" fmla="*/ 25 h 47"/>
                <a:gd name="T38" fmla="*/ 8 w 35"/>
                <a:gd name="T39" fmla="*/ 41 h 47"/>
                <a:gd name="T40" fmla="*/ 19 w 35"/>
                <a:gd name="T41" fmla="*/ 4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47">
                  <a:moveTo>
                    <a:pt x="19" y="0"/>
                  </a:moveTo>
                  <a:cubicBezTo>
                    <a:pt x="27" y="0"/>
                    <a:pt x="32" y="5"/>
                    <a:pt x="32" y="12"/>
                  </a:cubicBezTo>
                  <a:cubicBezTo>
                    <a:pt x="32" y="16"/>
                    <a:pt x="29" y="20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30" y="22"/>
                    <a:pt x="35" y="27"/>
                    <a:pt x="35" y="33"/>
                  </a:cubicBezTo>
                  <a:cubicBezTo>
                    <a:pt x="35" y="41"/>
                    <a:pt x="30" y="47"/>
                    <a:pt x="1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9" y="0"/>
                  </a:lnTo>
                  <a:close/>
                  <a:moveTo>
                    <a:pt x="17" y="19"/>
                  </a:moveTo>
                  <a:cubicBezTo>
                    <a:pt x="22" y="19"/>
                    <a:pt x="25" y="16"/>
                    <a:pt x="25" y="13"/>
                  </a:cubicBezTo>
                  <a:cubicBezTo>
                    <a:pt x="25" y="9"/>
                    <a:pt x="22" y="6"/>
                    <a:pt x="1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19"/>
                    <a:pt x="8" y="19"/>
                    <a:pt x="8" y="19"/>
                  </a:cubicBezTo>
                  <a:lnTo>
                    <a:pt x="17" y="19"/>
                  </a:lnTo>
                  <a:close/>
                  <a:moveTo>
                    <a:pt x="19" y="41"/>
                  </a:moveTo>
                  <a:cubicBezTo>
                    <a:pt x="24" y="41"/>
                    <a:pt x="28" y="37"/>
                    <a:pt x="28" y="33"/>
                  </a:cubicBezTo>
                  <a:cubicBezTo>
                    <a:pt x="28" y="28"/>
                    <a:pt x="24" y="25"/>
                    <a:pt x="19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41"/>
                    <a:pt x="8" y="41"/>
                    <a:pt x="8" y="41"/>
                  </a:cubicBezTo>
                  <a:lnTo>
                    <a:pt x="19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900"/>
            </a:p>
          </p:txBody>
        </p:sp>
        <p:sp>
          <p:nvSpPr>
            <p:cNvPr id="27" name="Freeform 52"/>
            <p:cNvSpPr>
              <a:spLocks/>
            </p:cNvSpPr>
            <p:nvPr userDrawn="1"/>
          </p:nvSpPr>
          <p:spPr bwMode="auto">
            <a:xfrm>
              <a:off x="3521884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900"/>
            </a:p>
          </p:txBody>
        </p:sp>
        <p:sp>
          <p:nvSpPr>
            <p:cNvPr id="28" name="Freeform 53"/>
            <p:cNvSpPr>
              <a:spLocks/>
            </p:cNvSpPr>
            <p:nvPr userDrawn="1"/>
          </p:nvSpPr>
          <p:spPr bwMode="auto">
            <a:xfrm>
              <a:off x="3619625" y="2588936"/>
              <a:ext cx="102508" cy="112044"/>
            </a:xfrm>
            <a:custGeom>
              <a:avLst/>
              <a:gdLst>
                <a:gd name="T0" fmla="*/ 43 w 43"/>
                <a:gd name="T1" fmla="*/ 0 h 47"/>
                <a:gd name="T2" fmla="*/ 25 w 43"/>
                <a:gd name="T3" fmla="*/ 25 h 47"/>
                <a:gd name="T4" fmla="*/ 25 w 43"/>
                <a:gd name="T5" fmla="*/ 47 h 47"/>
                <a:gd name="T6" fmla="*/ 18 w 43"/>
                <a:gd name="T7" fmla="*/ 47 h 47"/>
                <a:gd name="T8" fmla="*/ 18 w 43"/>
                <a:gd name="T9" fmla="*/ 25 h 47"/>
                <a:gd name="T10" fmla="*/ 0 w 43"/>
                <a:gd name="T11" fmla="*/ 0 h 47"/>
                <a:gd name="T12" fmla="*/ 8 w 43"/>
                <a:gd name="T13" fmla="*/ 0 h 47"/>
                <a:gd name="T14" fmla="*/ 19 w 43"/>
                <a:gd name="T15" fmla="*/ 14 h 47"/>
                <a:gd name="T16" fmla="*/ 21 w 43"/>
                <a:gd name="T17" fmla="*/ 18 h 47"/>
                <a:gd name="T18" fmla="*/ 22 w 43"/>
                <a:gd name="T19" fmla="*/ 18 h 47"/>
                <a:gd name="T20" fmla="*/ 24 w 43"/>
                <a:gd name="T21" fmla="*/ 14 h 47"/>
                <a:gd name="T22" fmla="*/ 35 w 43"/>
                <a:gd name="T23" fmla="*/ 0 h 47"/>
                <a:gd name="T24" fmla="*/ 43 w 43"/>
                <a:gd name="T2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6"/>
                    <a:pt x="21" y="18"/>
                    <a:pt x="21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3" y="16"/>
                    <a:pt x="24" y="14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900"/>
            </a:p>
          </p:txBody>
        </p:sp>
        <p:sp>
          <p:nvSpPr>
            <p:cNvPr id="29" name="Freeform 54"/>
            <p:cNvSpPr>
              <a:spLocks noEditPoints="1"/>
            </p:cNvSpPr>
            <p:nvPr userDrawn="1"/>
          </p:nvSpPr>
          <p:spPr bwMode="auto">
            <a:xfrm>
              <a:off x="3726901" y="2586552"/>
              <a:ext cx="114428" cy="116812"/>
            </a:xfrm>
            <a:custGeom>
              <a:avLst/>
              <a:gdLst>
                <a:gd name="T0" fmla="*/ 24 w 48"/>
                <a:gd name="T1" fmla="*/ 0 h 49"/>
                <a:gd name="T2" fmla="*/ 48 w 48"/>
                <a:gd name="T3" fmla="*/ 24 h 49"/>
                <a:gd name="T4" fmla="*/ 24 w 48"/>
                <a:gd name="T5" fmla="*/ 49 h 49"/>
                <a:gd name="T6" fmla="*/ 0 w 48"/>
                <a:gd name="T7" fmla="*/ 24 h 49"/>
                <a:gd name="T8" fmla="*/ 24 w 48"/>
                <a:gd name="T9" fmla="*/ 0 h 49"/>
                <a:gd name="T10" fmla="*/ 24 w 48"/>
                <a:gd name="T11" fmla="*/ 41 h 49"/>
                <a:gd name="T12" fmla="*/ 41 w 48"/>
                <a:gd name="T13" fmla="*/ 24 h 49"/>
                <a:gd name="T14" fmla="*/ 24 w 48"/>
                <a:gd name="T15" fmla="*/ 7 h 49"/>
                <a:gd name="T16" fmla="*/ 7 w 48"/>
                <a:gd name="T17" fmla="*/ 24 h 49"/>
                <a:gd name="T18" fmla="*/ 24 w 48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cubicBezTo>
                    <a:pt x="37" y="0"/>
                    <a:pt x="48" y="10"/>
                    <a:pt x="48" y="24"/>
                  </a:cubicBezTo>
                  <a:cubicBezTo>
                    <a:pt x="48" y="39"/>
                    <a:pt x="37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900"/>
            </a:p>
          </p:txBody>
        </p:sp>
        <p:sp>
          <p:nvSpPr>
            <p:cNvPr id="30" name="Freeform 55"/>
            <p:cNvSpPr>
              <a:spLocks/>
            </p:cNvSpPr>
            <p:nvPr userDrawn="1"/>
          </p:nvSpPr>
          <p:spPr bwMode="auto">
            <a:xfrm>
              <a:off x="3867553" y="2588936"/>
              <a:ext cx="92973" cy="112044"/>
            </a:xfrm>
            <a:custGeom>
              <a:avLst/>
              <a:gdLst>
                <a:gd name="T0" fmla="*/ 39 w 39"/>
                <a:gd name="T1" fmla="*/ 0 h 47"/>
                <a:gd name="T2" fmla="*/ 39 w 39"/>
                <a:gd name="T3" fmla="*/ 47 h 47"/>
                <a:gd name="T4" fmla="*/ 32 w 39"/>
                <a:gd name="T5" fmla="*/ 47 h 47"/>
                <a:gd name="T6" fmla="*/ 15 w 39"/>
                <a:gd name="T7" fmla="*/ 24 h 47"/>
                <a:gd name="T8" fmla="*/ 7 w 39"/>
                <a:gd name="T9" fmla="*/ 12 h 47"/>
                <a:gd name="T10" fmla="*/ 7 w 39"/>
                <a:gd name="T11" fmla="*/ 12 h 47"/>
                <a:gd name="T12" fmla="*/ 7 w 39"/>
                <a:gd name="T13" fmla="*/ 27 h 47"/>
                <a:gd name="T14" fmla="*/ 7 w 39"/>
                <a:gd name="T15" fmla="*/ 47 h 47"/>
                <a:gd name="T16" fmla="*/ 0 w 39"/>
                <a:gd name="T17" fmla="*/ 47 h 47"/>
                <a:gd name="T18" fmla="*/ 0 w 39"/>
                <a:gd name="T19" fmla="*/ 0 h 47"/>
                <a:gd name="T20" fmla="*/ 7 w 39"/>
                <a:gd name="T21" fmla="*/ 0 h 47"/>
                <a:gd name="T22" fmla="*/ 24 w 39"/>
                <a:gd name="T23" fmla="*/ 23 h 47"/>
                <a:gd name="T24" fmla="*/ 32 w 39"/>
                <a:gd name="T25" fmla="*/ 34 h 47"/>
                <a:gd name="T26" fmla="*/ 32 w 39"/>
                <a:gd name="T27" fmla="*/ 34 h 47"/>
                <a:gd name="T28" fmla="*/ 32 w 39"/>
                <a:gd name="T29" fmla="*/ 20 h 47"/>
                <a:gd name="T30" fmla="*/ 32 w 39"/>
                <a:gd name="T31" fmla="*/ 0 h 47"/>
                <a:gd name="T32" fmla="*/ 39 w 39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47">
                  <a:moveTo>
                    <a:pt x="39" y="0"/>
                  </a:moveTo>
                  <a:cubicBezTo>
                    <a:pt x="39" y="47"/>
                    <a:pt x="39" y="47"/>
                    <a:pt x="39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1" y="18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9"/>
                    <a:pt x="7" y="2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7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900"/>
            </a:p>
          </p:txBody>
        </p:sp>
        <p:sp>
          <p:nvSpPr>
            <p:cNvPr id="31" name="Freeform 56"/>
            <p:cNvSpPr>
              <a:spLocks noEditPoints="1"/>
            </p:cNvSpPr>
            <p:nvPr userDrawn="1"/>
          </p:nvSpPr>
          <p:spPr bwMode="auto">
            <a:xfrm>
              <a:off x="3996284" y="2588936"/>
              <a:ext cx="104892" cy="112044"/>
            </a:xfrm>
            <a:custGeom>
              <a:avLst/>
              <a:gdLst>
                <a:gd name="T0" fmla="*/ 20 w 44"/>
                <a:gd name="T1" fmla="*/ 0 h 47"/>
                <a:gd name="T2" fmla="*/ 44 w 44"/>
                <a:gd name="T3" fmla="*/ 24 h 47"/>
                <a:gd name="T4" fmla="*/ 20 w 44"/>
                <a:gd name="T5" fmla="*/ 47 h 47"/>
                <a:gd name="T6" fmla="*/ 0 w 44"/>
                <a:gd name="T7" fmla="*/ 47 h 47"/>
                <a:gd name="T8" fmla="*/ 0 w 44"/>
                <a:gd name="T9" fmla="*/ 0 h 47"/>
                <a:gd name="T10" fmla="*/ 20 w 44"/>
                <a:gd name="T11" fmla="*/ 0 h 47"/>
                <a:gd name="T12" fmla="*/ 20 w 44"/>
                <a:gd name="T13" fmla="*/ 40 h 47"/>
                <a:gd name="T14" fmla="*/ 36 w 44"/>
                <a:gd name="T15" fmla="*/ 24 h 47"/>
                <a:gd name="T16" fmla="*/ 20 w 44"/>
                <a:gd name="T17" fmla="*/ 7 h 47"/>
                <a:gd name="T18" fmla="*/ 7 w 44"/>
                <a:gd name="T19" fmla="*/ 7 h 47"/>
                <a:gd name="T20" fmla="*/ 7 w 44"/>
                <a:gd name="T21" fmla="*/ 40 h 47"/>
                <a:gd name="T22" fmla="*/ 20 w 44"/>
                <a:gd name="T23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47">
                  <a:moveTo>
                    <a:pt x="20" y="0"/>
                  </a:moveTo>
                  <a:cubicBezTo>
                    <a:pt x="33" y="0"/>
                    <a:pt x="44" y="10"/>
                    <a:pt x="44" y="24"/>
                  </a:cubicBezTo>
                  <a:cubicBezTo>
                    <a:pt x="44" y="38"/>
                    <a:pt x="33" y="47"/>
                    <a:pt x="2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0" y="0"/>
                  </a:lnTo>
                  <a:close/>
                  <a:moveTo>
                    <a:pt x="20" y="40"/>
                  </a:moveTo>
                  <a:cubicBezTo>
                    <a:pt x="29" y="40"/>
                    <a:pt x="36" y="34"/>
                    <a:pt x="36" y="24"/>
                  </a:cubicBezTo>
                  <a:cubicBezTo>
                    <a:pt x="36" y="13"/>
                    <a:pt x="29" y="7"/>
                    <a:pt x="20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0"/>
                    <a:pt x="7" y="40"/>
                    <a:pt x="7" y="40"/>
                  </a:cubicBezTo>
                  <a:lnTo>
                    <a:pt x="20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900"/>
            </a:p>
          </p:txBody>
        </p:sp>
        <p:sp>
          <p:nvSpPr>
            <p:cNvPr id="32" name="Freeform 57"/>
            <p:cNvSpPr>
              <a:spLocks/>
            </p:cNvSpPr>
            <p:nvPr userDrawn="1"/>
          </p:nvSpPr>
          <p:spPr bwMode="auto">
            <a:xfrm>
              <a:off x="4163158" y="2588936"/>
              <a:ext cx="88205" cy="112044"/>
            </a:xfrm>
            <a:custGeom>
              <a:avLst/>
              <a:gdLst>
                <a:gd name="T0" fmla="*/ 74 w 74"/>
                <a:gd name="T1" fmla="*/ 0 h 94"/>
                <a:gd name="T2" fmla="*/ 74 w 74"/>
                <a:gd name="T3" fmla="*/ 14 h 94"/>
                <a:gd name="T4" fmla="*/ 44 w 74"/>
                <a:gd name="T5" fmla="*/ 14 h 94"/>
                <a:gd name="T6" fmla="*/ 44 w 74"/>
                <a:gd name="T7" fmla="*/ 94 h 94"/>
                <a:gd name="T8" fmla="*/ 30 w 74"/>
                <a:gd name="T9" fmla="*/ 94 h 94"/>
                <a:gd name="T10" fmla="*/ 30 w 74"/>
                <a:gd name="T11" fmla="*/ 14 h 94"/>
                <a:gd name="T12" fmla="*/ 0 w 74"/>
                <a:gd name="T13" fmla="*/ 14 h 94"/>
                <a:gd name="T14" fmla="*/ 0 w 74"/>
                <a:gd name="T15" fmla="*/ 0 h 94"/>
                <a:gd name="T16" fmla="*/ 74 w 74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94">
                  <a:moveTo>
                    <a:pt x="74" y="0"/>
                  </a:moveTo>
                  <a:lnTo>
                    <a:pt x="74" y="14"/>
                  </a:lnTo>
                  <a:lnTo>
                    <a:pt x="44" y="14"/>
                  </a:lnTo>
                  <a:lnTo>
                    <a:pt x="44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900"/>
            </a:p>
          </p:txBody>
        </p:sp>
        <p:sp>
          <p:nvSpPr>
            <p:cNvPr id="33" name="Freeform 58"/>
            <p:cNvSpPr>
              <a:spLocks/>
            </p:cNvSpPr>
            <p:nvPr userDrawn="1"/>
          </p:nvSpPr>
          <p:spPr bwMode="auto">
            <a:xfrm>
              <a:off x="4275203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94 h 94"/>
                <a:gd name="T4" fmla="*/ 60 w 76"/>
                <a:gd name="T5" fmla="*/ 94 h 94"/>
                <a:gd name="T6" fmla="*/ 60 w 76"/>
                <a:gd name="T7" fmla="*/ 52 h 94"/>
                <a:gd name="T8" fmla="*/ 16 w 76"/>
                <a:gd name="T9" fmla="*/ 52 h 94"/>
                <a:gd name="T10" fmla="*/ 16 w 76"/>
                <a:gd name="T11" fmla="*/ 94 h 94"/>
                <a:gd name="T12" fmla="*/ 0 w 76"/>
                <a:gd name="T13" fmla="*/ 94 h 94"/>
                <a:gd name="T14" fmla="*/ 0 w 76"/>
                <a:gd name="T15" fmla="*/ 0 h 94"/>
                <a:gd name="T16" fmla="*/ 16 w 76"/>
                <a:gd name="T17" fmla="*/ 0 h 94"/>
                <a:gd name="T18" fmla="*/ 16 w 76"/>
                <a:gd name="T19" fmla="*/ 38 h 94"/>
                <a:gd name="T20" fmla="*/ 60 w 76"/>
                <a:gd name="T21" fmla="*/ 38 h 94"/>
                <a:gd name="T22" fmla="*/ 60 w 76"/>
                <a:gd name="T23" fmla="*/ 0 h 94"/>
                <a:gd name="T24" fmla="*/ 76 w 7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94"/>
                  </a:lnTo>
                  <a:lnTo>
                    <a:pt x="60" y="94"/>
                  </a:lnTo>
                  <a:lnTo>
                    <a:pt x="60" y="52"/>
                  </a:lnTo>
                  <a:lnTo>
                    <a:pt x="16" y="52"/>
                  </a:lnTo>
                  <a:lnTo>
                    <a:pt x="1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38"/>
                  </a:lnTo>
                  <a:lnTo>
                    <a:pt x="60" y="38"/>
                  </a:lnTo>
                  <a:lnTo>
                    <a:pt x="6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900"/>
            </a:p>
          </p:txBody>
        </p:sp>
        <p:sp>
          <p:nvSpPr>
            <p:cNvPr id="34" name="Freeform 59"/>
            <p:cNvSpPr>
              <a:spLocks/>
            </p:cNvSpPr>
            <p:nvPr userDrawn="1"/>
          </p:nvSpPr>
          <p:spPr bwMode="auto">
            <a:xfrm>
              <a:off x="4399166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900"/>
            </a:p>
          </p:txBody>
        </p:sp>
        <p:sp>
          <p:nvSpPr>
            <p:cNvPr id="35" name="Freeform 60"/>
            <p:cNvSpPr>
              <a:spLocks/>
            </p:cNvSpPr>
            <p:nvPr userDrawn="1"/>
          </p:nvSpPr>
          <p:spPr bwMode="auto">
            <a:xfrm>
              <a:off x="4546969" y="2586552"/>
              <a:ext cx="109660" cy="116812"/>
            </a:xfrm>
            <a:custGeom>
              <a:avLst/>
              <a:gdLst>
                <a:gd name="T0" fmla="*/ 38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9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8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8" y="14"/>
                  </a:moveTo>
                  <a:cubicBezTo>
                    <a:pt x="35" y="10"/>
                    <a:pt x="30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5" y="41"/>
                    <a:pt x="24" y="41"/>
                  </a:cubicBezTo>
                  <a:cubicBezTo>
                    <a:pt x="30" y="41"/>
                    <a:pt x="36" y="38"/>
                    <a:pt x="39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4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8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900"/>
            </a:p>
          </p:txBody>
        </p:sp>
        <p:sp>
          <p:nvSpPr>
            <p:cNvPr id="36" name="Freeform 61"/>
            <p:cNvSpPr>
              <a:spLocks noEditPoints="1"/>
            </p:cNvSpPr>
            <p:nvPr userDrawn="1"/>
          </p:nvSpPr>
          <p:spPr bwMode="auto">
            <a:xfrm>
              <a:off x="4673317" y="2586552"/>
              <a:ext cx="116812" cy="116812"/>
            </a:xfrm>
            <a:custGeom>
              <a:avLst/>
              <a:gdLst>
                <a:gd name="T0" fmla="*/ 24 w 49"/>
                <a:gd name="T1" fmla="*/ 0 h 49"/>
                <a:gd name="T2" fmla="*/ 49 w 49"/>
                <a:gd name="T3" fmla="*/ 24 h 49"/>
                <a:gd name="T4" fmla="*/ 24 w 49"/>
                <a:gd name="T5" fmla="*/ 49 h 49"/>
                <a:gd name="T6" fmla="*/ 0 w 49"/>
                <a:gd name="T7" fmla="*/ 24 h 49"/>
                <a:gd name="T8" fmla="*/ 24 w 49"/>
                <a:gd name="T9" fmla="*/ 0 h 49"/>
                <a:gd name="T10" fmla="*/ 24 w 49"/>
                <a:gd name="T11" fmla="*/ 41 h 49"/>
                <a:gd name="T12" fmla="*/ 41 w 49"/>
                <a:gd name="T13" fmla="*/ 24 h 49"/>
                <a:gd name="T14" fmla="*/ 24 w 49"/>
                <a:gd name="T15" fmla="*/ 7 h 49"/>
                <a:gd name="T16" fmla="*/ 8 w 49"/>
                <a:gd name="T17" fmla="*/ 24 h 49"/>
                <a:gd name="T18" fmla="*/ 24 w 49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49">
                  <a:moveTo>
                    <a:pt x="24" y="0"/>
                  </a:moveTo>
                  <a:cubicBezTo>
                    <a:pt x="38" y="0"/>
                    <a:pt x="49" y="10"/>
                    <a:pt x="49" y="24"/>
                  </a:cubicBezTo>
                  <a:cubicBezTo>
                    <a:pt x="49" y="39"/>
                    <a:pt x="38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5" y="7"/>
                    <a:pt x="8" y="14"/>
                    <a:pt x="8" y="24"/>
                  </a:cubicBezTo>
                  <a:cubicBezTo>
                    <a:pt x="8" y="35"/>
                    <a:pt x="15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900"/>
            </a:p>
          </p:txBody>
        </p:sp>
        <p:sp>
          <p:nvSpPr>
            <p:cNvPr id="37" name="Freeform 62"/>
            <p:cNvSpPr>
              <a:spLocks/>
            </p:cNvSpPr>
            <p:nvPr userDrawn="1"/>
          </p:nvSpPr>
          <p:spPr bwMode="auto">
            <a:xfrm>
              <a:off x="4813968" y="2588936"/>
              <a:ext cx="95357" cy="112044"/>
            </a:xfrm>
            <a:custGeom>
              <a:avLst/>
              <a:gdLst>
                <a:gd name="T0" fmla="*/ 40 w 40"/>
                <a:gd name="T1" fmla="*/ 0 h 47"/>
                <a:gd name="T2" fmla="*/ 40 w 40"/>
                <a:gd name="T3" fmla="*/ 47 h 47"/>
                <a:gd name="T4" fmla="*/ 33 w 40"/>
                <a:gd name="T5" fmla="*/ 47 h 47"/>
                <a:gd name="T6" fmla="*/ 16 w 40"/>
                <a:gd name="T7" fmla="*/ 24 h 47"/>
                <a:gd name="T8" fmla="*/ 8 w 40"/>
                <a:gd name="T9" fmla="*/ 12 h 47"/>
                <a:gd name="T10" fmla="*/ 7 w 40"/>
                <a:gd name="T11" fmla="*/ 12 h 47"/>
                <a:gd name="T12" fmla="*/ 8 w 40"/>
                <a:gd name="T13" fmla="*/ 27 h 47"/>
                <a:gd name="T14" fmla="*/ 8 w 40"/>
                <a:gd name="T15" fmla="*/ 47 h 47"/>
                <a:gd name="T16" fmla="*/ 0 w 40"/>
                <a:gd name="T17" fmla="*/ 47 h 47"/>
                <a:gd name="T18" fmla="*/ 0 w 40"/>
                <a:gd name="T19" fmla="*/ 0 h 47"/>
                <a:gd name="T20" fmla="*/ 7 w 40"/>
                <a:gd name="T21" fmla="*/ 0 h 47"/>
                <a:gd name="T22" fmla="*/ 24 w 40"/>
                <a:gd name="T23" fmla="*/ 23 h 47"/>
                <a:gd name="T24" fmla="*/ 32 w 40"/>
                <a:gd name="T25" fmla="*/ 34 h 47"/>
                <a:gd name="T26" fmla="*/ 32 w 40"/>
                <a:gd name="T27" fmla="*/ 34 h 47"/>
                <a:gd name="T28" fmla="*/ 32 w 40"/>
                <a:gd name="T29" fmla="*/ 20 h 47"/>
                <a:gd name="T30" fmla="*/ 32 w 40"/>
                <a:gd name="T31" fmla="*/ 0 h 47"/>
                <a:gd name="T32" fmla="*/ 40 w 40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47">
                  <a:moveTo>
                    <a:pt x="40" y="0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2" y="18"/>
                    <a:pt x="8" y="12"/>
                    <a:pt x="8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8" y="19"/>
                    <a:pt x="8" y="2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8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900"/>
            </a:p>
          </p:txBody>
        </p:sp>
        <p:sp>
          <p:nvSpPr>
            <p:cNvPr id="38" name="Freeform 63"/>
            <p:cNvSpPr>
              <a:spLocks/>
            </p:cNvSpPr>
            <p:nvPr userDrawn="1"/>
          </p:nvSpPr>
          <p:spPr bwMode="auto">
            <a:xfrm>
              <a:off x="4930780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2 w 76"/>
                <a:gd name="T9" fmla="*/ 94 h 94"/>
                <a:gd name="T10" fmla="*/ 32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2" y="94"/>
                  </a:lnTo>
                  <a:lnTo>
                    <a:pt x="32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900"/>
            </a:p>
          </p:txBody>
        </p:sp>
        <p:sp>
          <p:nvSpPr>
            <p:cNvPr id="39" name="Freeform 64"/>
            <p:cNvSpPr>
              <a:spLocks noEditPoints="1"/>
            </p:cNvSpPr>
            <p:nvPr userDrawn="1"/>
          </p:nvSpPr>
          <p:spPr bwMode="auto">
            <a:xfrm>
              <a:off x="5045208" y="2588936"/>
              <a:ext cx="83437" cy="112044"/>
            </a:xfrm>
            <a:custGeom>
              <a:avLst/>
              <a:gdLst>
                <a:gd name="T0" fmla="*/ 26 w 35"/>
                <a:gd name="T1" fmla="*/ 47 h 47"/>
                <a:gd name="T2" fmla="*/ 17 w 35"/>
                <a:gd name="T3" fmla="*/ 30 h 47"/>
                <a:gd name="T4" fmla="*/ 15 w 35"/>
                <a:gd name="T5" fmla="*/ 30 h 47"/>
                <a:gd name="T6" fmla="*/ 7 w 35"/>
                <a:gd name="T7" fmla="*/ 30 h 47"/>
                <a:gd name="T8" fmla="*/ 7 w 35"/>
                <a:gd name="T9" fmla="*/ 47 h 47"/>
                <a:gd name="T10" fmla="*/ 0 w 35"/>
                <a:gd name="T11" fmla="*/ 47 h 47"/>
                <a:gd name="T12" fmla="*/ 0 w 35"/>
                <a:gd name="T13" fmla="*/ 0 h 47"/>
                <a:gd name="T14" fmla="*/ 15 w 35"/>
                <a:gd name="T15" fmla="*/ 0 h 47"/>
                <a:gd name="T16" fmla="*/ 33 w 35"/>
                <a:gd name="T17" fmla="*/ 15 h 47"/>
                <a:gd name="T18" fmla="*/ 24 w 35"/>
                <a:gd name="T19" fmla="*/ 29 h 47"/>
                <a:gd name="T20" fmla="*/ 35 w 35"/>
                <a:gd name="T21" fmla="*/ 47 h 47"/>
                <a:gd name="T22" fmla="*/ 26 w 35"/>
                <a:gd name="T23" fmla="*/ 47 h 47"/>
                <a:gd name="T24" fmla="*/ 16 w 35"/>
                <a:gd name="T25" fmla="*/ 24 h 47"/>
                <a:gd name="T26" fmla="*/ 25 w 35"/>
                <a:gd name="T27" fmla="*/ 15 h 47"/>
                <a:gd name="T28" fmla="*/ 16 w 35"/>
                <a:gd name="T29" fmla="*/ 7 h 47"/>
                <a:gd name="T30" fmla="*/ 7 w 35"/>
                <a:gd name="T31" fmla="*/ 7 h 47"/>
                <a:gd name="T32" fmla="*/ 7 w 35"/>
                <a:gd name="T33" fmla="*/ 24 h 47"/>
                <a:gd name="T34" fmla="*/ 16 w 35"/>
                <a:gd name="T35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47">
                  <a:moveTo>
                    <a:pt x="26" y="47"/>
                  </a:moveTo>
                  <a:cubicBezTo>
                    <a:pt x="17" y="30"/>
                    <a:pt x="17" y="30"/>
                    <a:pt x="17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6" y="0"/>
                    <a:pt x="33" y="6"/>
                    <a:pt x="33" y="15"/>
                  </a:cubicBezTo>
                  <a:cubicBezTo>
                    <a:pt x="33" y="22"/>
                    <a:pt x="30" y="26"/>
                    <a:pt x="24" y="29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26" y="47"/>
                  </a:lnTo>
                  <a:close/>
                  <a:moveTo>
                    <a:pt x="16" y="24"/>
                  </a:moveTo>
                  <a:cubicBezTo>
                    <a:pt x="22" y="24"/>
                    <a:pt x="25" y="20"/>
                    <a:pt x="25" y="15"/>
                  </a:cubicBezTo>
                  <a:cubicBezTo>
                    <a:pt x="25" y="10"/>
                    <a:pt x="22" y="7"/>
                    <a:pt x="1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24"/>
                    <a:pt x="7" y="24"/>
                    <a:pt x="7" y="24"/>
                  </a:cubicBezTo>
                  <a:lnTo>
                    <a:pt x="16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900"/>
            </a:p>
          </p:txBody>
        </p:sp>
        <p:sp>
          <p:nvSpPr>
            <p:cNvPr id="40" name="Freeform 65"/>
            <p:cNvSpPr>
              <a:spLocks noEditPoints="1"/>
            </p:cNvSpPr>
            <p:nvPr userDrawn="1"/>
          </p:nvSpPr>
          <p:spPr bwMode="auto">
            <a:xfrm>
              <a:off x="5142949" y="2588936"/>
              <a:ext cx="109660" cy="112044"/>
            </a:xfrm>
            <a:custGeom>
              <a:avLst/>
              <a:gdLst>
                <a:gd name="T0" fmla="*/ 34 w 46"/>
                <a:gd name="T1" fmla="*/ 36 h 47"/>
                <a:gd name="T2" fmla="*/ 12 w 46"/>
                <a:gd name="T3" fmla="*/ 36 h 47"/>
                <a:gd name="T4" fmla="*/ 8 w 46"/>
                <a:gd name="T5" fmla="*/ 47 h 47"/>
                <a:gd name="T6" fmla="*/ 0 w 46"/>
                <a:gd name="T7" fmla="*/ 47 h 47"/>
                <a:gd name="T8" fmla="*/ 20 w 46"/>
                <a:gd name="T9" fmla="*/ 0 h 47"/>
                <a:gd name="T10" fmla="*/ 26 w 46"/>
                <a:gd name="T11" fmla="*/ 0 h 47"/>
                <a:gd name="T12" fmla="*/ 46 w 46"/>
                <a:gd name="T13" fmla="*/ 47 h 47"/>
                <a:gd name="T14" fmla="*/ 38 w 46"/>
                <a:gd name="T15" fmla="*/ 47 h 47"/>
                <a:gd name="T16" fmla="*/ 34 w 46"/>
                <a:gd name="T17" fmla="*/ 36 h 47"/>
                <a:gd name="T18" fmla="*/ 31 w 46"/>
                <a:gd name="T19" fmla="*/ 30 h 47"/>
                <a:gd name="T20" fmla="*/ 25 w 46"/>
                <a:gd name="T21" fmla="*/ 15 h 47"/>
                <a:gd name="T22" fmla="*/ 23 w 46"/>
                <a:gd name="T23" fmla="*/ 9 h 47"/>
                <a:gd name="T24" fmla="*/ 23 w 46"/>
                <a:gd name="T25" fmla="*/ 9 h 47"/>
                <a:gd name="T26" fmla="*/ 21 w 46"/>
                <a:gd name="T27" fmla="*/ 15 h 47"/>
                <a:gd name="T28" fmla="*/ 15 w 46"/>
                <a:gd name="T29" fmla="*/ 30 h 47"/>
                <a:gd name="T30" fmla="*/ 31 w 46"/>
                <a:gd name="T31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47">
                  <a:moveTo>
                    <a:pt x="34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8" y="47"/>
                    <a:pt x="38" y="47"/>
                    <a:pt x="38" y="47"/>
                  </a:cubicBezTo>
                  <a:lnTo>
                    <a:pt x="34" y="36"/>
                  </a:lnTo>
                  <a:close/>
                  <a:moveTo>
                    <a:pt x="31" y="30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4" y="13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2" y="13"/>
                    <a:pt x="21" y="15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31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900"/>
            </a:p>
          </p:txBody>
        </p:sp>
        <p:sp>
          <p:nvSpPr>
            <p:cNvPr id="41" name="Freeform 66"/>
            <p:cNvSpPr>
              <a:spLocks/>
            </p:cNvSpPr>
            <p:nvPr userDrawn="1"/>
          </p:nvSpPr>
          <p:spPr bwMode="auto">
            <a:xfrm>
              <a:off x="5262145" y="2586552"/>
              <a:ext cx="109660" cy="116812"/>
            </a:xfrm>
            <a:custGeom>
              <a:avLst/>
              <a:gdLst>
                <a:gd name="T0" fmla="*/ 37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8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7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7" y="14"/>
                  </a:moveTo>
                  <a:cubicBezTo>
                    <a:pt x="35" y="10"/>
                    <a:pt x="29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  <a:cubicBezTo>
                    <a:pt x="30" y="41"/>
                    <a:pt x="36" y="38"/>
                    <a:pt x="38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3" y="49"/>
                    <a:pt x="24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10"/>
                    <a:pt x="10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900"/>
            </a:p>
          </p:txBody>
        </p:sp>
        <p:sp>
          <p:nvSpPr>
            <p:cNvPr id="42" name="Freeform 67"/>
            <p:cNvSpPr>
              <a:spLocks/>
            </p:cNvSpPr>
            <p:nvPr userDrawn="1"/>
          </p:nvSpPr>
          <p:spPr bwMode="auto">
            <a:xfrm>
              <a:off x="5383725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0 w 76"/>
                <a:gd name="T9" fmla="*/ 94 h 94"/>
                <a:gd name="T10" fmla="*/ 30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900"/>
            </a:p>
          </p:txBody>
        </p:sp>
        <p:sp>
          <p:nvSpPr>
            <p:cNvPr id="43" name="Freeform 68"/>
            <p:cNvSpPr>
              <a:spLocks/>
            </p:cNvSpPr>
            <p:nvPr userDrawn="1"/>
          </p:nvSpPr>
          <p:spPr bwMode="auto">
            <a:xfrm>
              <a:off x="4444461" y="2100233"/>
              <a:ext cx="45294" cy="66750"/>
            </a:xfrm>
            <a:custGeom>
              <a:avLst/>
              <a:gdLst>
                <a:gd name="T0" fmla="*/ 17 w 19"/>
                <a:gd name="T1" fmla="*/ 13 h 28"/>
                <a:gd name="T2" fmla="*/ 5 w 19"/>
                <a:gd name="T3" fmla="*/ 9 h 28"/>
                <a:gd name="T4" fmla="*/ 8 w 19"/>
                <a:gd name="T5" fmla="*/ 25 h 28"/>
                <a:gd name="T6" fmla="*/ 13 w 19"/>
                <a:gd name="T7" fmla="*/ 26 h 28"/>
                <a:gd name="T8" fmla="*/ 14 w 19"/>
                <a:gd name="T9" fmla="*/ 21 h 28"/>
                <a:gd name="T10" fmla="*/ 17 w 19"/>
                <a:gd name="T11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8">
                  <a:moveTo>
                    <a:pt x="17" y="13"/>
                  </a:moveTo>
                  <a:cubicBezTo>
                    <a:pt x="17" y="13"/>
                    <a:pt x="12" y="0"/>
                    <a:pt x="5" y="9"/>
                  </a:cubicBezTo>
                  <a:cubicBezTo>
                    <a:pt x="5" y="9"/>
                    <a:pt x="0" y="13"/>
                    <a:pt x="8" y="25"/>
                  </a:cubicBezTo>
                  <a:cubicBezTo>
                    <a:pt x="8" y="25"/>
                    <a:pt x="10" y="28"/>
                    <a:pt x="13" y="26"/>
                  </a:cubicBezTo>
                  <a:cubicBezTo>
                    <a:pt x="13" y="26"/>
                    <a:pt x="16" y="26"/>
                    <a:pt x="14" y="21"/>
                  </a:cubicBezTo>
                  <a:cubicBezTo>
                    <a:pt x="14" y="21"/>
                    <a:pt x="19" y="21"/>
                    <a:pt x="17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900"/>
            </a:p>
          </p:txBody>
        </p:sp>
        <p:sp>
          <p:nvSpPr>
            <p:cNvPr id="44" name="Freeform 69"/>
            <p:cNvSpPr>
              <a:spLocks/>
            </p:cNvSpPr>
            <p:nvPr userDrawn="1"/>
          </p:nvSpPr>
          <p:spPr bwMode="auto">
            <a:xfrm>
              <a:off x="5884348" y="2088313"/>
              <a:ext cx="45294" cy="64366"/>
            </a:xfrm>
            <a:custGeom>
              <a:avLst/>
              <a:gdLst>
                <a:gd name="T0" fmla="*/ 16 w 19"/>
                <a:gd name="T1" fmla="*/ 12 h 27"/>
                <a:gd name="T2" fmla="*/ 4 w 19"/>
                <a:gd name="T3" fmla="*/ 8 h 27"/>
                <a:gd name="T4" fmla="*/ 8 w 19"/>
                <a:gd name="T5" fmla="*/ 24 h 27"/>
                <a:gd name="T6" fmla="*/ 12 w 19"/>
                <a:gd name="T7" fmla="*/ 26 h 27"/>
                <a:gd name="T8" fmla="*/ 14 w 19"/>
                <a:gd name="T9" fmla="*/ 21 h 27"/>
                <a:gd name="T10" fmla="*/ 16 w 19"/>
                <a:gd name="T11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7">
                  <a:moveTo>
                    <a:pt x="16" y="12"/>
                  </a:moveTo>
                  <a:cubicBezTo>
                    <a:pt x="16" y="12"/>
                    <a:pt x="12" y="0"/>
                    <a:pt x="4" y="8"/>
                  </a:cubicBezTo>
                  <a:cubicBezTo>
                    <a:pt x="4" y="8"/>
                    <a:pt x="0" y="12"/>
                    <a:pt x="8" y="24"/>
                  </a:cubicBezTo>
                  <a:cubicBezTo>
                    <a:pt x="8" y="24"/>
                    <a:pt x="10" y="27"/>
                    <a:pt x="12" y="26"/>
                  </a:cubicBezTo>
                  <a:cubicBezTo>
                    <a:pt x="12" y="26"/>
                    <a:pt x="16" y="25"/>
                    <a:pt x="14" y="21"/>
                  </a:cubicBezTo>
                  <a:cubicBezTo>
                    <a:pt x="14" y="21"/>
                    <a:pt x="19" y="20"/>
                    <a:pt x="16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900"/>
            </a:p>
          </p:txBody>
        </p:sp>
        <p:sp>
          <p:nvSpPr>
            <p:cNvPr id="45" name="Freeform 70"/>
            <p:cNvSpPr>
              <a:spLocks noEditPoints="1"/>
            </p:cNvSpPr>
            <p:nvPr userDrawn="1"/>
          </p:nvSpPr>
          <p:spPr bwMode="auto">
            <a:xfrm>
              <a:off x="2697049" y="2076393"/>
              <a:ext cx="1022701" cy="488703"/>
            </a:xfrm>
            <a:custGeom>
              <a:avLst/>
              <a:gdLst>
                <a:gd name="T0" fmla="*/ 406 w 429"/>
                <a:gd name="T1" fmla="*/ 144 h 205"/>
                <a:gd name="T2" fmla="*/ 377 w 429"/>
                <a:gd name="T3" fmla="*/ 95 h 205"/>
                <a:gd name="T4" fmla="*/ 429 w 429"/>
                <a:gd name="T5" fmla="*/ 20 h 205"/>
                <a:gd name="T6" fmla="*/ 397 w 429"/>
                <a:gd name="T7" fmla="*/ 31 h 205"/>
                <a:gd name="T8" fmla="*/ 368 w 429"/>
                <a:gd name="T9" fmla="*/ 93 h 205"/>
                <a:gd name="T10" fmla="*/ 275 w 429"/>
                <a:gd name="T11" fmla="*/ 150 h 205"/>
                <a:gd name="T12" fmla="*/ 235 w 429"/>
                <a:gd name="T13" fmla="*/ 134 h 205"/>
                <a:gd name="T14" fmla="*/ 253 w 429"/>
                <a:gd name="T15" fmla="*/ 122 h 205"/>
                <a:gd name="T16" fmla="*/ 259 w 429"/>
                <a:gd name="T17" fmla="*/ 105 h 205"/>
                <a:gd name="T18" fmla="*/ 228 w 429"/>
                <a:gd name="T19" fmla="*/ 123 h 205"/>
                <a:gd name="T20" fmla="*/ 228 w 429"/>
                <a:gd name="T21" fmla="*/ 130 h 205"/>
                <a:gd name="T22" fmla="*/ 183 w 429"/>
                <a:gd name="T23" fmla="*/ 143 h 205"/>
                <a:gd name="T24" fmla="*/ 79 w 429"/>
                <a:gd name="T25" fmla="*/ 102 h 205"/>
                <a:gd name="T26" fmla="*/ 132 w 429"/>
                <a:gd name="T27" fmla="*/ 47 h 205"/>
                <a:gd name="T28" fmla="*/ 121 w 429"/>
                <a:gd name="T29" fmla="*/ 29 h 205"/>
                <a:gd name="T30" fmla="*/ 17 w 429"/>
                <a:gd name="T31" fmla="*/ 143 h 205"/>
                <a:gd name="T32" fmla="*/ 23 w 429"/>
                <a:gd name="T33" fmla="*/ 198 h 205"/>
                <a:gd name="T34" fmla="*/ 64 w 429"/>
                <a:gd name="T35" fmla="*/ 117 h 205"/>
                <a:gd name="T36" fmla="*/ 69 w 429"/>
                <a:gd name="T37" fmla="*/ 108 h 205"/>
                <a:gd name="T38" fmla="*/ 99 w 429"/>
                <a:gd name="T39" fmla="*/ 130 h 205"/>
                <a:gd name="T40" fmla="*/ 227 w 429"/>
                <a:gd name="T41" fmla="*/ 138 h 205"/>
                <a:gd name="T42" fmla="*/ 307 w 429"/>
                <a:gd name="T43" fmla="*/ 145 h 205"/>
                <a:gd name="T44" fmla="*/ 368 w 429"/>
                <a:gd name="T45" fmla="*/ 102 h 205"/>
                <a:gd name="T46" fmla="*/ 379 w 429"/>
                <a:gd name="T47" fmla="*/ 136 h 205"/>
                <a:gd name="T48" fmla="*/ 404 w 429"/>
                <a:gd name="T49" fmla="*/ 150 h 205"/>
                <a:gd name="T50" fmla="*/ 406 w 429"/>
                <a:gd name="T51" fmla="*/ 144 h 205"/>
                <a:gd name="T52" fmla="*/ 380 w 429"/>
                <a:gd name="T53" fmla="*/ 76 h 205"/>
                <a:gd name="T54" fmla="*/ 417 w 429"/>
                <a:gd name="T55" fmla="*/ 23 h 205"/>
                <a:gd name="T56" fmla="*/ 410 w 429"/>
                <a:gd name="T57" fmla="*/ 47 h 205"/>
                <a:gd name="T58" fmla="*/ 378 w 429"/>
                <a:gd name="T59" fmla="*/ 84 h 205"/>
                <a:gd name="T60" fmla="*/ 380 w 429"/>
                <a:gd name="T61" fmla="*/ 76 h 205"/>
                <a:gd name="T62" fmla="*/ 237 w 429"/>
                <a:gd name="T63" fmla="*/ 123 h 205"/>
                <a:gd name="T64" fmla="*/ 253 w 429"/>
                <a:gd name="T65" fmla="*/ 111 h 205"/>
                <a:gd name="T66" fmla="*/ 236 w 429"/>
                <a:gd name="T67" fmla="*/ 125 h 205"/>
                <a:gd name="T68" fmla="*/ 237 w 429"/>
                <a:gd name="T69" fmla="*/ 123 h 205"/>
                <a:gd name="T70" fmla="*/ 69 w 429"/>
                <a:gd name="T71" fmla="*/ 95 h 205"/>
                <a:gd name="T72" fmla="*/ 60 w 429"/>
                <a:gd name="T73" fmla="*/ 88 h 205"/>
                <a:gd name="T74" fmla="*/ 58 w 429"/>
                <a:gd name="T75" fmla="*/ 97 h 205"/>
                <a:gd name="T76" fmla="*/ 57 w 429"/>
                <a:gd name="T77" fmla="*/ 112 h 205"/>
                <a:gd name="T78" fmla="*/ 57 w 429"/>
                <a:gd name="T79" fmla="*/ 112 h 205"/>
                <a:gd name="T80" fmla="*/ 31 w 429"/>
                <a:gd name="T81" fmla="*/ 181 h 205"/>
                <a:gd name="T82" fmla="*/ 22 w 429"/>
                <a:gd name="T83" fmla="*/ 187 h 205"/>
                <a:gd name="T84" fmla="*/ 25 w 429"/>
                <a:gd name="T85" fmla="*/ 149 h 205"/>
                <a:gd name="T86" fmla="*/ 110 w 429"/>
                <a:gd name="T87" fmla="*/ 40 h 205"/>
                <a:gd name="T88" fmla="*/ 122 w 429"/>
                <a:gd name="T89" fmla="*/ 49 h 205"/>
                <a:gd name="T90" fmla="*/ 69 w 429"/>
                <a:gd name="T91" fmla="*/ 9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9" h="205">
                  <a:moveTo>
                    <a:pt x="406" y="144"/>
                  </a:moveTo>
                  <a:cubicBezTo>
                    <a:pt x="379" y="136"/>
                    <a:pt x="375" y="112"/>
                    <a:pt x="377" y="95"/>
                  </a:cubicBezTo>
                  <a:cubicBezTo>
                    <a:pt x="424" y="52"/>
                    <a:pt x="429" y="20"/>
                    <a:pt x="429" y="20"/>
                  </a:cubicBezTo>
                  <a:cubicBezTo>
                    <a:pt x="426" y="0"/>
                    <a:pt x="397" y="31"/>
                    <a:pt x="397" y="31"/>
                  </a:cubicBezTo>
                  <a:cubicBezTo>
                    <a:pt x="377" y="56"/>
                    <a:pt x="370" y="77"/>
                    <a:pt x="368" y="93"/>
                  </a:cubicBezTo>
                  <a:cubicBezTo>
                    <a:pt x="318" y="141"/>
                    <a:pt x="275" y="150"/>
                    <a:pt x="275" y="150"/>
                  </a:cubicBezTo>
                  <a:cubicBezTo>
                    <a:pt x="253" y="157"/>
                    <a:pt x="237" y="147"/>
                    <a:pt x="235" y="134"/>
                  </a:cubicBezTo>
                  <a:cubicBezTo>
                    <a:pt x="247" y="128"/>
                    <a:pt x="253" y="122"/>
                    <a:pt x="253" y="122"/>
                  </a:cubicBezTo>
                  <a:cubicBezTo>
                    <a:pt x="267" y="112"/>
                    <a:pt x="259" y="105"/>
                    <a:pt x="259" y="105"/>
                  </a:cubicBezTo>
                  <a:cubicBezTo>
                    <a:pt x="240" y="87"/>
                    <a:pt x="228" y="123"/>
                    <a:pt x="228" y="123"/>
                  </a:cubicBezTo>
                  <a:cubicBezTo>
                    <a:pt x="228" y="126"/>
                    <a:pt x="228" y="128"/>
                    <a:pt x="228" y="130"/>
                  </a:cubicBezTo>
                  <a:cubicBezTo>
                    <a:pt x="204" y="142"/>
                    <a:pt x="183" y="143"/>
                    <a:pt x="183" y="143"/>
                  </a:cubicBezTo>
                  <a:cubicBezTo>
                    <a:pt x="113" y="141"/>
                    <a:pt x="79" y="102"/>
                    <a:pt x="79" y="102"/>
                  </a:cubicBezTo>
                  <a:cubicBezTo>
                    <a:pt x="117" y="82"/>
                    <a:pt x="132" y="47"/>
                    <a:pt x="132" y="47"/>
                  </a:cubicBezTo>
                  <a:cubicBezTo>
                    <a:pt x="138" y="28"/>
                    <a:pt x="121" y="29"/>
                    <a:pt x="121" y="29"/>
                  </a:cubicBezTo>
                  <a:cubicBezTo>
                    <a:pt x="59" y="36"/>
                    <a:pt x="17" y="143"/>
                    <a:pt x="17" y="143"/>
                  </a:cubicBezTo>
                  <a:cubicBezTo>
                    <a:pt x="0" y="191"/>
                    <a:pt x="23" y="198"/>
                    <a:pt x="23" y="198"/>
                  </a:cubicBezTo>
                  <a:cubicBezTo>
                    <a:pt x="42" y="205"/>
                    <a:pt x="64" y="117"/>
                    <a:pt x="64" y="117"/>
                  </a:cubicBezTo>
                  <a:cubicBezTo>
                    <a:pt x="65" y="105"/>
                    <a:pt x="69" y="108"/>
                    <a:pt x="69" y="108"/>
                  </a:cubicBezTo>
                  <a:cubicBezTo>
                    <a:pt x="71" y="113"/>
                    <a:pt x="99" y="130"/>
                    <a:pt x="99" y="130"/>
                  </a:cubicBezTo>
                  <a:cubicBezTo>
                    <a:pt x="157" y="160"/>
                    <a:pt x="202" y="150"/>
                    <a:pt x="227" y="138"/>
                  </a:cubicBezTo>
                  <a:cubicBezTo>
                    <a:pt x="231" y="184"/>
                    <a:pt x="307" y="145"/>
                    <a:pt x="307" y="145"/>
                  </a:cubicBezTo>
                  <a:cubicBezTo>
                    <a:pt x="332" y="130"/>
                    <a:pt x="352" y="116"/>
                    <a:pt x="368" y="102"/>
                  </a:cubicBezTo>
                  <a:cubicBezTo>
                    <a:pt x="369" y="123"/>
                    <a:pt x="379" y="136"/>
                    <a:pt x="379" y="136"/>
                  </a:cubicBezTo>
                  <a:cubicBezTo>
                    <a:pt x="396" y="154"/>
                    <a:pt x="404" y="150"/>
                    <a:pt x="404" y="150"/>
                  </a:cubicBezTo>
                  <a:cubicBezTo>
                    <a:pt x="410" y="146"/>
                    <a:pt x="406" y="144"/>
                    <a:pt x="406" y="144"/>
                  </a:cubicBezTo>
                  <a:moveTo>
                    <a:pt x="380" y="76"/>
                  </a:moveTo>
                  <a:cubicBezTo>
                    <a:pt x="402" y="28"/>
                    <a:pt x="417" y="23"/>
                    <a:pt x="417" y="23"/>
                  </a:cubicBezTo>
                  <a:cubicBezTo>
                    <a:pt x="428" y="19"/>
                    <a:pt x="410" y="47"/>
                    <a:pt x="410" y="47"/>
                  </a:cubicBezTo>
                  <a:cubicBezTo>
                    <a:pt x="399" y="61"/>
                    <a:pt x="389" y="73"/>
                    <a:pt x="378" y="84"/>
                  </a:cubicBezTo>
                  <a:cubicBezTo>
                    <a:pt x="379" y="79"/>
                    <a:pt x="380" y="76"/>
                    <a:pt x="380" y="76"/>
                  </a:cubicBezTo>
                  <a:moveTo>
                    <a:pt x="237" y="123"/>
                  </a:moveTo>
                  <a:cubicBezTo>
                    <a:pt x="246" y="106"/>
                    <a:pt x="253" y="111"/>
                    <a:pt x="253" y="111"/>
                  </a:cubicBezTo>
                  <a:cubicBezTo>
                    <a:pt x="248" y="116"/>
                    <a:pt x="242" y="121"/>
                    <a:pt x="236" y="125"/>
                  </a:cubicBezTo>
                  <a:cubicBezTo>
                    <a:pt x="237" y="124"/>
                    <a:pt x="237" y="123"/>
                    <a:pt x="237" y="123"/>
                  </a:cubicBezTo>
                  <a:moveTo>
                    <a:pt x="69" y="95"/>
                  </a:moveTo>
                  <a:cubicBezTo>
                    <a:pt x="69" y="95"/>
                    <a:pt x="72" y="79"/>
                    <a:pt x="60" y="88"/>
                  </a:cubicBezTo>
                  <a:cubicBezTo>
                    <a:pt x="60" y="88"/>
                    <a:pt x="54" y="91"/>
                    <a:pt x="58" y="97"/>
                  </a:cubicBezTo>
                  <a:cubicBezTo>
                    <a:pt x="58" y="97"/>
                    <a:pt x="48" y="97"/>
                    <a:pt x="57" y="112"/>
                  </a:cubicBezTo>
                  <a:cubicBezTo>
                    <a:pt x="57" y="112"/>
                    <a:pt x="57" y="112"/>
                    <a:pt x="57" y="112"/>
                  </a:cubicBezTo>
                  <a:cubicBezTo>
                    <a:pt x="57" y="112"/>
                    <a:pt x="45" y="156"/>
                    <a:pt x="31" y="181"/>
                  </a:cubicBezTo>
                  <a:cubicBezTo>
                    <a:pt x="31" y="181"/>
                    <a:pt x="25" y="194"/>
                    <a:pt x="22" y="187"/>
                  </a:cubicBezTo>
                  <a:cubicBezTo>
                    <a:pt x="22" y="187"/>
                    <a:pt x="17" y="177"/>
                    <a:pt x="25" y="149"/>
                  </a:cubicBezTo>
                  <a:cubicBezTo>
                    <a:pt x="25" y="149"/>
                    <a:pt x="51" y="59"/>
                    <a:pt x="110" y="40"/>
                  </a:cubicBezTo>
                  <a:cubicBezTo>
                    <a:pt x="110" y="40"/>
                    <a:pt x="133" y="31"/>
                    <a:pt x="122" y="49"/>
                  </a:cubicBezTo>
                  <a:cubicBezTo>
                    <a:pt x="122" y="49"/>
                    <a:pt x="95" y="93"/>
                    <a:pt x="69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900"/>
            </a:p>
          </p:txBody>
        </p:sp>
        <p:sp>
          <p:nvSpPr>
            <p:cNvPr id="46" name="Freeform 71"/>
            <p:cNvSpPr>
              <a:spLocks noEditPoints="1"/>
            </p:cNvSpPr>
            <p:nvPr userDrawn="1"/>
          </p:nvSpPr>
          <p:spPr bwMode="auto">
            <a:xfrm>
              <a:off x="3686375" y="2112152"/>
              <a:ext cx="1399360" cy="407650"/>
            </a:xfrm>
            <a:custGeom>
              <a:avLst/>
              <a:gdLst>
                <a:gd name="T0" fmla="*/ 518 w 587"/>
                <a:gd name="T1" fmla="*/ 69 h 171"/>
                <a:gd name="T2" fmla="*/ 511 w 587"/>
                <a:gd name="T3" fmla="*/ 62 h 171"/>
                <a:gd name="T4" fmla="*/ 432 w 587"/>
                <a:gd name="T5" fmla="*/ 47 h 171"/>
                <a:gd name="T6" fmla="*/ 407 w 587"/>
                <a:gd name="T7" fmla="*/ 45 h 171"/>
                <a:gd name="T8" fmla="*/ 395 w 587"/>
                <a:gd name="T9" fmla="*/ 52 h 171"/>
                <a:gd name="T10" fmla="*/ 407 w 587"/>
                <a:gd name="T11" fmla="*/ 57 h 171"/>
                <a:gd name="T12" fmla="*/ 441 w 587"/>
                <a:gd name="T13" fmla="*/ 71 h 171"/>
                <a:gd name="T14" fmla="*/ 407 w 587"/>
                <a:gd name="T15" fmla="*/ 89 h 171"/>
                <a:gd name="T16" fmla="*/ 380 w 587"/>
                <a:gd name="T17" fmla="*/ 79 h 171"/>
                <a:gd name="T18" fmla="*/ 381 w 587"/>
                <a:gd name="T19" fmla="*/ 69 h 171"/>
                <a:gd name="T20" fmla="*/ 377 w 587"/>
                <a:gd name="T21" fmla="*/ 63 h 171"/>
                <a:gd name="T22" fmla="*/ 370 w 587"/>
                <a:gd name="T23" fmla="*/ 67 h 171"/>
                <a:gd name="T24" fmla="*/ 297 w 587"/>
                <a:gd name="T25" fmla="*/ 89 h 171"/>
                <a:gd name="T26" fmla="*/ 289 w 587"/>
                <a:gd name="T27" fmla="*/ 61 h 171"/>
                <a:gd name="T28" fmla="*/ 290 w 587"/>
                <a:gd name="T29" fmla="*/ 46 h 171"/>
                <a:gd name="T30" fmla="*/ 285 w 587"/>
                <a:gd name="T31" fmla="*/ 53 h 171"/>
                <a:gd name="T32" fmla="*/ 201 w 587"/>
                <a:gd name="T33" fmla="*/ 107 h 171"/>
                <a:gd name="T34" fmla="*/ 199 w 587"/>
                <a:gd name="T35" fmla="*/ 66 h 171"/>
                <a:gd name="T36" fmla="*/ 232 w 587"/>
                <a:gd name="T37" fmla="*/ 31 h 171"/>
                <a:gd name="T38" fmla="*/ 279 w 587"/>
                <a:gd name="T39" fmla="*/ 6 h 171"/>
                <a:gd name="T40" fmla="*/ 281 w 587"/>
                <a:gd name="T41" fmla="*/ 2 h 171"/>
                <a:gd name="T42" fmla="*/ 281 w 587"/>
                <a:gd name="T43" fmla="*/ 2 h 171"/>
                <a:gd name="T44" fmla="*/ 272 w 587"/>
                <a:gd name="T45" fmla="*/ 2 h 171"/>
                <a:gd name="T46" fmla="*/ 233 w 587"/>
                <a:gd name="T47" fmla="*/ 21 h 171"/>
                <a:gd name="T48" fmla="*/ 227 w 587"/>
                <a:gd name="T49" fmla="*/ 9 h 171"/>
                <a:gd name="T50" fmla="*/ 195 w 587"/>
                <a:gd name="T51" fmla="*/ 55 h 171"/>
                <a:gd name="T52" fmla="*/ 100 w 587"/>
                <a:gd name="T53" fmla="*/ 116 h 171"/>
                <a:gd name="T54" fmla="*/ 88 w 587"/>
                <a:gd name="T55" fmla="*/ 83 h 171"/>
                <a:gd name="T56" fmla="*/ 83 w 587"/>
                <a:gd name="T57" fmla="*/ 79 h 171"/>
                <a:gd name="T58" fmla="*/ 73 w 587"/>
                <a:gd name="T59" fmla="*/ 86 h 171"/>
                <a:gd name="T60" fmla="*/ 58 w 587"/>
                <a:gd name="T61" fmla="*/ 101 h 171"/>
                <a:gd name="T62" fmla="*/ 62 w 587"/>
                <a:gd name="T63" fmla="*/ 65 h 171"/>
                <a:gd name="T64" fmla="*/ 17 w 587"/>
                <a:gd name="T65" fmla="*/ 87 h 171"/>
                <a:gd name="T66" fmla="*/ 14 w 587"/>
                <a:gd name="T67" fmla="*/ 123 h 171"/>
                <a:gd name="T68" fmla="*/ 79 w 587"/>
                <a:gd name="T69" fmla="*/ 91 h 171"/>
                <a:gd name="T70" fmla="*/ 81 w 587"/>
                <a:gd name="T71" fmla="*/ 90 h 171"/>
                <a:gd name="T72" fmla="*/ 119 w 587"/>
                <a:gd name="T73" fmla="*/ 122 h 171"/>
                <a:gd name="T74" fmla="*/ 184 w 587"/>
                <a:gd name="T75" fmla="*/ 77 h 171"/>
                <a:gd name="T76" fmla="*/ 277 w 587"/>
                <a:gd name="T77" fmla="*/ 72 h 171"/>
                <a:gd name="T78" fmla="*/ 332 w 587"/>
                <a:gd name="T79" fmla="*/ 97 h 171"/>
                <a:gd name="T80" fmla="*/ 371 w 587"/>
                <a:gd name="T81" fmla="*/ 78 h 171"/>
                <a:gd name="T82" fmla="*/ 412 w 587"/>
                <a:gd name="T83" fmla="*/ 99 h 171"/>
                <a:gd name="T84" fmla="*/ 446 w 587"/>
                <a:gd name="T85" fmla="*/ 80 h 171"/>
                <a:gd name="T86" fmla="*/ 437 w 587"/>
                <a:gd name="T87" fmla="*/ 56 h 171"/>
                <a:gd name="T88" fmla="*/ 506 w 587"/>
                <a:gd name="T89" fmla="*/ 77 h 171"/>
                <a:gd name="T90" fmla="*/ 502 w 587"/>
                <a:gd name="T91" fmla="*/ 98 h 171"/>
                <a:gd name="T92" fmla="*/ 519 w 587"/>
                <a:gd name="T93" fmla="*/ 77 h 171"/>
                <a:gd name="T94" fmla="*/ 564 w 587"/>
                <a:gd name="T95" fmla="*/ 59 h 171"/>
                <a:gd name="T96" fmla="*/ 560 w 587"/>
                <a:gd name="T97" fmla="*/ 84 h 171"/>
                <a:gd name="T98" fmla="*/ 556 w 587"/>
                <a:gd name="T99" fmla="*/ 98 h 171"/>
                <a:gd name="T100" fmla="*/ 573 w 587"/>
                <a:gd name="T101" fmla="*/ 51 h 171"/>
                <a:gd name="T102" fmla="*/ 518 w 587"/>
                <a:gd name="T103" fmla="*/ 69 h 171"/>
                <a:gd name="T104" fmla="*/ 20 w 587"/>
                <a:gd name="T105" fmla="*/ 105 h 171"/>
                <a:gd name="T106" fmla="*/ 45 w 587"/>
                <a:gd name="T107" fmla="*/ 73 h 171"/>
                <a:gd name="T108" fmla="*/ 49 w 587"/>
                <a:gd name="T109" fmla="*/ 105 h 171"/>
                <a:gd name="T110" fmla="*/ 20 w 587"/>
                <a:gd name="T111" fmla="*/ 10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7" h="171">
                  <a:moveTo>
                    <a:pt x="518" y="69"/>
                  </a:moveTo>
                  <a:cubicBezTo>
                    <a:pt x="518" y="69"/>
                    <a:pt x="516" y="71"/>
                    <a:pt x="511" y="62"/>
                  </a:cubicBezTo>
                  <a:cubicBezTo>
                    <a:pt x="511" y="62"/>
                    <a:pt x="500" y="42"/>
                    <a:pt x="432" y="47"/>
                  </a:cubicBezTo>
                  <a:cubicBezTo>
                    <a:pt x="432" y="47"/>
                    <a:pt x="418" y="47"/>
                    <a:pt x="407" y="45"/>
                  </a:cubicBezTo>
                  <a:cubicBezTo>
                    <a:pt x="407" y="45"/>
                    <a:pt x="396" y="43"/>
                    <a:pt x="395" y="52"/>
                  </a:cubicBezTo>
                  <a:cubicBezTo>
                    <a:pt x="395" y="52"/>
                    <a:pt x="394" y="57"/>
                    <a:pt x="407" y="57"/>
                  </a:cubicBezTo>
                  <a:cubicBezTo>
                    <a:pt x="407" y="57"/>
                    <a:pt x="440" y="52"/>
                    <a:pt x="441" y="71"/>
                  </a:cubicBezTo>
                  <a:cubicBezTo>
                    <a:pt x="441" y="71"/>
                    <a:pt x="441" y="87"/>
                    <a:pt x="407" y="89"/>
                  </a:cubicBezTo>
                  <a:cubicBezTo>
                    <a:pt x="407" y="89"/>
                    <a:pt x="385" y="90"/>
                    <a:pt x="380" y="79"/>
                  </a:cubicBezTo>
                  <a:cubicBezTo>
                    <a:pt x="380" y="79"/>
                    <a:pt x="379" y="77"/>
                    <a:pt x="381" y="69"/>
                  </a:cubicBezTo>
                  <a:cubicBezTo>
                    <a:pt x="381" y="69"/>
                    <a:pt x="383" y="63"/>
                    <a:pt x="377" y="63"/>
                  </a:cubicBezTo>
                  <a:cubicBezTo>
                    <a:pt x="377" y="63"/>
                    <a:pt x="373" y="60"/>
                    <a:pt x="370" y="67"/>
                  </a:cubicBezTo>
                  <a:cubicBezTo>
                    <a:pt x="370" y="67"/>
                    <a:pt x="330" y="99"/>
                    <a:pt x="297" y="89"/>
                  </a:cubicBezTo>
                  <a:cubicBezTo>
                    <a:pt x="297" y="89"/>
                    <a:pt x="281" y="84"/>
                    <a:pt x="289" y="61"/>
                  </a:cubicBezTo>
                  <a:cubicBezTo>
                    <a:pt x="289" y="61"/>
                    <a:pt x="298" y="46"/>
                    <a:pt x="290" y="46"/>
                  </a:cubicBezTo>
                  <a:cubicBezTo>
                    <a:pt x="290" y="46"/>
                    <a:pt x="286" y="45"/>
                    <a:pt x="285" y="53"/>
                  </a:cubicBezTo>
                  <a:cubicBezTo>
                    <a:pt x="285" y="53"/>
                    <a:pt x="243" y="106"/>
                    <a:pt x="201" y="107"/>
                  </a:cubicBezTo>
                  <a:cubicBezTo>
                    <a:pt x="201" y="107"/>
                    <a:pt x="177" y="110"/>
                    <a:pt x="199" y="66"/>
                  </a:cubicBezTo>
                  <a:cubicBezTo>
                    <a:pt x="199" y="66"/>
                    <a:pt x="212" y="43"/>
                    <a:pt x="232" y="31"/>
                  </a:cubicBezTo>
                  <a:cubicBezTo>
                    <a:pt x="232" y="31"/>
                    <a:pt x="278" y="7"/>
                    <a:pt x="279" y="6"/>
                  </a:cubicBezTo>
                  <a:cubicBezTo>
                    <a:pt x="280" y="5"/>
                    <a:pt x="283" y="4"/>
                    <a:pt x="281" y="2"/>
                  </a:cubicBezTo>
                  <a:cubicBezTo>
                    <a:pt x="281" y="2"/>
                    <a:pt x="281" y="2"/>
                    <a:pt x="281" y="2"/>
                  </a:cubicBezTo>
                  <a:cubicBezTo>
                    <a:pt x="281" y="2"/>
                    <a:pt x="277" y="0"/>
                    <a:pt x="272" y="2"/>
                  </a:cubicBezTo>
                  <a:cubicBezTo>
                    <a:pt x="233" y="21"/>
                    <a:pt x="233" y="21"/>
                    <a:pt x="233" y="21"/>
                  </a:cubicBezTo>
                  <a:cubicBezTo>
                    <a:pt x="233" y="21"/>
                    <a:pt x="238" y="4"/>
                    <a:pt x="227" y="9"/>
                  </a:cubicBezTo>
                  <a:cubicBezTo>
                    <a:pt x="227" y="9"/>
                    <a:pt x="212" y="22"/>
                    <a:pt x="195" y="55"/>
                  </a:cubicBezTo>
                  <a:cubicBezTo>
                    <a:pt x="195" y="55"/>
                    <a:pt x="131" y="120"/>
                    <a:pt x="100" y="116"/>
                  </a:cubicBezTo>
                  <a:cubicBezTo>
                    <a:pt x="100" y="116"/>
                    <a:pt x="80" y="117"/>
                    <a:pt x="88" y="83"/>
                  </a:cubicBezTo>
                  <a:cubicBezTo>
                    <a:pt x="88" y="83"/>
                    <a:pt x="89" y="80"/>
                    <a:pt x="83" y="79"/>
                  </a:cubicBezTo>
                  <a:cubicBezTo>
                    <a:pt x="83" y="79"/>
                    <a:pt x="79" y="77"/>
                    <a:pt x="73" y="86"/>
                  </a:cubicBezTo>
                  <a:cubicBezTo>
                    <a:pt x="73" y="86"/>
                    <a:pt x="69" y="94"/>
                    <a:pt x="58" y="101"/>
                  </a:cubicBezTo>
                  <a:cubicBezTo>
                    <a:pt x="58" y="101"/>
                    <a:pt x="77" y="79"/>
                    <a:pt x="62" y="65"/>
                  </a:cubicBezTo>
                  <a:cubicBezTo>
                    <a:pt x="62" y="65"/>
                    <a:pt x="44" y="49"/>
                    <a:pt x="17" y="87"/>
                  </a:cubicBezTo>
                  <a:cubicBezTo>
                    <a:pt x="17" y="87"/>
                    <a:pt x="0" y="113"/>
                    <a:pt x="14" y="123"/>
                  </a:cubicBezTo>
                  <a:cubicBezTo>
                    <a:pt x="14" y="123"/>
                    <a:pt x="29" y="136"/>
                    <a:pt x="79" y="91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66" y="139"/>
                    <a:pt x="119" y="122"/>
                  </a:cubicBezTo>
                  <a:cubicBezTo>
                    <a:pt x="119" y="122"/>
                    <a:pt x="152" y="109"/>
                    <a:pt x="184" y="77"/>
                  </a:cubicBezTo>
                  <a:cubicBezTo>
                    <a:pt x="184" y="77"/>
                    <a:pt x="157" y="171"/>
                    <a:pt x="277" y="72"/>
                  </a:cubicBezTo>
                  <a:cubicBezTo>
                    <a:pt x="277" y="72"/>
                    <a:pt x="270" y="111"/>
                    <a:pt x="332" y="97"/>
                  </a:cubicBezTo>
                  <a:cubicBezTo>
                    <a:pt x="332" y="97"/>
                    <a:pt x="355" y="90"/>
                    <a:pt x="371" y="78"/>
                  </a:cubicBezTo>
                  <a:cubicBezTo>
                    <a:pt x="371" y="78"/>
                    <a:pt x="372" y="101"/>
                    <a:pt x="412" y="99"/>
                  </a:cubicBezTo>
                  <a:cubicBezTo>
                    <a:pt x="412" y="99"/>
                    <a:pt x="435" y="99"/>
                    <a:pt x="446" y="80"/>
                  </a:cubicBezTo>
                  <a:cubicBezTo>
                    <a:pt x="446" y="80"/>
                    <a:pt x="454" y="64"/>
                    <a:pt x="437" y="56"/>
                  </a:cubicBezTo>
                  <a:cubicBezTo>
                    <a:pt x="437" y="56"/>
                    <a:pt x="515" y="54"/>
                    <a:pt x="506" y="77"/>
                  </a:cubicBezTo>
                  <a:cubicBezTo>
                    <a:pt x="506" y="77"/>
                    <a:pt x="490" y="100"/>
                    <a:pt x="502" y="98"/>
                  </a:cubicBezTo>
                  <a:cubicBezTo>
                    <a:pt x="502" y="98"/>
                    <a:pt x="508" y="98"/>
                    <a:pt x="519" y="77"/>
                  </a:cubicBezTo>
                  <a:cubicBezTo>
                    <a:pt x="519" y="77"/>
                    <a:pt x="545" y="46"/>
                    <a:pt x="564" y="59"/>
                  </a:cubicBezTo>
                  <a:cubicBezTo>
                    <a:pt x="564" y="59"/>
                    <a:pt x="572" y="67"/>
                    <a:pt x="560" y="84"/>
                  </a:cubicBezTo>
                  <a:cubicBezTo>
                    <a:pt x="560" y="84"/>
                    <a:pt x="547" y="103"/>
                    <a:pt x="556" y="98"/>
                  </a:cubicBezTo>
                  <a:cubicBezTo>
                    <a:pt x="556" y="98"/>
                    <a:pt x="587" y="67"/>
                    <a:pt x="573" y="51"/>
                  </a:cubicBezTo>
                  <a:cubicBezTo>
                    <a:pt x="573" y="51"/>
                    <a:pt x="558" y="32"/>
                    <a:pt x="518" y="69"/>
                  </a:cubicBezTo>
                  <a:moveTo>
                    <a:pt x="20" y="105"/>
                  </a:moveTo>
                  <a:cubicBezTo>
                    <a:pt x="20" y="105"/>
                    <a:pt x="18" y="88"/>
                    <a:pt x="45" y="73"/>
                  </a:cubicBezTo>
                  <a:cubicBezTo>
                    <a:pt x="45" y="73"/>
                    <a:pt x="77" y="60"/>
                    <a:pt x="49" y="105"/>
                  </a:cubicBezTo>
                  <a:cubicBezTo>
                    <a:pt x="49" y="105"/>
                    <a:pt x="22" y="125"/>
                    <a:pt x="20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900"/>
            </a:p>
          </p:txBody>
        </p:sp>
        <p:sp>
          <p:nvSpPr>
            <p:cNvPr id="47" name="Freeform 72"/>
            <p:cNvSpPr>
              <a:spLocks noEditPoints="1"/>
            </p:cNvSpPr>
            <p:nvPr userDrawn="1"/>
          </p:nvSpPr>
          <p:spPr bwMode="auto">
            <a:xfrm>
              <a:off x="5080967" y="1983421"/>
              <a:ext cx="1304003" cy="796229"/>
            </a:xfrm>
            <a:custGeom>
              <a:avLst/>
              <a:gdLst>
                <a:gd name="T0" fmla="*/ 530 w 547"/>
                <a:gd name="T1" fmla="*/ 96 h 334"/>
                <a:gd name="T2" fmla="*/ 435 w 547"/>
                <a:gd name="T3" fmla="*/ 85 h 334"/>
                <a:gd name="T4" fmla="*/ 425 w 547"/>
                <a:gd name="T5" fmla="*/ 88 h 334"/>
                <a:gd name="T6" fmla="*/ 359 w 547"/>
                <a:gd name="T7" fmla="*/ 121 h 334"/>
                <a:gd name="T8" fmla="*/ 333 w 547"/>
                <a:gd name="T9" fmla="*/ 102 h 334"/>
                <a:gd name="T10" fmla="*/ 324 w 547"/>
                <a:gd name="T11" fmla="*/ 99 h 334"/>
                <a:gd name="T12" fmla="*/ 298 w 547"/>
                <a:gd name="T13" fmla="*/ 118 h 334"/>
                <a:gd name="T14" fmla="*/ 245 w 547"/>
                <a:gd name="T15" fmla="*/ 113 h 334"/>
                <a:gd name="T16" fmla="*/ 237 w 547"/>
                <a:gd name="T17" fmla="*/ 94 h 334"/>
                <a:gd name="T18" fmla="*/ 195 w 547"/>
                <a:gd name="T19" fmla="*/ 120 h 334"/>
                <a:gd name="T20" fmla="*/ 183 w 547"/>
                <a:gd name="T21" fmla="*/ 135 h 334"/>
                <a:gd name="T22" fmla="*/ 218 w 547"/>
                <a:gd name="T23" fmla="*/ 68 h 334"/>
                <a:gd name="T24" fmla="*/ 233 w 547"/>
                <a:gd name="T25" fmla="*/ 12 h 334"/>
                <a:gd name="T26" fmla="*/ 223 w 547"/>
                <a:gd name="T27" fmla="*/ 16 h 334"/>
                <a:gd name="T28" fmla="*/ 214 w 547"/>
                <a:gd name="T29" fmla="*/ 46 h 334"/>
                <a:gd name="T30" fmla="*/ 194 w 547"/>
                <a:gd name="T31" fmla="*/ 86 h 334"/>
                <a:gd name="T32" fmla="*/ 97 w 547"/>
                <a:gd name="T33" fmla="*/ 124 h 334"/>
                <a:gd name="T34" fmla="*/ 99 w 547"/>
                <a:gd name="T35" fmla="*/ 96 h 334"/>
                <a:gd name="T36" fmla="*/ 73 w 547"/>
                <a:gd name="T37" fmla="*/ 72 h 334"/>
                <a:gd name="T38" fmla="*/ 10 w 547"/>
                <a:gd name="T39" fmla="*/ 129 h 334"/>
                <a:gd name="T40" fmla="*/ 15 w 547"/>
                <a:gd name="T41" fmla="*/ 152 h 334"/>
                <a:gd name="T42" fmla="*/ 17 w 547"/>
                <a:gd name="T43" fmla="*/ 144 h 334"/>
                <a:gd name="T44" fmla="*/ 34 w 547"/>
                <a:gd name="T45" fmla="*/ 110 h 334"/>
                <a:gd name="T46" fmla="*/ 81 w 547"/>
                <a:gd name="T47" fmla="*/ 83 h 334"/>
                <a:gd name="T48" fmla="*/ 88 w 547"/>
                <a:gd name="T49" fmla="*/ 114 h 334"/>
                <a:gd name="T50" fmla="*/ 87 w 547"/>
                <a:gd name="T51" fmla="*/ 124 h 334"/>
                <a:gd name="T52" fmla="*/ 75 w 547"/>
                <a:gd name="T53" fmla="*/ 121 h 334"/>
                <a:gd name="T54" fmla="*/ 67 w 547"/>
                <a:gd name="T55" fmla="*/ 117 h 334"/>
                <a:gd name="T56" fmla="*/ 65 w 547"/>
                <a:gd name="T57" fmla="*/ 150 h 334"/>
                <a:gd name="T58" fmla="*/ 89 w 547"/>
                <a:gd name="T59" fmla="*/ 146 h 334"/>
                <a:gd name="T60" fmla="*/ 94 w 547"/>
                <a:gd name="T61" fmla="*/ 135 h 334"/>
                <a:gd name="T62" fmla="*/ 186 w 547"/>
                <a:gd name="T63" fmla="*/ 103 h 334"/>
                <a:gd name="T64" fmla="*/ 177 w 547"/>
                <a:gd name="T65" fmla="*/ 126 h 334"/>
                <a:gd name="T66" fmla="*/ 166 w 547"/>
                <a:gd name="T67" fmla="*/ 154 h 334"/>
                <a:gd name="T68" fmla="*/ 180 w 547"/>
                <a:gd name="T69" fmla="*/ 149 h 334"/>
                <a:gd name="T70" fmla="*/ 230 w 547"/>
                <a:gd name="T71" fmla="*/ 100 h 334"/>
                <a:gd name="T72" fmla="*/ 233 w 547"/>
                <a:gd name="T73" fmla="*/ 109 h 334"/>
                <a:gd name="T74" fmla="*/ 321 w 547"/>
                <a:gd name="T75" fmla="*/ 111 h 334"/>
                <a:gd name="T76" fmla="*/ 393 w 547"/>
                <a:gd name="T77" fmla="*/ 117 h 334"/>
                <a:gd name="T78" fmla="*/ 323 w 547"/>
                <a:gd name="T79" fmla="*/ 285 h 334"/>
                <a:gd name="T80" fmla="*/ 333 w 547"/>
                <a:gd name="T81" fmla="*/ 321 h 334"/>
                <a:gd name="T82" fmla="*/ 391 w 547"/>
                <a:gd name="T83" fmla="*/ 235 h 334"/>
                <a:gd name="T84" fmla="*/ 424 w 547"/>
                <a:gd name="T85" fmla="*/ 121 h 334"/>
                <a:gd name="T86" fmla="*/ 432 w 547"/>
                <a:gd name="T87" fmla="*/ 100 h 334"/>
                <a:gd name="T88" fmla="*/ 435 w 547"/>
                <a:gd name="T89" fmla="*/ 96 h 334"/>
                <a:gd name="T90" fmla="*/ 438 w 547"/>
                <a:gd name="T91" fmla="*/ 94 h 334"/>
                <a:gd name="T92" fmla="*/ 510 w 547"/>
                <a:gd name="T93" fmla="*/ 92 h 334"/>
                <a:gd name="T94" fmla="*/ 524 w 547"/>
                <a:gd name="T95" fmla="*/ 134 h 334"/>
                <a:gd name="T96" fmla="*/ 461 w 547"/>
                <a:gd name="T97" fmla="*/ 149 h 334"/>
                <a:gd name="T98" fmla="*/ 448 w 547"/>
                <a:gd name="T99" fmla="*/ 146 h 334"/>
                <a:gd name="T100" fmla="*/ 494 w 547"/>
                <a:gd name="T101" fmla="*/ 160 h 334"/>
                <a:gd name="T102" fmla="*/ 534 w 547"/>
                <a:gd name="T103" fmla="*/ 137 h 334"/>
                <a:gd name="T104" fmla="*/ 530 w 547"/>
                <a:gd name="T105" fmla="*/ 96 h 334"/>
                <a:gd name="T106" fmla="*/ 74 w 547"/>
                <a:gd name="T107" fmla="*/ 145 h 334"/>
                <a:gd name="T108" fmla="*/ 68 w 547"/>
                <a:gd name="T109" fmla="*/ 130 h 334"/>
                <a:gd name="T110" fmla="*/ 85 w 547"/>
                <a:gd name="T111" fmla="*/ 135 h 334"/>
                <a:gd name="T112" fmla="*/ 74 w 547"/>
                <a:gd name="T113" fmla="*/ 145 h 334"/>
                <a:gd name="T114" fmla="*/ 373 w 547"/>
                <a:gd name="T115" fmla="*/ 259 h 334"/>
                <a:gd name="T116" fmla="*/ 345 w 547"/>
                <a:gd name="T117" fmla="*/ 310 h 334"/>
                <a:gd name="T118" fmla="*/ 343 w 547"/>
                <a:gd name="T119" fmla="*/ 234 h 334"/>
                <a:gd name="T120" fmla="*/ 417 w 547"/>
                <a:gd name="T121" fmla="*/ 109 h 334"/>
                <a:gd name="T122" fmla="*/ 373 w 547"/>
                <a:gd name="T123" fmla="*/ 259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7" h="334">
                  <a:moveTo>
                    <a:pt x="530" y="96"/>
                  </a:moveTo>
                  <a:cubicBezTo>
                    <a:pt x="492" y="54"/>
                    <a:pt x="435" y="85"/>
                    <a:pt x="435" y="85"/>
                  </a:cubicBezTo>
                  <a:cubicBezTo>
                    <a:pt x="427" y="83"/>
                    <a:pt x="425" y="88"/>
                    <a:pt x="425" y="88"/>
                  </a:cubicBezTo>
                  <a:cubicBezTo>
                    <a:pt x="393" y="114"/>
                    <a:pt x="359" y="121"/>
                    <a:pt x="359" y="121"/>
                  </a:cubicBezTo>
                  <a:cubicBezTo>
                    <a:pt x="328" y="127"/>
                    <a:pt x="333" y="102"/>
                    <a:pt x="333" y="102"/>
                  </a:cubicBezTo>
                  <a:cubicBezTo>
                    <a:pt x="333" y="89"/>
                    <a:pt x="324" y="99"/>
                    <a:pt x="324" y="99"/>
                  </a:cubicBezTo>
                  <a:cubicBezTo>
                    <a:pt x="318" y="107"/>
                    <a:pt x="298" y="118"/>
                    <a:pt x="298" y="118"/>
                  </a:cubicBezTo>
                  <a:cubicBezTo>
                    <a:pt x="257" y="139"/>
                    <a:pt x="245" y="113"/>
                    <a:pt x="245" y="113"/>
                  </a:cubicBezTo>
                  <a:cubicBezTo>
                    <a:pt x="237" y="94"/>
                    <a:pt x="237" y="94"/>
                    <a:pt x="237" y="94"/>
                  </a:cubicBezTo>
                  <a:cubicBezTo>
                    <a:pt x="228" y="71"/>
                    <a:pt x="195" y="120"/>
                    <a:pt x="195" y="120"/>
                  </a:cubicBezTo>
                  <a:cubicBezTo>
                    <a:pt x="185" y="137"/>
                    <a:pt x="183" y="135"/>
                    <a:pt x="183" y="135"/>
                  </a:cubicBezTo>
                  <a:cubicBezTo>
                    <a:pt x="190" y="110"/>
                    <a:pt x="218" y="68"/>
                    <a:pt x="218" y="68"/>
                  </a:cubicBezTo>
                  <a:cubicBezTo>
                    <a:pt x="239" y="31"/>
                    <a:pt x="233" y="12"/>
                    <a:pt x="233" y="12"/>
                  </a:cubicBezTo>
                  <a:cubicBezTo>
                    <a:pt x="228" y="0"/>
                    <a:pt x="223" y="16"/>
                    <a:pt x="223" y="16"/>
                  </a:cubicBezTo>
                  <a:cubicBezTo>
                    <a:pt x="221" y="29"/>
                    <a:pt x="214" y="46"/>
                    <a:pt x="214" y="46"/>
                  </a:cubicBezTo>
                  <a:cubicBezTo>
                    <a:pt x="204" y="73"/>
                    <a:pt x="194" y="86"/>
                    <a:pt x="194" y="86"/>
                  </a:cubicBezTo>
                  <a:cubicBezTo>
                    <a:pt x="147" y="117"/>
                    <a:pt x="116" y="124"/>
                    <a:pt x="97" y="124"/>
                  </a:cubicBezTo>
                  <a:cubicBezTo>
                    <a:pt x="100" y="109"/>
                    <a:pt x="99" y="96"/>
                    <a:pt x="99" y="96"/>
                  </a:cubicBezTo>
                  <a:cubicBezTo>
                    <a:pt x="96" y="67"/>
                    <a:pt x="73" y="72"/>
                    <a:pt x="73" y="72"/>
                  </a:cubicBezTo>
                  <a:cubicBezTo>
                    <a:pt x="35" y="77"/>
                    <a:pt x="10" y="129"/>
                    <a:pt x="10" y="129"/>
                  </a:cubicBezTo>
                  <a:cubicBezTo>
                    <a:pt x="0" y="154"/>
                    <a:pt x="15" y="152"/>
                    <a:pt x="15" y="152"/>
                  </a:cubicBezTo>
                  <a:cubicBezTo>
                    <a:pt x="25" y="149"/>
                    <a:pt x="17" y="144"/>
                    <a:pt x="17" y="144"/>
                  </a:cubicBezTo>
                  <a:cubicBezTo>
                    <a:pt x="17" y="130"/>
                    <a:pt x="34" y="110"/>
                    <a:pt x="34" y="110"/>
                  </a:cubicBezTo>
                  <a:cubicBezTo>
                    <a:pt x="72" y="70"/>
                    <a:pt x="81" y="83"/>
                    <a:pt x="81" y="83"/>
                  </a:cubicBezTo>
                  <a:cubicBezTo>
                    <a:pt x="80" y="83"/>
                    <a:pt x="92" y="89"/>
                    <a:pt x="88" y="114"/>
                  </a:cubicBezTo>
                  <a:cubicBezTo>
                    <a:pt x="88" y="118"/>
                    <a:pt x="87" y="121"/>
                    <a:pt x="87" y="124"/>
                  </a:cubicBezTo>
                  <a:cubicBezTo>
                    <a:pt x="79" y="123"/>
                    <a:pt x="75" y="121"/>
                    <a:pt x="75" y="121"/>
                  </a:cubicBezTo>
                  <a:cubicBezTo>
                    <a:pt x="69" y="115"/>
                    <a:pt x="67" y="117"/>
                    <a:pt x="67" y="117"/>
                  </a:cubicBezTo>
                  <a:cubicBezTo>
                    <a:pt x="50" y="123"/>
                    <a:pt x="65" y="150"/>
                    <a:pt x="65" y="150"/>
                  </a:cubicBezTo>
                  <a:cubicBezTo>
                    <a:pt x="77" y="167"/>
                    <a:pt x="89" y="146"/>
                    <a:pt x="89" y="146"/>
                  </a:cubicBezTo>
                  <a:cubicBezTo>
                    <a:pt x="91" y="142"/>
                    <a:pt x="93" y="139"/>
                    <a:pt x="94" y="135"/>
                  </a:cubicBezTo>
                  <a:cubicBezTo>
                    <a:pt x="135" y="134"/>
                    <a:pt x="186" y="103"/>
                    <a:pt x="186" y="103"/>
                  </a:cubicBezTo>
                  <a:cubicBezTo>
                    <a:pt x="185" y="112"/>
                    <a:pt x="177" y="126"/>
                    <a:pt x="177" y="126"/>
                  </a:cubicBezTo>
                  <a:cubicBezTo>
                    <a:pt x="161" y="155"/>
                    <a:pt x="166" y="154"/>
                    <a:pt x="166" y="154"/>
                  </a:cubicBezTo>
                  <a:cubicBezTo>
                    <a:pt x="171" y="165"/>
                    <a:pt x="180" y="149"/>
                    <a:pt x="180" y="149"/>
                  </a:cubicBezTo>
                  <a:cubicBezTo>
                    <a:pt x="230" y="82"/>
                    <a:pt x="230" y="100"/>
                    <a:pt x="230" y="100"/>
                  </a:cubicBezTo>
                  <a:cubicBezTo>
                    <a:pt x="233" y="109"/>
                    <a:pt x="233" y="109"/>
                    <a:pt x="233" y="109"/>
                  </a:cubicBezTo>
                  <a:cubicBezTo>
                    <a:pt x="257" y="165"/>
                    <a:pt x="321" y="111"/>
                    <a:pt x="321" y="111"/>
                  </a:cubicBezTo>
                  <a:cubicBezTo>
                    <a:pt x="337" y="152"/>
                    <a:pt x="393" y="117"/>
                    <a:pt x="393" y="117"/>
                  </a:cubicBezTo>
                  <a:cubicBezTo>
                    <a:pt x="332" y="198"/>
                    <a:pt x="323" y="285"/>
                    <a:pt x="323" y="285"/>
                  </a:cubicBezTo>
                  <a:cubicBezTo>
                    <a:pt x="319" y="317"/>
                    <a:pt x="333" y="321"/>
                    <a:pt x="333" y="321"/>
                  </a:cubicBezTo>
                  <a:cubicBezTo>
                    <a:pt x="368" y="334"/>
                    <a:pt x="391" y="235"/>
                    <a:pt x="391" y="235"/>
                  </a:cubicBezTo>
                  <a:cubicBezTo>
                    <a:pt x="424" y="121"/>
                    <a:pt x="424" y="121"/>
                    <a:pt x="424" y="121"/>
                  </a:cubicBezTo>
                  <a:cubicBezTo>
                    <a:pt x="429" y="100"/>
                    <a:pt x="432" y="100"/>
                    <a:pt x="432" y="100"/>
                  </a:cubicBezTo>
                  <a:cubicBezTo>
                    <a:pt x="434" y="97"/>
                    <a:pt x="435" y="96"/>
                    <a:pt x="435" y="96"/>
                  </a:cubicBezTo>
                  <a:cubicBezTo>
                    <a:pt x="437" y="94"/>
                    <a:pt x="438" y="94"/>
                    <a:pt x="438" y="94"/>
                  </a:cubicBezTo>
                  <a:cubicBezTo>
                    <a:pt x="485" y="70"/>
                    <a:pt x="510" y="92"/>
                    <a:pt x="510" y="92"/>
                  </a:cubicBezTo>
                  <a:cubicBezTo>
                    <a:pt x="540" y="114"/>
                    <a:pt x="524" y="134"/>
                    <a:pt x="524" y="134"/>
                  </a:cubicBezTo>
                  <a:cubicBezTo>
                    <a:pt x="496" y="163"/>
                    <a:pt x="461" y="149"/>
                    <a:pt x="461" y="149"/>
                  </a:cubicBezTo>
                  <a:cubicBezTo>
                    <a:pt x="447" y="142"/>
                    <a:pt x="448" y="146"/>
                    <a:pt x="448" y="146"/>
                  </a:cubicBezTo>
                  <a:cubicBezTo>
                    <a:pt x="467" y="163"/>
                    <a:pt x="494" y="160"/>
                    <a:pt x="494" y="160"/>
                  </a:cubicBezTo>
                  <a:cubicBezTo>
                    <a:pt x="518" y="158"/>
                    <a:pt x="534" y="137"/>
                    <a:pt x="534" y="137"/>
                  </a:cubicBezTo>
                  <a:cubicBezTo>
                    <a:pt x="547" y="117"/>
                    <a:pt x="530" y="96"/>
                    <a:pt x="530" y="96"/>
                  </a:cubicBezTo>
                  <a:moveTo>
                    <a:pt x="74" y="145"/>
                  </a:moveTo>
                  <a:cubicBezTo>
                    <a:pt x="70" y="142"/>
                    <a:pt x="68" y="130"/>
                    <a:pt x="68" y="130"/>
                  </a:cubicBezTo>
                  <a:cubicBezTo>
                    <a:pt x="73" y="133"/>
                    <a:pt x="79" y="134"/>
                    <a:pt x="85" y="135"/>
                  </a:cubicBezTo>
                  <a:cubicBezTo>
                    <a:pt x="80" y="154"/>
                    <a:pt x="74" y="145"/>
                    <a:pt x="74" y="145"/>
                  </a:cubicBezTo>
                  <a:moveTo>
                    <a:pt x="373" y="259"/>
                  </a:moveTo>
                  <a:cubicBezTo>
                    <a:pt x="359" y="304"/>
                    <a:pt x="345" y="310"/>
                    <a:pt x="345" y="310"/>
                  </a:cubicBezTo>
                  <a:cubicBezTo>
                    <a:pt x="317" y="318"/>
                    <a:pt x="343" y="234"/>
                    <a:pt x="343" y="234"/>
                  </a:cubicBezTo>
                  <a:cubicBezTo>
                    <a:pt x="372" y="140"/>
                    <a:pt x="417" y="109"/>
                    <a:pt x="417" y="109"/>
                  </a:cubicBezTo>
                  <a:cubicBezTo>
                    <a:pt x="421" y="107"/>
                    <a:pt x="373" y="259"/>
                    <a:pt x="373" y="2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900"/>
            </a:p>
          </p:txBody>
        </p:sp>
        <p:sp>
          <p:nvSpPr>
            <p:cNvPr id="49" name="Freeform 73"/>
            <p:cNvSpPr>
              <a:spLocks/>
            </p:cNvSpPr>
            <p:nvPr userDrawn="1"/>
          </p:nvSpPr>
          <p:spPr bwMode="auto">
            <a:xfrm>
              <a:off x="3080859" y="2410142"/>
              <a:ext cx="2784417" cy="123964"/>
            </a:xfrm>
            <a:custGeom>
              <a:avLst/>
              <a:gdLst>
                <a:gd name="T0" fmla="*/ 0 w 1168"/>
                <a:gd name="T1" fmla="*/ 46 h 52"/>
                <a:gd name="T2" fmla="*/ 607 w 1168"/>
                <a:gd name="T3" fmla="*/ 14 h 52"/>
                <a:gd name="T4" fmla="*/ 1168 w 1168"/>
                <a:gd name="T5" fmla="*/ 32 h 52"/>
                <a:gd name="T6" fmla="*/ 1164 w 1168"/>
                <a:gd name="T7" fmla="*/ 40 h 52"/>
                <a:gd name="T8" fmla="*/ 756 w 1168"/>
                <a:gd name="T9" fmla="*/ 18 h 52"/>
                <a:gd name="T10" fmla="*/ 12 w 1168"/>
                <a:gd name="T11" fmla="*/ 52 h 52"/>
                <a:gd name="T12" fmla="*/ 0 w 1168"/>
                <a:gd name="T13" fmla="*/ 4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8" h="52">
                  <a:moveTo>
                    <a:pt x="0" y="46"/>
                  </a:moveTo>
                  <a:cubicBezTo>
                    <a:pt x="0" y="46"/>
                    <a:pt x="417" y="14"/>
                    <a:pt x="607" y="14"/>
                  </a:cubicBezTo>
                  <a:cubicBezTo>
                    <a:pt x="607" y="14"/>
                    <a:pt x="1089" y="0"/>
                    <a:pt x="1168" y="32"/>
                  </a:cubicBezTo>
                  <a:cubicBezTo>
                    <a:pt x="1164" y="40"/>
                    <a:pt x="1164" y="40"/>
                    <a:pt x="1164" y="40"/>
                  </a:cubicBezTo>
                  <a:cubicBezTo>
                    <a:pt x="1164" y="40"/>
                    <a:pt x="1059" y="16"/>
                    <a:pt x="756" y="18"/>
                  </a:cubicBezTo>
                  <a:cubicBezTo>
                    <a:pt x="756" y="18"/>
                    <a:pt x="183" y="28"/>
                    <a:pt x="12" y="52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900"/>
            </a:p>
          </p:txBody>
        </p:sp>
        <p:sp>
          <p:nvSpPr>
            <p:cNvPr id="50" name="Freeform 74"/>
            <p:cNvSpPr>
              <a:spLocks/>
            </p:cNvSpPr>
            <p:nvPr userDrawn="1"/>
          </p:nvSpPr>
          <p:spPr bwMode="auto">
            <a:xfrm>
              <a:off x="6284846" y="2045402"/>
              <a:ext cx="57214" cy="69134"/>
            </a:xfrm>
            <a:custGeom>
              <a:avLst/>
              <a:gdLst>
                <a:gd name="T0" fmla="*/ 48 w 48"/>
                <a:gd name="T1" fmla="*/ 0 h 58"/>
                <a:gd name="T2" fmla="*/ 48 w 48"/>
                <a:gd name="T3" fmla="*/ 8 h 58"/>
                <a:gd name="T4" fmla="*/ 28 w 48"/>
                <a:gd name="T5" fmla="*/ 8 h 58"/>
                <a:gd name="T6" fmla="*/ 28 w 48"/>
                <a:gd name="T7" fmla="*/ 58 h 58"/>
                <a:gd name="T8" fmla="*/ 20 w 48"/>
                <a:gd name="T9" fmla="*/ 58 h 58"/>
                <a:gd name="T10" fmla="*/ 20 w 48"/>
                <a:gd name="T11" fmla="*/ 8 h 58"/>
                <a:gd name="T12" fmla="*/ 0 w 48"/>
                <a:gd name="T13" fmla="*/ 8 h 58"/>
                <a:gd name="T14" fmla="*/ 0 w 48"/>
                <a:gd name="T15" fmla="*/ 0 h 58"/>
                <a:gd name="T16" fmla="*/ 48 w 48"/>
                <a:gd name="T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8">
                  <a:moveTo>
                    <a:pt x="48" y="0"/>
                  </a:moveTo>
                  <a:lnTo>
                    <a:pt x="48" y="8"/>
                  </a:lnTo>
                  <a:lnTo>
                    <a:pt x="28" y="8"/>
                  </a:lnTo>
                  <a:lnTo>
                    <a:pt x="28" y="58"/>
                  </a:lnTo>
                  <a:lnTo>
                    <a:pt x="20" y="58"/>
                  </a:lnTo>
                  <a:lnTo>
                    <a:pt x="2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900"/>
            </a:p>
          </p:txBody>
        </p:sp>
        <p:sp>
          <p:nvSpPr>
            <p:cNvPr id="53" name="Freeform 75"/>
            <p:cNvSpPr>
              <a:spLocks/>
            </p:cNvSpPr>
            <p:nvPr userDrawn="1"/>
          </p:nvSpPr>
          <p:spPr bwMode="auto">
            <a:xfrm>
              <a:off x="6349212" y="2045402"/>
              <a:ext cx="66750" cy="69134"/>
            </a:xfrm>
            <a:custGeom>
              <a:avLst/>
              <a:gdLst>
                <a:gd name="T0" fmla="*/ 28 w 28"/>
                <a:gd name="T1" fmla="*/ 0 h 29"/>
                <a:gd name="T2" fmla="*/ 28 w 28"/>
                <a:gd name="T3" fmla="*/ 29 h 29"/>
                <a:gd name="T4" fmla="*/ 24 w 28"/>
                <a:gd name="T5" fmla="*/ 29 h 29"/>
                <a:gd name="T6" fmla="*/ 24 w 28"/>
                <a:gd name="T7" fmla="*/ 18 h 29"/>
                <a:gd name="T8" fmla="*/ 24 w 28"/>
                <a:gd name="T9" fmla="*/ 7 h 29"/>
                <a:gd name="T10" fmla="*/ 24 w 28"/>
                <a:gd name="T11" fmla="*/ 7 h 29"/>
                <a:gd name="T12" fmla="*/ 21 w 28"/>
                <a:gd name="T13" fmla="*/ 12 h 29"/>
                <a:gd name="T14" fmla="*/ 16 w 28"/>
                <a:gd name="T15" fmla="*/ 22 h 29"/>
                <a:gd name="T16" fmla="*/ 13 w 28"/>
                <a:gd name="T17" fmla="*/ 22 h 29"/>
                <a:gd name="T18" fmla="*/ 7 w 28"/>
                <a:gd name="T19" fmla="*/ 12 h 29"/>
                <a:gd name="T20" fmla="*/ 5 w 28"/>
                <a:gd name="T21" fmla="*/ 7 h 29"/>
                <a:gd name="T22" fmla="*/ 5 w 28"/>
                <a:gd name="T23" fmla="*/ 7 h 29"/>
                <a:gd name="T24" fmla="*/ 5 w 28"/>
                <a:gd name="T25" fmla="*/ 18 h 29"/>
                <a:gd name="T26" fmla="*/ 5 w 28"/>
                <a:gd name="T27" fmla="*/ 29 h 29"/>
                <a:gd name="T28" fmla="*/ 0 w 28"/>
                <a:gd name="T29" fmla="*/ 29 h 29"/>
                <a:gd name="T30" fmla="*/ 0 w 28"/>
                <a:gd name="T31" fmla="*/ 0 h 29"/>
                <a:gd name="T32" fmla="*/ 5 w 28"/>
                <a:gd name="T33" fmla="*/ 0 h 29"/>
                <a:gd name="T34" fmla="*/ 11 w 28"/>
                <a:gd name="T35" fmla="*/ 11 h 29"/>
                <a:gd name="T36" fmla="*/ 14 w 28"/>
                <a:gd name="T37" fmla="*/ 16 h 29"/>
                <a:gd name="T38" fmla="*/ 14 w 28"/>
                <a:gd name="T39" fmla="*/ 16 h 29"/>
                <a:gd name="T40" fmla="*/ 17 w 28"/>
                <a:gd name="T41" fmla="*/ 11 h 29"/>
                <a:gd name="T42" fmla="*/ 24 w 28"/>
                <a:gd name="T43" fmla="*/ 0 h 29"/>
                <a:gd name="T44" fmla="*/ 28 w 28"/>
                <a:gd name="T4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29">
                  <a:moveTo>
                    <a:pt x="28" y="0"/>
                  </a:moveTo>
                  <a:cubicBezTo>
                    <a:pt x="28" y="29"/>
                    <a:pt x="28" y="29"/>
                    <a:pt x="28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2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2" y="10"/>
                    <a:pt x="21" y="1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0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12"/>
                    <a:pt x="5" y="1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4" y="15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5" y="15"/>
                    <a:pt x="17" y="11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900"/>
            </a:p>
          </p:txBody>
        </p:sp>
      </p:grpSp>
      <p:sp>
        <p:nvSpPr>
          <p:cNvPr id="54" name="TextBox 48"/>
          <p:cNvSpPr txBox="1">
            <a:spLocks noChangeArrowheads="1"/>
          </p:cNvSpPr>
          <p:nvPr userDrawn="1"/>
        </p:nvSpPr>
        <p:spPr bwMode="auto">
          <a:xfrm>
            <a:off x="3557485" y="4052466"/>
            <a:ext cx="5077031" cy="26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1139" b="1" dirty="0">
                <a:solidFill>
                  <a:schemeClr val="bg1"/>
                </a:solidFill>
              </a:rPr>
              <a:t>$7.3 </a:t>
            </a:r>
            <a:r>
              <a:rPr lang="en-US" sz="1139" dirty="0">
                <a:solidFill>
                  <a:schemeClr val="bg1"/>
                </a:solidFill>
              </a:rPr>
              <a:t>BILLION ENTERPRISE | </a:t>
            </a:r>
            <a:r>
              <a:rPr lang="en-US" sz="1139" b="1" dirty="0">
                <a:solidFill>
                  <a:schemeClr val="bg1"/>
                </a:solidFill>
              </a:rPr>
              <a:t>119,000</a:t>
            </a:r>
            <a:r>
              <a:rPr lang="en-US" sz="1139" dirty="0">
                <a:solidFill>
                  <a:schemeClr val="bg1"/>
                </a:solidFill>
              </a:rPr>
              <a:t> IDEAPRENEURS | </a:t>
            </a:r>
            <a:r>
              <a:rPr lang="en-US" sz="1139" b="1" dirty="0">
                <a:solidFill>
                  <a:schemeClr val="bg1"/>
                </a:solidFill>
              </a:rPr>
              <a:t>32</a:t>
            </a:r>
            <a:r>
              <a:rPr lang="en-US" sz="1139" dirty="0">
                <a:solidFill>
                  <a:schemeClr val="bg1"/>
                </a:solidFill>
              </a:rPr>
              <a:t> COUNTRIES</a:t>
            </a:r>
          </a:p>
        </p:txBody>
      </p:sp>
    </p:spTree>
    <p:extLst>
      <p:ext uri="{BB962C8B-B14F-4D97-AF65-F5344CB8AC3E}">
        <p14:creationId xmlns:p14="http://schemas.microsoft.com/office/powerpoint/2010/main" val="370354918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3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3"/>
          <p:cNvGrpSpPr>
            <a:grpSpLocks/>
          </p:cNvGrpSpPr>
          <p:nvPr userDrawn="1"/>
        </p:nvGrpSpPr>
        <p:grpSpPr bwMode="auto">
          <a:xfrm>
            <a:off x="5022445" y="5859677"/>
            <a:ext cx="2147116" cy="438641"/>
            <a:chOff x="3533775" y="5853113"/>
            <a:chExt cx="2144713" cy="438150"/>
          </a:xfrm>
        </p:grpSpPr>
        <p:sp>
          <p:nvSpPr>
            <p:cNvPr id="6" name="Freeform 74"/>
            <p:cNvSpPr>
              <a:spLocks/>
            </p:cNvSpPr>
            <p:nvPr userDrawn="1"/>
          </p:nvSpPr>
          <p:spPr bwMode="auto">
            <a:xfrm>
              <a:off x="4043363" y="5999163"/>
              <a:ext cx="187325" cy="149225"/>
            </a:xfrm>
            <a:custGeom>
              <a:avLst/>
              <a:gdLst>
                <a:gd name="T0" fmla="*/ 587910146 w 60"/>
                <a:gd name="T1" fmla="*/ 0 h 47"/>
                <a:gd name="T2" fmla="*/ 450732049 w 60"/>
                <a:gd name="T3" fmla="*/ 470671525 h 47"/>
                <a:gd name="T4" fmla="*/ 382143000 w 60"/>
                <a:gd name="T5" fmla="*/ 470671525 h 47"/>
                <a:gd name="T6" fmla="*/ 313550829 w 60"/>
                <a:gd name="T7" fmla="*/ 230327200 h 47"/>
                <a:gd name="T8" fmla="*/ 293956634 w 60"/>
                <a:gd name="T9" fmla="*/ 140198475 h 47"/>
                <a:gd name="T10" fmla="*/ 293956634 w 60"/>
                <a:gd name="T11" fmla="*/ 140198475 h 47"/>
                <a:gd name="T12" fmla="*/ 274359317 w 60"/>
                <a:gd name="T13" fmla="*/ 230327200 h 47"/>
                <a:gd name="T14" fmla="*/ 205767146 w 60"/>
                <a:gd name="T15" fmla="*/ 470671525 h 47"/>
                <a:gd name="T16" fmla="*/ 137178098 w 60"/>
                <a:gd name="T17" fmla="*/ 470671525 h 47"/>
                <a:gd name="T18" fmla="*/ 0 w 60"/>
                <a:gd name="T19" fmla="*/ 0 h 47"/>
                <a:gd name="T20" fmla="*/ 78389268 w 60"/>
                <a:gd name="T21" fmla="*/ 0 h 47"/>
                <a:gd name="T22" fmla="*/ 156775415 w 60"/>
                <a:gd name="T23" fmla="*/ 280400125 h 47"/>
                <a:gd name="T24" fmla="*/ 166575634 w 60"/>
                <a:gd name="T25" fmla="*/ 360514900 h 47"/>
                <a:gd name="T26" fmla="*/ 166575634 w 60"/>
                <a:gd name="T27" fmla="*/ 360514900 h 47"/>
                <a:gd name="T28" fmla="*/ 186172951 w 60"/>
                <a:gd name="T29" fmla="*/ 280400125 h 47"/>
                <a:gd name="T30" fmla="*/ 264559098 w 60"/>
                <a:gd name="T31" fmla="*/ 50072925 h 47"/>
                <a:gd name="T32" fmla="*/ 323351049 w 60"/>
                <a:gd name="T33" fmla="*/ 50072925 h 47"/>
                <a:gd name="T34" fmla="*/ 391940098 w 60"/>
                <a:gd name="T35" fmla="*/ 280400125 h 47"/>
                <a:gd name="T36" fmla="*/ 411537415 w 60"/>
                <a:gd name="T37" fmla="*/ 360514900 h 47"/>
                <a:gd name="T38" fmla="*/ 411537415 w 60"/>
                <a:gd name="T39" fmla="*/ 360514900 h 47"/>
                <a:gd name="T40" fmla="*/ 431134732 w 60"/>
                <a:gd name="T41" fmla="*/ 280400125 h 47"/>
                <a:gd name="T42" fmla="*/ 509520878 w 60"/>
                <a:gd name="T43" fmla="*/ 0 h 47"/>
                <a:gd name="T44" fmla="*/ 587910146 w 60"/>
                <a:gd name="T45" fmla="*/ 0 h 4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60" h="47">
                  <a:moveTo>
                    <a:pt x="60" y="0"/>
                  </a:moveTo>
                  <a:cubicBezTo>
                    <a:pt x="46" y="47"/>
                    <a:pt x="46" y="47"/>
                    <a:pt x="46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0" y="17"/>
                    <a:pt x="30" y="14"/>
                    <a:pt x="30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0" y="14"/>
                    <a:pt x="29" y="17"/>
                    <a:pt x="28" y="23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7" y="32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8" y="32"/>
                    <a:pt x="19" y="28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2" y="32"/>
                    <a:pt x="42" y="36"/>
                    <a:pt x="4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2" y="36"/>
                    <a:pt x="43" y="32"/>
                    <a:pt x="44" y="28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3900"/>
            </a:p>
          </p:txBody>
        </p:sp>
        <p:sp>
          <p:nvSpPr>
            <p:cNvPr id="7" name="Freeform 75"/>
            <p:cNvSpPr>
              <a:spLocks noEditPoints="1"/>
            </p:cNvSpPr>
            <p:nvPr userDrawn="1"/>
          </p:nvSpPr>
          <p:spPr bwMode="auto">
            <a:xfrm>
              <a:off x="4219575" y="5999163"/>
              <a:ext cx="136525" cy="149225"/>
            </a:xfrm>
            <a:custGeom>
              <a:avLst/>
              <a:gdLst>
                <a:gd name="T0" fmla="*/ 321865625 w 43"/>
                <a:gd name="T1" fmla="*/ 360514900 h 47"/>
                <a:gd name="T2" fmla="*/ 120697625 w 43"/>
                <a:gd name="T3" fmla="*/ 360514900 h 47"/>
                <a:gd name="T4" fmla="*/ 80467200 w 43"/>
                <a:gd name="T5" fmla="*/ 470671525 h 47"/>
                <a:gd name="T6" fmla="*/ 0 w 43"/>
                <a:gd name="T7" fmla="*/ 470671525 h 47"/>
                <a:gd name="T8" fmla="*/ 181048025 w 43"/>
                <a:gd name="T9" fmla="*/ 0 h 47"/>
                <a:gd name="T10" fmla="*/ 251456825 w 43"/>
                <a:gd name="T11" fmla="*/ 0 h 47"/>
                <a:gd name="T12" fmla="*/ 432504850 w 43"/>
                <a:gd name="T13" fmla="*/ 470671525 h 47"/>
                <a:gd name="T14" fmla="*/ 352037650 w 43"/>
                <a:gd name="T15" fmla="*/ 470671525 h 47"/>
                <a:gd name="T16" fmla="*/ 321865625 w 43"/>
                <a:gd name="T17" fmla="*/ 360514900 h 47"/>
                <a:gd name="T18" fmla="*/ 291690425 w 43"/>
                <a:gd name="T19" fmla="*/ 290414075 h 47"/>
                <a:gd name="T20" fmla="*/ 241398425 w 43"/>
                <a:gd name="T21" fmla="*/ 140198475 h 47"/>
                <a:gd name="T22" fmla="*/ 221281625 w 43"/>
                <a:gd name="T23" fmla="*/ 80114775 h 47"/>
                <a:gd name="T24" fmla="*/ 221281625 w 43"/>
                <a:gd name="T25" fmla="*/ 80114775 h 47"/>
                <a:gd name="T26" fmla="*/ 201164825 w 43"/>
                <a:gd name="T27" fmla="*/ 140198475 h 47"/>
                <a:gd name="T28" fmla="*/ 140814425 w 43"/>
                <a:gd name="T29" fmla="*/ 290414075 h 47"/>
                <a:gd name="T30" fmla="*/ 291690425 w 43"/>
                <a:gd name="T31" fmla="*/ 290414075 h 4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3" h="47">
                  <a:moveTo>
                    <a:pt x="32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32" y="36"/>
                  </a:lnTo>
                  <a:close/>
                  <a:moveTo>
                    <a:pt x="29" y="29"/>
                  </a:moveTo>
                  <a:cubicBezTo>
                    <a:pt x="24" y="14"/>
                    <a:pt x="24" y="14"/>
                    <a:pt x="24" y="14"/>
                  </a:cubicBezTo>
                  <a:cubicBezTo>
                    <a:pt x="23" y="11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1" y="11"/>
                    <a:pt x="20" y="14"/>
                  </a:cubicBezTo>
                  <a:cubicBezTo>
                    <a:pt x="14" y="29"/>
                    <a:pt x="14" y="29"/>
                    <a:pt x="14" y="29"/>
                  </a:cubicBezTo>
                  <a:lnTo>
                    <a:pt x="29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3900"/>
            </a:p>
          </p:txBody>
        </p:sp>
        <p:sp>
          <p:nvSpPr>
            <p:cNvPr id="8" name="Freeform 76"/>
            <p:cNvSpPr>
              <a:spLocks/>
            </p:cNvSpPr>
            <p:nvPr userDrawn="1"/>
          </p:nvSpPr>
          <p:spPr bwMode="auto">
            <a:xfrm>
              <a:off x="4346575" y="5999163"/>
              <a:ext cx="109538" cy="149225"/>
            </a:xfrm>
            <a:custGeom>
              <a:avLst/>
              <a:gdLst>
                <a:gd name="T0" fmla="*/ 146289335 w 82"/>
                <a:gd name="T1" fmla="*/ 0 h 111"/>
                <a:gd name="T2" fmla="*/ 146289335 w 82"/>
                <a:gd name="T3" fmla="*/ 25135674 h 111"/>
                <a:gd name="T4" fmla="*/ 87416667 w 82"/>
                <a:gd name="T5" fmla="*/ 25135674 h 111"/>
                <a:gd name="T6" fmla="*/ 87416667 w 82"/>
                <a:gd name="T7" fmla="*/ 199293348 h 111"/>
                <a:gd name="T8" fmla="*/ 58872668 w 82"/>
                <a:gd name="T9" fmla="*/ 199293348 h 111"/>
                <a:gd name="T10" fmla="*/ 58872668 w 82"/>
                <a:gd name="T11" fmla="*/ 25135674 h 111"/>
                <a:gd name="T12" fmla="*/ 0 w 82"/>
                <a:gd name="T13" fmla="*/ 25135674 h 111"/>
                <a:gd name="T14" fmla="*/ 0 w 82"/>
                <a:gd name="T15" fmla="*/ 0 h 111"/>
                <a:gd name="T16" fmla="*/ 146289335 w 82"/>
                <a:gd name="T17" fmla="*/ 0 h 1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4"/>
                  </a:lnTo>
                  <a:lnTo>
                    <a:pt x="49" y="14"/>
                  </a:lnTo>
                  <a:lnTo>
                    <a:pt x="49" y="111"/>
                  </a:lnTo>
                  <a:lnTo>
                    <a:pt x="33" y="111"/>
                  </a:lnTo>
                  <a:lnTo>
                    <a:pt x="33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3900"/>
            </a:p>
          </p:txBody>
        </p:sp>
        <p:sp>
          <p:nvSpPr>
            <p:cNvPr id="9" name="Freeform 77"/>
            <p:cNvSpPr>
              <a:spLocks/>
            </p:cNvSpPr>
            <p:nvPr userDrawn="1"/>
          </p:nvSpPr>
          <p:spPr bwMode="auto">
            <a:xfrm>
              <a:off x="4462463" y="5995988"/>
              <a:ext cx="131762" cy="153987"/>
            </a:xfrm>
            <a:custGeom>
              <a:avLst/>
              <a:gdLst>
                <a:gd name="T0" fmla="*/ 335776634 w 42"/>
                <a:gd name="T1" fmla="*/ 139100542 h 49"/>
                <a:gd name="T2" fmla="*/ 217266126 w 42"/>
                <a:gd name="T3" fmla="*/ 69548700 h 49"/>
                <a:gd name="T4" fmla="*/ 79007005 w 42"/>
                <a:gd name="T5" fmla="*/ 238456726 h 49"/>
                <a:gd name="T6" fmla="*/ 217266126 w 42"/>
                <a:gd name="T7" fmla="*/ 407364752 h 49"/>
                <a:gd name="T8" fmla="*/ 345652509 w 42"/>
                <a:gd name="T9" fmla="*/ 327879177 h 49"/>
                <a:gd name="T10" fmla="*/ 414783639 w 42"/>
                <a:gd name="T11" fmla="*/ 347749785 h 49"/>
                <a:gd name="T12" fmla="*/ 217266126 w 42"/>
                <a:gd name="T13" fmla="*/ 486850327 h 49"/>
                <a:gd name="T14" fmla="*/ 0 w 42"/>
                <a:gd name="T15" fmla="*/ 238456726 h 49"/>
                <a:gd name="T16" fmla="*/ 217266126 w 42"/>
                <a:gd name="T17" fmla="*/ 0 h 49"/>
                <a:gd name="T18" fmla="*/ 404907763 w 42"/>
                <a:gd name="T19" fmla="*/ 119229934 h 49"/>
                <a:gd name="T20" fmla="*/ 335776634 w 42"/>
                <a:gd name="T21" fmla="*/ 139100542 h 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49">
                  <a:moveTo>
                    <a:pt x="34" y="14"/>
                  </a:moveTo>
                  <a:cubicBezTo>
                    <a:pt x="32" y="9"/>
                    <a:pt x="27" y="7"/>
                    <a:pt x="22" y="7"/>
                  </a:cubicBezTo>
                  <a:cubicBezTo>
                    <a:pt x="14" y="7"/>
                    <a:pt x="8" y="13"/>
                    <a:pt x="8" y="24"/>
                  </a:cubicBezTo>
                  <a:cubicBezTo>
                    <a:pt x="8" y="35"/>
                    <a:pt x="14" y="41"/>
                    <a:pt x="22" y="41"/>
                  </a:cubicBezTo>
                  <a:cubicBezTo>
                    <a:pt x="28" y="41"/>
                    <a:pt x="33" y="38"/>
                    <a:pt x="35" y="33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39" y="43"/>
                    <a:pt x="31" y="49"/>
                    <a:pt x="22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9"/>
                    <a:pt x="10" y="0"/>
                    <a:pt x="22" y="0"/>
                  </a:cubicBezTo>
                  <a:cubicBezTo>
                    <a:pt x="31" y="0"/>
                    <a:pt x="38" y="4"/>
                    <a:pt x="41" y="12"/>
                  </a:cubicBezTo>
                  <a:lnTo>
                    <a:pt x="34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3900"/>
            </a:p>
          </p:txBody>
        </p:sp>
        <p:sp>
          <p:nvSpPr>
            <p:cNvPr id="10" name="Freeform 78"/>
            <p:cNvSpPr>
              <a:spLocks/>
            </p:cNvSpPr>
            <p:nvPr userDrawn="1"/>
          </p:nvSpPr>
          <p:spPr bwMode="auto">
            <a:xfrm>
              <a:off x="4618038" y="5999163"/>
              <a:ext cx="109537" cy="149225"/>
            </a:xfrm>
            <a:custGeom>
              <a:avLst/>
              <a:gdLst>
                <a:gd name="T0" fmla="*/ 146287999 w 82"/>
                <a:gd name="T1" fmla="*/ 0 h 111"/>
                <a:gd name="T2" fmla="*/ 146287999 w 82"/>
                <a:gd name="T3" fmla="*/ 199293348 h 111"/>
                <a:gd name="T4" fmla="*/ 114176293 w 82"/>
                <a:gd name="T5" fmla="*/ 199293348 h 111"/>
                <a:gd name="T6" fmla="*/ 114176293 w 82"/>
                <a:gd name="T7" fmla="*/ 109521739 h 111"/>
                <a:gd name="T8" fmla="*/ 28543739 w 82"/>
                <a:gd name="T9" fmla="*/ 109521739 h 111"/>
                <a:gd name="T10" fmla="*/ 28543739 w 82"/>
                <a:gd name="T11" fmla="*/ 199293348 h 111"/>
                <a:gd name="T12" fmla="*/ 0 w 82"/>
                <a:gd name="T13" fmla="*/ 199293348 h 111"/>
                <a:gd name="T14" fmla="*/ 0 w 82"/>
                <a:gd name="T15" fmla="*/ 0 h 111"/>
                <a:gd name="T16" fmla="*/ 28543739 w 82"/>
                <a:gd name="T17" fmla="*/ 0 h 111"/>
                <a:gd name="T18" fmla="*/ 28543739 w 82"/>
                <a:gd name="T19" fmla="*/ 80795255 h 111"/>
                <a:gd name="T20" fmla="*/ 114176293 w 82"/>
                <a:gd name="T21" fmla="*/ 80795255 h 111"/>
                <a:gd name="T22" fmla="*/ 114176293 w 82"/>
                <a:gd name="T23" fmla="*/ 0 h 111"/>
                <a:gd name="T24" fmla="*/ 146287999 w 82"/>
                <a:gd name="T25" fmla="*/ 0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11"/>
                  </a:lnTo>
                  <a:lnTo>
                    <a:pt x="64" y="111"/>
                  </a:lnTo>
                  <a:lnTo>
                    <a:pt x="64" y="61"/>
                  </a:lnTo>
                  <a:lnTo>
                    <a:pt x="16" y="61"/>
                  </a:lnTo>
                  <a:lnTo>
                    <a:pt x="16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45"/>
                  </a:lnTo>
                  <a:lnTo>
                    <a:pt x="64" y="45"/>
                  </a:lnTo>
                  <a:lnTo>
                    <a:pt x="64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3900"/>
            </a:p>
          </p:txBody>
        </p:sp>
        <p:sp>
          <p:nvSpPr>
            <p:cNvPr id="11" name="Freeform 79"/>
            <p:cNvSpPr>
              <a:spLocks/>
            </p:cNvSpPr>
            <p:nvPr userDrawn="1"/>
          </p:nvSpPr>
          <p:spPr bwMode="auto">
            <a:xfrm>
              <a:off x="4795838" y="5999163"/>
              <a:ext cx="111125" cy="149225"/>
            </a:xfrm>
            <a:custGeom>
              <a:avLst/>
              <a:gdLst>
                <a:gd name="T0" fmla="*/ 148408107 w 83"/>
                <a:gd name="T1" fmla="*/ 0 h 111"/>
                <a:gd name="T2" fmla="*/ 148408107 w 83"/>
                <a:gd name="T3" fmla="*/ 25135674 h 111"/>
                <a:gd name="T4" fmla="*/ 89402071 w 83"/>
                <a:gd name="T5" fmla="*/ 25135674 h 111"/>
                <a:gd name="T6" fmla="*/ 89402071 w 83"/>
                <a:gd name="T7" fmla="*/ 199293348 h 111"/>
                <a:gd name="T8" fmla="*/ 59006036 w 83"/>
                <a:gd name="T9" fmla="*/ 199293348 h 111"/>
                <a:gd name="T10" fmla="*/ 59006036 w 83"/>
                <a:gd name="T11" fmla="*/ 25135674 h 111"/>
                <a:gd name="T12" fmla="*/ 0 w 83"/>
                <a:gd name="T13" fmla="*/ 25135674 h 111"/>
                <a:gd name="T14" fmla="*/ 0 w 83"/>
                <a:gd name="T15" fmla="*/ 0 h 111"/>
                <a:gd name="T16" fmla="*/ 148408107 w 83"/>
                <a:gd name="T17" fmla="*/ 0 h 1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3" h="111">
                  <a:moveTo>
                    <a:pt x="83" y="0"/>
                  </a:moveTo>
                  <a:lnTo>
                    <a:pt x="83" y="14"/>
                  </a:lnTo>
                  <a:lnTo>
                    <a:pt x="50" y="14"/>
                  </a:lnTo>
                  <a:lnTo>
                    <a:pt x="50" y="111"/>
                  </a:lnTo>
                  <a:lnTo>
                    <a:pt x="33" y="111"/>
                  </a:lnTo>
                  <a:lnTo>
                    <a:pt x="33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3900"/>
            </a:p>
          </p:txBody>
        </p:sp>
        <p:sp>
          <p:nvSpPr>
            <p:cNvPr id="12" name="Freeform 80"/>
            <p:cNvSpPr>
              <a:spLocks/>
            </p:cNvSpPr>
            <p:nvPr userDrawn="1"/>
          </p:nvSpPr>
          <p:spPr bwMode="auto">
            <a:xfrm>
              <a:off x="4929188" y="5999163"/>
              <a:ext cx="109537" cy="149225"/>
            </a:xfrm>
            <a:custGeom>
              <a:avLst/>
              <a:gdLst>
                <a:gd name="T0" fmla="*/ 146287999 w 82"/>
                <a:gd name="T1" fmla="*/ 0 h 111"/>
                <a:gd name="T2" fmla="*/ 146287999 w 82"/>
                <a:gd name="T3" fmla="*/ 199293348 h 111"/>
                <a:gd name="T4" fmla="*/ 112391641 w 82"/>
                <a:gd name="T5" fmla="*/ 199293348 h 111"/>
                <a:gd name="T6" fmla="*/ 112391641 w 82"/>
                <a:gd name="T7" fmla="*/ 109521739 h 111"/>
                <a:gd name="T8" fmla="*/ 28543739 w 82"/>
                <a:gd name="T9" fmla="*/ 109521739 h 111"/>
                <a:gd name="T10" fmla="*/ 28543739 w 82"/>
                <a:gd name="T11" fmla="*/ 199293348 h 111"/>
                <a:gd name="T12" fmla="*/ 0 w 82"/>
                <a:gd name="T13" fmla="*/ 199293348 h 111"/>
                <a:gd name="T14" fmla="*/ 0 w 82"/>
                <a:gd name="T15" fmla="*/ 0 h 111"/>
                <a:gd name="T16" fmla="*/ 28543739 w 82"/>
                <a:gd name="T17" fmla="*/ 0 h 111"/>
                <a:gd name="T18" fmla="*/ 28543739 w 82"/>
                <a:gd name="T19" fmla="*/ 80795255 h 111"/>
                <a:gd name="T20" fmla="*/ 112391641 w 82"/>
                <a:gd name="T21" fmla="*/ 80795255 h 111"/>
                <a:gd name="T22" fmla="*/ 112391641 w 82"/>
                <a:gd name="T23" fmla="*/ 0 h 111"/>
                <a:gd name="T24" fmla="*/ 146287999 w 82"/>
                <a:gd name="T25" fmla="*/ 0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11"/>
                  </a:lnTo>
                  <a:lnTo>
                    <a:pt x="63" y="111"/>
                  </a:lnTo>
                  <a:lnTo>
                    <a:pt x="63" y="61"/>
                  </a:lnTo>
                  <a:lnTo>
                    <a:pt x="16" y="61"/>
                  </a:lnTo>
                  <a:lnTo>
                    <a:pt x="16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45"/>
                  </a:lnTo>
                  <a:lnTo>
                    <a:pt x="63" y="45"/>
                  </a:lnTo>
                  <a:lnTo>
                    <a:pt x="63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3900"/>
            </a:p>
          </p:txBody>
        </p:sp>
        <p:sp>
          <p:nvSpPr>
            <p:cNvPr id="13" name="Freeform 81"/>
            <p:cNvSpPr>
              <a:spLocks/>
            </p:cNvSpPr>
            <p:nvPr userDrawn="1"/>
          </p:nvSpPr>
          <p:spPr bwMode="auto">
            <a:xfrm>
              <a:off x="5073650" y="5999163"/>
              <a:ext cx="95250" cy="149225"/>
            </a:xfrm>
            <a:custGeom>
              <a:avLst/>
              <a:gdLst>
                <a:gd name="T0" fmla="*/ 127207046 w 71"/>
                <a:gd name="T1" fmla="*/ 168770786 h 111"/>
                <a:gd name="T2" fmla="*/ 127207046 w 71"/>
                <a:gd name="T3" fmla="*/ 199293348 h 111"/>
                <a:gd name="T4" fmla="*/ 0 w 71"/>
                <a:gd name="T5" fmla="*/ 199293348 h 111"/>
                <a:gd name="T6" fmla="*/ 0 w 71"/>
                <a:gd name="T7" fmla="*/ 0 h 111"/>
                <a:gd name="T8" fmla="*/ 123623768 w 71"/>
                <a:gd name="T9" fmla="*/ 0 h 111"/>
                <a:gd name="T10" fmla="*/ 123623768 w 71"/>
                <a:gd name="T11" fmla="*/ 25135674 h 111"/>
                <a:gd name="T12" fmla="*/ 30458535 w 71"/>
                <a:gd name="T13" fmla="*/ 25135674 h 111"/>
                <a:gd name="T14" fmla="*/ 30458535 w 71"/>
                <a:gd name="T15" fmla="*/ 80795255 h 111"/>
                <a:gd name="T16" fmla="*/ 102124099 w 71"/>
                <a:gd name="T17" fmla="*/ 80795255 h 111"/>
                <a:gd name="T18" fmla="*/ 102124099 w 71"/>
                <a:gd name="T19" fmla="*/ 105930929 h 111"/>
                <a:gd name="T20" fmla="*/ 30458535 w 71"/>
                <a:gd name="T21" fmla="*/ 105930929 h 111"/>
                <a:gd name="T22" fmla="*/ 30458535 w 71"/>
                <a:gd name="T23" fmla="*/ 168770786 h 111"/>
                <a:gd name="T24" fmla="*/ 127207046 w 71"/>
                <a:gd name="T25" fmla="*/ 168770786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1" h="111">
                  <a:moveTo>
                    <a:pt x="71" y="94"/>
                  </a:moveTo>
                  <a:lnTo>
                    <a:pt x="71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69" y="0"/>
                  </a:lnTo>
                  <a:lnTo>
                    <a:pt x="69" y="14"/>
                  </a:lnTo>
                  <a:lnTo>
                    <a:pt x="17" y="14"/>
                  </a:lnTo>
                  <a:lnTo>
                    <a:pt x="17" y="45"/>
                  </a:lnTo>
                  <a:lnTo>
                    <a:pt x="57" y="45"/>
                  </a:lnTo>
                  <a:lnTo>
                    <a:pt x="57" y="59"/>
                  </a:lnTo>
                  <a:lnTo>
                    <a:pt x="17" y="59"/>
                  </a:lnTo>
                  <a:lnTo>
                    <a:pt x="17" y="94"/>
                  </a:lnTo>
                  <a:lnTo>
                    <a:pt x="71" y="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3900"/>
            </a:p>
          </p:txBody>
        </p:sp>
        <p:sp>
          <p:nvSpPr>
            <p:cNvPr id="14" name="Freeform 82"/>
            <p:cNvSpPr>
              <a:spLocks/>
            </p:cNvSpPr>
            <p:nvPr userDrawn="1"/>
          </p:nvSpPr>
          <p:spPr bwMode="auto">
            <a:xfrm>
              <a:off x="5245100" y="5999163"/>
              <a:ext cx="95250" cy="149225"/>
            </a:xfrm>
            <a:custGeom>
              <a:avLst/>
              <a:gdLst>
                <a:gd name="T0" fmla="*/ 37625092 w 71"/>
                <a:gd name="T1" fmla="*/ 34113373 h 111"/>
                <a:gd name="T2" fmla="*/ 37625092 w 71"/>
                <a:gd name="T3" fmla="*/ 84386065 h 111"/>
                <a:gd name="T4" fmla="*/ 109290655 w 71"/>
                <a:gd name="T5" fmla="*/ 84386065 h 111"/>
                <a:gd name="T6" fmla="*/ 109290655 w 71"/>
                <a:gd name="T7" fmla="*/ 118498094 h 111"/>
                <a:gd name="T8" fmla="*/ 37625092 w 71"/>
                <a:gd name="T9" fmla="*/ 118498094 h 111"/>
                <a:gd name="T10" fmla="*/ 37625092 w 71"/>
                <a:gd name="T11" fmla="*/ 199293348 h 111"/>
                <a:gd name="T12" fmla="*/ 0 w 71"/>
                <a:gd name="T13" fmla="*/ 199293348 h 111"/>
                <a:gd name="T14" fmla="*/ 0 w 71"/>
                <a:gd name="T15" fmla="*/ 0 h 111"/>
                <a:gd name="T16" fmla="*/ 127207046 w 71"/>
                <a:gd name="T17" fmla="*/ 0 h 111"/>
                <a:gd name="T18" fmla="*/ 127207046 w 71"/>
                <a:gd name="T19" fmla="*/ 34113373 h 111"/>
                <a:gd name="T20" fmla="*/ 37625092 w 71"/>
                <a:gd name="T21" fmla="*/ 34113373 h 1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1" h="111">
                  <a:moveTo>
                    <a:pt x="21" y="19"/>
                  </a:moveTo>
                  <a:lnTo>
                    <a:pt x="21" y="47"/>
                  </a:lnTo>
                  <a:lnTo>
                    <a:pt x="61" y="47"/>
                  </a:lnTo>
                  <a:lnTo>
                    <a:pt x="61" y="66"/>
                  </a:lnTo>
                  <a:lnTo>
                    <a:pt x="21" y="66"/>
                  </a:lnTo>
                  <a:lnTo>
                    <a:pt x="21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9"/>
                  </a:lnTo>
                  <a:lnTo>
                    <a:pt x="21" y="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3900"/>
            </a:p>
          </p:txBody>
        </p:sp>
        <p:sp>
          <p:nvSpPr>
            <p:cNvPr id="15" name="Rectangle 83"/>
            <p:cNvSpPr>
              <a:spLocks noChangeArrowheads="1"/>
            </p:cNvSpPr>
            <p:nvPr userDrawn="1"/>
          </p:nvSpPr>
          <p:spPr bwMode="auto">
            <a:xfrm>
              <a:off x="5365750" y="5999163"/>
              <a:ext cx="26988" cy="149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3900">
                <a:solidFill>
                  <a:schemeClr val="bg1"/>
                </a:solidFill>
              </a:endParaRPr>
            </a:p>
          </p:txBody>
        </p:sp>
        <p:sp>
          <p:nvSpPr>
            <p:cNvPr id="16" name="Freeform 84"/>
            <p:cNvSpPr>
              <a:spLocks/>
            </p:cNvSpPr>
            <p:nvPr userDrawn="1"/>
          </p:nvSpPr>
          <p:spPr bwMode="auto">
            <a:xfrm>
              <a:off x="5426075" y="5999163"/>
              <a:ext cx="96838" cy="149225"/>
            </a:xfrm>
            <a:custGeom>
              <a:avLst/>
              <a:gdLst>
                <a:gd name="T0" fmla="*/ 129327812 w 73"/>
                <a:gd name="T1" fmla="*/ 159794432 h 111"/>
                <a:gd name="T2" fmla="*/ 129327812 w 73"/>
                <a:gd name="T3" fmla="*/ 199293348 h 111"/>
                <a:gd name="T4" fmla="*/ 0 w 73"/>
                <a:gd name="T5" fmla="*/ 199293348 h 111"/>
                <a:gd name="T6" fmla="*/ 0 w 73"/>
                <a:gd name="T7" fmla="*/ 0 h 111"/>
                <a:gd name="T8" fmla="*/ 37204364 w 73"/>
                <a:gd name="T9" fmla="*/ 0 h 111"/>
                <a:gd name="T10" fmla="*/ 37204364 w 73"/>
                <a:gd name="T11" fmla="*/ 159794432 h 111"/>
                <a:gd name="T12" fmla="*/ 129327812 w 73"/>
                <a:gd name="T13" fmla="*/ 159794432 h 1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3" h="111">
                  <a:moveTo>
                    <a:pt x="73" y="89"/>
                  </a:moveTo>
                  <a:lnTo>
                    <a:pt x="73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21" y="0"/>
                  </a:lnTo>
                  <a:lnTo>
                    <a:pt x="21" y="89"/>
                  </a:lnTo>
                  <a:lnTo>
                    <a:pt x="73" y="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3900"/>
            </a:p>
          </p:txBody>
        </p:sp>
        <p:sp>
          <p:nvSpPr>
            <p:cNvPr id="17" name="Freeform 85"/>
            <p:cNvSpPr>
              <a:spLocks/>
            </p:cNvSpPr>
            <p:nvPr userDrawn="1"/>
          </p:nvSpPr>
          <p:spPr bwMode="auto">
            <a:xfrm>
              <a:off x="5541963" y="5999163"/>
              <a:ext cx="136525" cy="149225"/>
            </a:xfrm>
            <a:custGeom>
              <a:avLst/>
              <a:gdLst>
                <a:gd name="T0" fmla="*/ 432504850 w 43"/>
                <a:gd name="T1" fmla="*/ 0 h 47"/>
                <a:gd name="T2" fmla="*/ 432504850 w 43"/>
                <a:gd name="T3" fmla="*/ 470671525 h 47"/>
                <a:gd name="T4" fmla="*/ 341979250 w 43"/>
                <a:gd name="T5" fmla="*/ 470671525 h 47"/>
                <a:gd name="T6" fmla="*/ 341979250 w 43"/>
                <a:gd name="T7" fmla="*/ 310441975 h 47"/>
                <a:gd name="T8" fmla="*/ 341979250 w 43"/>
                <a:gd name="T9" fmla="*/ 150215600 h 47"/>
                <a:gd name="T10" fmla="*/ 341979250 w 43"/>
                <a:gd name="T11" fmla="*/ 150215600 h 47"/>
                <a:gd name="T12" fmla="*/ 301748825 w 43"/>
                <a:gd name="T13" fmla="*/ 220313250 h 47"/>
                <a:gd name="T14" fmla="*/ 241398425 w 43"/>
                <a:gd name="T15" fmla="*/ 350500950 h 47"/>
                <a:gd name="T16" fmla="*/ 191106425 w 43"/>
                <a:gd name="T17" fmla="*/ 350500950 h 47"/>
                <a:gd name="T18" fmla="*/ 120697625 w 43"/>
                <a:gd name="T19" fmla="*/ 220313250 h 47"/>
                <a:gd name="T20" fmla="*/ 90525600 w 43"/>
                <a:gd name="T21" fmla="*/ 150215600 h 47"/>
                <a:gd name="T22" fmla="*/ 90525600 w 43"/>
                <a:gd name="T23" fmla="*/ 150215600 h 47"/>
                <a:gd name="T24" fmla="*/ 90525600 w 43"/>
                <a:gd name="T25" fmla="*/ 310441975 h 47"/>
                <a:gd name="T26" fmla="*/ 90525600 w 43"/>
                <a:gd name="T27" fmla="*/ 470671525 h 47"/>
                <a:gd name="T28" fmla="*/ 0 w 43"/>
                <a:gd name="T29" fmla="*/ 470671525 h 47"/>
                <a:gd name="T30" fmla="*/ 0 w 43"/>
                <a:gd name="T31" fmla="*/ 0 h 47"/>
                <a:gd name="T32" fmla="*/ 90525600 w 43"/>
                <a:gd name="T33" fmla="*/ 0 h 47"/>
                <a:gd name="T34" fmla="*/ 181048025 w 43"/>
                <a:gd name="T35" fmla="*/ 160229550 h 47"/>
                <a:gd name="T36" fmla="*/ 211223225 w 43"/>
                <a:gd name="T37" fmla="*/ 230327200 h 47"/>
                <a:gd name="T38" fmla="*/ 221281625 w 43"/>
                <a:gd name="T39" fmla="*/ 230327200 h 47"/>
                <a:gd name="T40" fmla="*/ 251456825 w 43"/>
                <a:gd name="T41" fmla="*/ 160229550 h 47"/>
                <a:gd name="T42" fmla="*/ 341979250 w 43"/>
                <a:gd name="T43" fmla="*/ 0 h 47"/>
                <a:gd name="T44" fmla="*/ 432504850 w 43"/>
                <a:gd name="T45" fmla="*/ 0 h 4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43" y="47"/>
                    <a:pt x="43" y="47"/>
                    <a:pt x="43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22"/>
                    <a:pt x="34" y="15"/>
                    <a:pt x="34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5"/>
                    <a:pt x="31" y="20"/>
                    <a:pt x="30" y="22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1" y="20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5"/>
                    <a:pt x="9" y="22"/>
                    <a:pt x="9" y="31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21" y="21"/>
                    <a:pt x="21" y="23"/>
                    <a:pt x="21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1"/>
                    <a:pt x="25" y="16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3900"/>
            </a:p>
          </p:txBody>
        </p:sp>
        <p:sp>
          <p:nvSpPr>
            <p:cNvPr id="18" name="Oval 86"/>
            <p:cNvSpPr>
              <a:spLocks noChangeArrowheads="1"/>
            </p:cNvSpPr>
            <p:nvPr userDrawn="1"/>
          </p:nvSpPr>
          <p:spPr bwMode="auto">
            <a:xfrm>
              <a:off x="3533775" y="5853113"/>
              <a:ext cx="439738" cy="438150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3900"/>
            </a:p>
          </p:txBody>
        </p:sp>
        <p:sp>
          <p:nvSpPr>
            <p:cNvPr id="19" name="Freeform 87"/>
            <p:cNvSpPr>
              <a:spLocks/>
            </p:cNvSpPr>
            <p:nvPr userDrawn="1"/>
          </p:nvSpPr>
          <p:spPr bwMode="auto">
            <a:xfrm>
              <a:off x="3714750" y="5926138"/>
              <a:ext cx="141288" cy="290512"/>
            </a:xfrm>
            <a:custGeom>
              <a:avLst/>
              <a:gdLst>
                <a:gd name="T0" fmla="*/ 0 w 106"/>
                <a:gd name="T1" fmla="*/ 387982774 h 218"/>
                <a:gd name="T2" fmla="*/ 0 w 106"/>
                <a:gd name="T3" fmla="*/ 0 h 218"/>
                <a:gd name="T4" fmla="*/ 188691457 w 106"/>
                <a:gd name="T5" fmla="*/ 193991387 h 218"/>
                <a:gd name="T6" fmla="*/ 0 w 106"/>
                <a:gd name="T7" fmla="*/ 387982774 h 2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" h="218">
                  <a:moveTo>
                    <a:pt x="0" y="218"/>
                  </a:moveTo>
                  <a:lnTo>
                    <a:pt x="0" y="0"/>
                  </a:lnTo>
                  <a:lnTo>
                    <a:pt x="106" y="109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3900"/>
            </a:p>
          </p:txBody>
        </p:sp>
      </p:grpSp>
      <p:sp>
        <p:nvSpPr>
          <p:cNvPr id="20" name="AutoShape 72">
            <a:hlinkClick r:id="rId2"/>
          </p:cNvPr>
          <p:cNvSpPr>
            <a:spLocks noChangeAspect="1" noChangeArrowheads="1" noTextEdit="1"/>
          </p:cNvSpPr>
          <p:nvPr userDrawn="1"/>
        </p:nvSpPr>
        <p:spPr bwMode="auto">
          <a:xfrm>
            <a:off x="4911990" y="5827890"/>
            <a:ext cx="2368025" cy="500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390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899275" y="823250"/>
            <a:ext cx="2393455" cy="365535"/>
            <a:chOff x="3712598" y="617435"/>
            <a:chExt cx="1795091" cy="274151"/>
          </a:xfrm>
        </p:grpSpPr>
        <p:sp>
          <p:nvSpPr>
            <p:cNvPr id="22" name="Freeform 7"/>
            <p:cNvSpPr>
              <a:spLocks/>
            </p:cNvSpPr>
            <p:nvPr userDrawn="1"/>
          </p:nvSpPr>
          <p:spPr bwMode="auto">
            <a:xfrm>
              <a:off x="3712598" y="636506"/>
              <a:ext cx="688952" cy="240776"/>
            </a:xfrm>
            <a:custGeom>
              <a:avLst/>
              <a:gdLst>
                <a:gd name="T0" fmla="*/ 0 w 578"/>
                <a:gd name="T1" fmla="*/ 202 h 202"/>
                <a:gd name="T2" fmla="*/ 164 w 578"/>
                <a:gd name="T3" fmla="*/ 202 h 202"/>
                <a:gd name="T4" fmla="*/ 198 w 578"/>
                <a:gd name="T5" fmla="*/ 122 h 202"/>
                <a:gd name="T6" fmla="*/ 358 w 578"/>
                <a:gd name="T7" fmla="*/ 122 h 202"/>
                <a:gd name="T8" fmla="*/ 322 w 578"/>
                <a:gd name="T9" fmla="*/ 202 h 202"/>
                <a:gd name="T10" fmla="*/ 488 w 578"/>
                <a:gd name="T11" fmla="*/ 202 h 202"/>
                <a:gd name="T12" fmla="*/ 578 w 578"/>
                <a:gd name="T13" fmla="*/ 0 h 202"/>
                <a:gd name="T14" fmla="*/ 412 w 578"/>
                <a:gd name="T15" fmla="*/ 0 h 202"/>
                <a:gd name="T16" fmla="*/ 382 w 578"/>
                <a:gd name="T17" fmla="*/ 68 h 202"/>
                <a:gd name="T18" fmla="*/ 222 w 578"/>
                <a:gd name="T19" fmla="*/ 68 h 202"/>
                <a:gd name="T20" fmla="*/ 252 w 578"/>
                <a:gd name="T21" fmla="*/ 0 h 202"/>
                <a:gd name="T22" fmla="*/ 90 w 578"/>
                <a:gd name="T23" fmla="*/ 0 h 202"/>
                <a:gd name="T24" fmla="*/ 0 w 578"/>
                <a:gd name="T2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8" h="202">
                  <a:moveTo>
                    <a:pt x="0" y="202"/>
                  </a:moveTo>
                  <a:lnTo>
                    <a:pt x="164" y="202"/>
                  </a:lnTo>
                  <a:lnTo>
                    <a:pt x="198" y="122"/>
                  </a:lnTo>
                  <a:lnTo>
                    <a:pt x="358" y="122"/>
                  </a:lnTo>
                  <a:lnTo>
                    <a:pt x="322" y="202"/>
                  </a:lnTo>
                  <a:lnTo>
                    <a:pt x="488" y="202"/>
                  </a:lnTo>
                  <a:lnTo>
                    <a:pt x="578" y="0"/>
                  </a:lnTo>
                  <a:lnTo>
                    <a:pt x="412" y="0"/>
                  </a:lnTo>
                  <a:lnTo>
                    <a:pt x="382" y="68"/>
                  </a:lnTo>
                  <a:lnTo>
                    <a:pt x="222" y="68"/>
                  </a:lnTo>
                  <a:lnTo>
                    <a:pt x="252" y="0"/>
                  </a:lnTo>
                  <a:lnTo>
                    <a:pt x="90" y="0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900"/>
            </a:p>
          </p:txBody>
        </p:sp>
        <p:sp>
          <p:nvSpPr>
            <p:cNvPr id="23" name="Freeform 8"/>
            <p:cNvSpPr>
              <a:spLocks/>
            </p:cNvSpPr>
            <p:nvPr userDrawn="1"/>
          </p:nvSpPr>
          <p:spPr bwMode="auto">
            <a:xfrm>
              <a:off x="4368175" y="617435"/>
              <a:ext cx="650810" cy="274151"/>
            </a:xfrm>
            <a:custGeom>
              <a:avLst/>
              <a:gdLst>
                <a:gd name="T0" fmla="*/ 195 w 273"/>
                <a:gd name="T1" fmla="*/ 43 h 115"/>
                <a:gd name="T2" fmla="*/ 273 w 273"/>
                <a:gd name="T3" fmla="*/ 43 h 115"/>
                <a:gd name="T4" fmla="*/ 223 w 273"/>
                <a:gd name="T5" fmla="*/ 9 h 115"/>
                <a:gd name="T6" fmla="*/ 42 w 273"/>
                <a:gd name="T7" fmla="*/ 31 h 115"/>
                <a:gd name="T8" fmla="*/ 38 w 273"/>
                <a:gd name="T9" fmla="*/ 101 h 115"/>
                <a:gd name="T10" fmla="*/ 188 w 273"/>
                <a:gd name="T11" fmla="*/ 107 h 115"/>
                <a:gd name="T12" fmla="*/ 257 w 273"/>
                <a:gd name="T13" fmla="*/ 76 h 115"/>
                <a:gd name="T14" fmla="*/ 178 w 273"/>
                <a:gd name="T15" fmla="*/ 76 h 115"/>
                <a:gd name="T16" fmla="*/ 139 w 273"/>
                <a:gd name="T17" fmla="*/ 88 h 115"/>
                <a:gd name="T18" fmla="*/ 97 w 273"/>
                <a:gd name="T19" fmla="*/ 59 h 115"/>
                <a:gd name="T20" fmla="*/ 154 w 273"/>
                <a:gd name="T21" fmla="*/ 30 h 115"/>
                <a:gd name="T22" fmla="*/ 195 w 273"/>
                <a:gd name="T23" fmla="*/ 4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3" h="115">
                  <a:moveTo>
                    <a:pt x="195" y="43"/>
                  </a:moveTo>
                  <a:cubicBezTo>
                    <a:pt x="273" y="43"/>
                    <a:pt x="273" y="43"/>
                    <a:pt x="273" y="43"/>
                  </a:cubicBezTo>
                  <a:cubicBezTo>
                    <a:pt x="272" y="26"/>
                    <a:pt x="256" y="14"/>
                    <a:pt x="223" y="9"/>
                  </a:cubicBezTo>
                  <a:cubicBezTo>
                    <a:pt x="160" y="0"/>
                    <a:pt x="91" y="4"/>
                    <a:pt x="42" y="31"/>
                  </a:cubicBezTo>
                  <a:cubicBezTo>
                    <a:pt x="3" y="53"/>
                    <a:pt x="0" y="85"/>
                    <a:pt x="38" y="101"/>
                  </a:cubicBezTo>
                  <a:cubicBezTo>
                    <a:pt x="71" y="114"/>
                    <a:pt x="139" y="115"/>
                    <a:pt x="188" y="107"/>
                  </a:cubicBezTo>
                  <a:cubicBezTo>
                    <a:pt x="219" y="102"/>
                    <a:pt x="244" y="91"/>
                    <a:pt x="257" y="76"/>
                  </a:cubicBezTo>
                  <a:cubicBezTo>
                    <a:pt x="178" y="76"/>
                    <a:pt x="178" y="76"/>
                    <a:pt x="178" y="76"/>
                  </a:cubicBezTo>
                  <a:cubicBezTo>
                    <a:pt x="168" y="84"/>
                    <a:pt x="155" y="88"/>
                    <a:pt x="139" y="88"/>
                  </a:cubicBezTo>
                  <a:cubicBezTo>
                    <a:pt x="95" y="88"/>
                    <a:pt x="89" y="75"/>
                    <a:pt x="97" y="59"/>
                  </a:cubicBezTo>
                  <a:cubicBezTo>
                    <a:pt x="106" y="41"/>
                    <a:pt x="125" y="31"/>
                    <a:pt x="154" y="30"/>
                  </a:cubicBezTo>
                  <a:cubicBezTo>
                    <a:pt x="178" y="30"/>
                    <a:pt x="189" y="35"/>
                    <a:pt x="195" y="4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900"/>
            </a:p>
          </p:txBody>
        </p:sp>
        <p:sp>
          <p:nvSpPr>
            <p:cNvPr id="24" name="Freeform 9"/>
            <p:cNvSpPr>
              <a:spLocks/>
            </p:cNvSpPr>
            <p:nvPr userDrawn="1"/>
          </p:nvSpPr>
          <p:spPr bwMode="auto">
            <a:xfrm>
              <a:off x="5004682" y="636506"/>
              <a:ext cx="503007" cy="240776"/>
            </a:xfrm>
            <a:custGeom>
              <a:avLst/>
              <a:gdLst>
                <a:gd name="T0" fmla="*/ 258 w 422"/>
                <a:gd name="T1" fmla="*/ 0 h 202"/>
                <a:gd name="T2" fmla="*/ 190 w 422"/>
                <a:gd name="T3" fmla="*/ 154 h 202"/>
                <a:gd name="T4" fmla="*/ 422 w 422"/>
                <a:gd name="T5" fmla="*/ 154 h 202"/>
                <a:gd name="T6" fmla="*/ 400 w 422"/>
                <a:gd name="T7" fmla="*/ 202 h 202"/>
                <a:gd name="T8" fmla="*/ 0 w 422"/>
                <a:gd name="T9" fmla="*/ 202 h 202"/>
                <a:gd name="T10" fmla="*/ 90 w 422"/>
                <a:gd name="T11" fmla="*/ 0 h 202"/>
                <a:gd name="T12" fmla="*/ 258 w 422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202">
                  <a:moveTo>
                    <a:pt x="258" y="0"/>
                  </a:moveTo>
                  <a:lnTo>
                    <a:pt x="190" y="154"/>
                  </a:lnTo>
                  <a:lnTo>
                    <a:pt x="422" y="154"/>
                  </a:lnTo>
                  <a:lnTo>
                    <a:pt x="400" y="202"/>
                  </a:lnTo>
                  <a:lnTo>
                    <a:pt x="0" y="202"/>
                  </a:lnTo>
                  <a:lnTo>
                    <a:pt x="90" y="0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900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3616727" y="2644566"/>
            <a:ext cx="4958551" cy="1061639"/>
            <a:chOff x="2697049" y="1983421"/>
            <a:chExt cx="3718913" cy="796229"/>
          </a:xfrm>
        </p:grpSpPr>
        <p:sp>
          <p:nvSpPr>
            <p:cNvPr id="26" name="Freeform 51"/>
            <p:cNvSpPr>
              <a:spLocks noEditPoints="1"/>
            </p:cNvSpPr>
            <p:nvPr userDrawn="1"/>
          </p:nvSpPr>
          <p:spPr bwMode="auto">
            <a:xfrm>
              <a:off x="3412224" y="2588936"/>
              <a:ext cx="83437" cy="112044"/>
            </a:xfrm>
            <a:custGeom>
              <a:avLst/>
              <a:gdLst>
                <a:gd name="T0" fmla="*/ 19 w 35"/>
                <a:gd name="T1" fmla="*/ 0 h 47"/>
                <a:gd name="T2" fmla="*/ 32 w 35"/>
                <a:gd name="T3" fmla="*/ 12 h 47"/>
                <a:gd name="T4" fmla="*/ 25 w 35"/>
                <a:gd name="T5" fmla="*/ 21 h 47"/>
                <a:gd name="T6" fmla="*/ 25 w 35"/>
                <a:gd name="T7" fmla="*/ 21 h 47"/>
                <a:gd name="T8" fmla="*/ 35 w 35"/>
                <a:gd name="T9" fmla="*/ 33 h 47"/>
                <a:gd name="T10" fmla="*/ 19 w 35"/>
                <a:gd name="T11" fmla="*/ 47 h 47"/>
                <a:gd name="T12" fmla="*/ 0 w 35"/>
                <a:gd name="T13" fmla="*/ 47 h 47"/>
                <a:gd name="T14" fmla="*/ 0 w 35"/>
                <a:gd name="T15" fmla="*/ 0 h 47"/>
                <a:gd name="T16" fmla="*/ 19 w 35"/>
                <a:gd name="T17" fmla="*/ 0 h 47"/>
                <a:gd name="T18" fmla="*/ 17 w 35"/>
                <a:gd name="T19" fmla="*/ 19 h 47"/>
                <a:gd name="T20" fmla="*/ 25 w 35"/>
                <a:gd name="T21" fmla="*/ 13 h 47"/>
                <a:gd name="T22" fmla="*/ 17 w 35"/>
                <a:gd name="T23" fmla="*/ 6 h 47"/>
                <a:gd name="T24" fmla="*/ 8 w 35"/>
                <a:gd name="T25" fmla="*/ 6 h 47"/>
                <a:gd name="T26" fmla="*/ 8 w 35"/>
                <a:gd name="T27" fmla="*/ 19 h 47"/>
                <a:gd name="T28" fmla="*/ 17 w 35"/>
                <a:gd name="T29" fmla="*/ 19 h 47"/>
                <a:gd name="T30" fmla="*/ 19 w 35"/>
                <a:gd name="T31" fmla="*/ 41 h 47"/>
                <a:gd name="T32" fmla="*/ 28 w 35"/>
                <a:gd name="T33" fmla="*/ 33 h 47"/>
                <a:gd name="T34" fmla="*/ 19 w 35"/>
                <a:gd name="T35" fmla="*/ 25 h 47"/>
                <a:gd name="T36" fmla="*/ 8 w 35"/>
                <a:gd name="T37" fmla="*/ 25 h 47"/>
                <a:gd name="T38" fmla="*/ 8 w 35"/>
                <a:gd name="T39" fmla="*/ 41 h 47"/>
                <a:gd name="T40" fmla="*/ 19 w 35"/>
                <a:gd name="T41" fmla="*/ 4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47">
                  <a:moveTo>
                    <a:pt x="19" y="0"/>
                  </a:moveTo>
                  <a:cubicBezTo>
                    <a:pt x="27" y="0"/>
                    <a:pt x="32" y="5"/>
                    <a:pt x="32" y="12"/>
                  </a:cubicBezTo>
                  <a:cubicBezTo>
                    <a:pt x="32" y="16"/>
                    <a:pt x="29" y="20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30" y="22"/>
                    <a:pt x="35" y="27"/>
                    <a:pt x="35" y="33"/>
                  </a:cubicBezTo>
                  <a:cubicBezTo>
                    <a:pt x="35" y="41"/>
                    <a:pt x="30" y="47"/>
                    <a:pt x="1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9" y="0"/>
                  </a:lnTo>
                  <a:close/>
                  <a:moveTo>
                    <a:pt x="17" y="19"/>
                  </a:moveTo>
                  <a:cubicBezTo>
                    <a:pt x="22" y="19"/>
                    <a:pt x="25" y="16"/>
                    <a:pt x="25" y="13"/>
                  </a:cubicBezTo>
                  <a:cubicBezTo>
                    <a:pt x="25" y="9"/>
                    <a:pt x="22" y="6"/>
                    <a:pt x="1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19"/>
                    <a:pt x="8" y="19"/>
                    <a:pt x="8" y="19"/>
                  </a:cubicBezTo>
                  <a:lnTo>
                    <a:pt x="17" y="19"/>
                  </a:lnTo>
                  <a:close/>
                  <a:moveTo>
                    <a:pt x="19" y="41"/>
                  </a:moveTo>
                  <a:cubicBezTo>
                    <a:pt x="24" y="41"/>
                    <a:pt x="28" y="37"/>
                    <a:pt x="28" y="33"/>
                  </a:cubicBezTo>
                  <a:cubicBezTo>
                    <a:pt x="28" y="28"/>
                    <a:pt x="24" y="25"/>
                    <a:pt x="19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41"/>
                    <a:pt x="8" y="41"/>
                    <a:pt x="8" y="41"/>
                  </a:cubicBezTo>
                  <a:lnTo>
                    <a:pt x="19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900"/>
            </a:p>
          </p:txBody>
        </p:sp>
        <p:sp>
          <p:nvSpPr>
            <p:cNvPr id="27" name="Freeform 52"/>
            <p:cNvSpPr>
              <a:spLocks/>
            </p:cNvSpPr>
            <p:nvPr userDrawn="1"/>
          </p:nvSpPr>
          <p:spPr bwMode="auto">
            <a:xfrm>
              <a:off x="3521884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900"/>
            </a:p>
          </p:txBody>
        </p:sp>
        <p:sp>
          <p:nvSpPr>
            <p:cNvPr id="28" name="Freeform 53"/>
            <p:cNvSpPr>
              <a:spLocks/>
            </p:cNvSpPr>
            <p:nvPr userDrawn="1"/>
          </p:nvSpPr>
          <p:spPr bwMode="auto">
            <a:xfrm>
              <a:off x="3619625" y="2588936"/>
              <a:ext cx="102508" cy="112044"/>
            </a:xfrm>
            <a:custGeom>
              <a:avLst/>
              <a:gdLst>
                <a:gd name="T0" fmla="*/ 43 w 43"/>
                <a:gd name="T1" fmla="*/ 0 h 47"/>
                <a:gd name="T2" fmla="*/ 25 w 43"/>
                <a:gd name="T3" fmla="*/ 25 h 47"/>
                <a:gd name="T4" fmla="*/ 25 w 43"/>
                <a:gd name="T5" fmla="*/ 47 h 47"/>
                <a:gd name="T6" fmla="*/ 18 w 43"/>
                <a:gd name="T7" fmla="*/ 47 h 47"/>
                <a:gd name="T8" fmla="*/ 18 w 43"/>
                <a:gd name="T9" fmla="*/ 25 h 47"/>
                <a:gd name="T10" fmla="*/ 0 w 43"/>
                <a:gd name="T11" fmla="*/ 0 h 47"/>
                <a:gd name="T12" fmla="*/ 8 w 43"/>
                <a:gd name="T13" fmla="*/ 0 h 47"/>
                <a:gd name="T14" fmla="*/ 19 w 43"/>
                <a:gd name="T15" fmla="*/ 14 h 47"/>
                <a:gd name="T16" fmla="*/ 21 w 43"/>
                <a:gd name="T17" fmla="*/ 18 h 47"/>
                <a:gd name="T18" fmla="*/ 22 w 43"/>
                <a:gd name="T19" fmla="*/ 18 h 47"/>
                <a:gd name="T20" fmla="*/ 24 w 43"/>
                <a:gd name="T21" fmla="*/ 14 h 47"/>
                <a:gd name="T22" fmla="*/ 35 w 43"/>
                <a:gd name="T23" fmla="*/ 0 h 47"/>
                <a:gd name="T24" fmla="*/ 43 w 43"/>
                <a:gd name="T2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6"/>
                    <a:pt x="21" y="18"/>
                    <a:pt x="21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3" y="16"/>
                    <a:pt x="24" y="14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900"/>
            </a:p>
          </p:txBody>
        </p:sp>
        <p:sp>
          <p:nvSpPr>
            <p:cNvPr id="29" name="Freeform 54"/>
            <p:cNvSpPr>
              <a:spLocks noEditPoints="1"/>
            </p:cNvSpPr>
            <p:nvPr userDrawn="1"/>
          </p:nvSpPr>
          <p:spPr bwMode="auto">
            <a:xfrm>
              <a:off x="3726901" y="2586552"/>
              <a:ext cx="114428" cy="116812"/>
            </a:xfrm>
            <a:custGeom>
              <a:avLst/>
              <a:gdLst>
                <a:gd name="T0" fmla="*/ 24 w 48"/>
                <a:gd name="T1" fmla="*/ 0 h 49"/>
                <a:gd name="T2" fmla="*/ 48 w 48"/>
                <a:gd name="T3" fmla="*/ 24 h 49"/>
                <a:gd name="T4" fmla="*/ 24 w 48"/>
                <a:gd name="T5" fmla="*/ 49 h 49"/>
                <a:gd name="T6" fmla="*/ 0 w 48"/>
                <a:gd name="T7" fmla="*/ 24 h 49"/>
                <a:gd name="T8" fmla="*/ 24 w 48"/>
                <a:gd name="T9" fmla="*/ 0 h 49"/>
                <a:gd name="T10" fmla="*/ 24 w 48"/>
                <a:gd name="T11" fmla="*/ 41 h 49"/>
                <a:gd name="T12" fmla="*/ 41 w 48"/>
                <a:gd name="T13" fmla="*/ 24 h 49"/>
                <a:gd name="T14" fmla="*/ 24 w 48"/>
                <a:gd name="T15" fmla="*/ 7 h 49"/>
                <a:gd name="T16" fmla="*/ 7 w 48"/>
                <a:gd name="T17" fmla="*/ 24 h 49"/>
                <a:gd name="T18" fmla="*/ 24 w 48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cubicBezTo>
                    <a:pt x="37" y="0"/>
                    <a:pt x="48" y="10"/>
                    <a:pt x="48" y="24"/>
                  </a:cubicBezTo>
                  <a:cubicBezTo>
                    <a:pt x="48" y="39"/>
                    <a:pt x="37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900"/>
            </a:p>
          </p:txBody>
        </p:sp>
        <p:sp>
          <p:nvSpPr>
            <p:cNvPr id="30" name="Freeform 55"/>
            <p:cNvSpPr>
              <a:spLocks/>
            </p:cNvSpPr>
            <p:nvPr userDrawn="1"/>
          </p:nvSpPr>
          <p:spPr bwMode="auto">
            <a:xfrm>
              <a:off x="3867553" y="2588936"/>
              <a:ext cx="92973" cy="112044"/>
            </a:xfrm>
            <a:custGeom>
              <a:avLst/>
              <a:gdLst>
                <a:gd name="T0" fmla="*/ 39 w 39"/>
                <a:gd name="T1" fmla="*/ 0 h 47"/>
                <a:gd name="T2" fmla="*/ 39 w 39"/>
                <a:gd name="T3" fmla="*/ 47 h 47"/>
                <a:gd name="T4" fmla="*/ 32 w 39"/>
                <a:gd name="T5" fmla="*/ 47 h 47"/>
                <a:gd name="T6" fmla="*/ 15 w 39"/>
                <a:gd name="T7" fmla="*/ 24 h 47"/>
                <a:gd name="T8" fmla="*/ 7 w 39"/>
                <a:gd name="T9" fmla="*/ 12 h 47"/>
                <a:gd name="T10" fmla="*/ 7 w 39"/>
                <a:gd name="T11" fmla="*/ 12 h 47"/>
                <a:gd name="T12" fmla="*/ 7 w 39"/>
                <a:gd name="T13" fmla="*/ 27 h 47"/>
                <a:gd name="T14" fmla="*/ 7 w 39"/>
                <a:gd name="T15" fmla="*/ 47 h 47"/>
                <a:gd name="T16" fmla="*/ 0 w 39"/>
                <a:gd name="T17" fmla="*/ 47 h 47"/>
                <a:gd name="T18" fmla="*/ 0 w 39"/>
                <a:gd name="T19" fmla="*/ 0 h 47"/>
                <a:gd name="T20" fmla="*/ 7 w 39"/>
                <a:gd name="T21" fmla="*/ 0 h 47"/>
                <a:gd name="T22" fmla="*/ 24 w 39"/>
                <a:gd name="T23" fmla="*/ 23 h 47"/>
                <a:gd name="T24" fmla="*/ 32 w 39"/>
                <a:gd name="T25" fmla="*/ 34 h 47"/>
                <a:gd name="T26" fmla="*/ 32 w 39"/>
                <a:gd name="T27" fmla="*/ 34 h 47"/>
                <a:gd name="T28" fmla="*/ 32 w 39"/>
                <a:gd name="T29" fmla="*/ 20 h 47"/>
                <a:gd name="T30" fmla="*/ 32 w 39"/>
                <a:gd name="T31" fmla="*/ 0 h 47"/>
                <a:gd name="T32" fmla="*/ 39 w 39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47">
                  <a:moveTo>
                    <a:pt x="39" y="0"/>
                  </a:moveTo>
                  <a:cubicBezTo>
                    <a:pt x="39" y="47"/>
                    <a:pt x="39" y="47"/>
                    <a:pt x="39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1" y="18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9"/>
                    <a:pt x="7" y="2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7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900"/>
            </a:p>
          </p:txBody>
        </p:sp>
        <p:sp>
          <p:nvSpPr>
            <p:cNvPr id="31" name="Freeform 56"/>
            <p:cNvSpPr>
              <a:spLocks noEditPoints="1"/>
            </p:cNvSpPr>
            <p:nvPr userDrawn="1"/>
          </p:nvSpPr>
          <p:spPr bwMode="auto">
            <a:xfrm>
              <a:off x="3996284" y="2588936"/>
              <a:ext cx="104892" cy="112044"/>
            </a:xfrm>
            <a:custGeom>
              <a:avLst/>
              <a:gdLst>
                <a:gd name="T0" fmla="*/ 20 w 44"/>
                <a:gd name="T1" fmla="*/ 0 h 47"/>
                <a:gd name="T2" fmla="*/ 44 w 44"/>
                <a:gd name="T3" fmla="*/ 24 h 47"/>
                <a:gd name="T4" fmla="*/ 20 w 44"/>
                <a:gd name="T5" fmla="*/ 47 h 47"/>
                <a:gd name="T6" fmla="*/ 0 w 44"/>
                <a:gd name="T7" fmla="*/ 47 h 47"/>
                <a:gd name="T8" fmla="*/ 0 w 44"/>
                <a:gd name="T9" fmla="*/ 0 h 47"/>
                <a:gd name="T10" fmla="*/ 20 w 44"/>
                <a:gd name="T11" fmla="*/ 0 h 47"/>
                <a:gd name="T12" fmla="*/ 20 w 44"/>
                <a:gd name="T13" fmla="*/ 40 h 47"/>
                <a:gd name="T14" fmla="*/ 36 w 44"/>
                <a:gd name="T15" fmla="*/ 24 h 47"/>
                <a:gd name="T16" fmla="*/ 20 w 44"/>
                <a:gd name="T17" fmla="*/ 7 h 47"/>
                <a:gd name="T18" fmla="*/ 7 w 44"/>
                <a:gd name="T19" fmla="*/ 7 h 47"/>
                <a:gd name="T20" fmla="*/ 7 w 44"/>
                <a:gd name="T21" fmla="*/ 40 h 47"/>
                <a:gd name="T22" fmla="*/ 20 w 44"/>
                <a:gd name="T23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47">
                  <a:moveTo>
                    <a:pt x="20" y="0"/>
                  </a:moveTo>
                  <a:cubicBezTo>
                    <a:pt x="33" y="0"/>
                    <a:pt x="44" y="10"/>
                    <a:pt x="44" y="24"/>
                  </a:cubicBezTo>
                  <a:cubicBezTo>
                    <a:pt x="44" y="38"/>
                    <a:pt x="33" y="47"/>
                    <a:pt x="2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0" y="0"/>
                  </a:lnTo>
                  <a:close/>
                  <a:moveTo>
                    <a:pt x="20" y="40"/>
                  </a:moveTo>
                  <a:cubicBezTo>
                    <a:pt x="29" y="40"/>
                    <a:pt x="36" y="34"/>
                    <a:pt x="36" y="24"/>
                  </a:cubicBezTo>
                  <a:cubicBezTo>
                    <a:pt x="36" y="13"/>
                    <a:pt x="29" y="7"/>
                    <a:pt x="20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0"/>
                    <a:pt x="7" y="40"/>
                    <a:pt x="7" y="40"/>
                  </a:cubicBezTo>
                  <a:lnTo>
                    <a:pt x="20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900"/>
            </a:p>
          </p:txBody>
        </p:sp>
        <p:sp>
          <p:nvSpPr>
            <p:cNvPr id="32" name="Freeform 57"/>
            <p:cNvSpPr>
              <a:spLocks/>
            </p:cNvSpPr>
            <p:nvPr userDrawn="1"/>
          </p:nvSpPr>
          <p:spPr bwMode="auto">
            <a:xfrm>
              <a:off x="4163158" y="2588936"/>
              <a:ext cx="88205" cy="112044"/>
            </a:xfrm>
            <a:custGeom>
              <a:avLst/>
              <a:gdLst>
                <a:gd name="T0" fmla="*/ 74 w 74"/>
                <a:gd name="T1" fmla="*/ 0 h 94"/>
                <a:gd name="T2" fmla="*/ 74 w 74"/>
                <a:gd name="T3" fmla="*/ 14 h 94"/>
                <a:gd name="T4" fmla="*/ 44 w 74"/>
                <a:gd name="T5" fmla="*/ 14 h 94"/>
                <a:gd name="T6" fmla="*/ 44 w 74"/>
                <a:gd name="T7" fmla="*/ 94 h 94"/>
                <a:gd name="T8" fmla="*/ 30 w 74"/>
                <a:gd name="T9" fmla="*/ 94 h 94"/>
                <a:gd name="T10" fmla="*/ 30 w 74"/>
                <a:gd name="T11" fmla="*/ 14 h 94"/>
                <a:gd name="T12" fmla="*/ 0 w 74"/>
                <a:gd name="T13" fmla="*/ 14 h 94"/>
                <a:gd name="T14" fmla="*/ 0 w 74"/>
                <a:gd name="T15" fmla="*/ 0 h 94"/>
                <a:gd name="T16" fmla="*/ 74 w 74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94">
                  <a:moveTo>
                    <a:pt x="74" y="0"/>
                  </a:moveTo>
                  <a:lnTo>
                    <a:pt x="74" y="14"/>
                  </a:lnTo>
                  <a:lnTo>
                    <a:pt x="44" y="14"/>
                  </a:lnTo>
                  <a:lnTo>
                    <a:pt x="44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900"/>
            </a:p>
          </p:txBody>
        </p:sp>
        <p:sp>
          <p:nvSpPr>
            <p:cNvPr id="33" name="Freeform 58"/>
            <p:cNvSpPr>
              <a:spLocks/>
            </p:cNvSpPr>
            <p:nvPr userDrawn="1"/>
          </p:nvSpPr>
          <p:spPr bwMode="auto">
            <a:xfrm>
              <a:off x="4275203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94 h 94"/>
                <a:gd name="T4" fmla="*/ 60 w 76"/>
                <a:gd name="T5" fmla="*/ 94 h 94"/>
                <a:gd name="T6" fmla="*/ 60 w 76"/>
                <a:gd name="T7" fmla="*/ 52 h 94"/>
                <a:gd name="T8" fmla="*/ 16 w 76"/>
                <a:gd name="T9" fmla="*/ 52 h 94"/>
                <a:gd name="T10" fmla="*/ 16 w 76"/>
                <a:gd name="T11" fmla="*/ 94 h 94"/>
                <a:gd name="T12" fmla="*/ 0 w 76"/>
                <a:gd name="T13" fmla="*/ 94 h 94"/>
                <a:gd name="T14" fmla="*/ 0 w 76"/>
                <a:gd name="T15" fmla="*/ 0 h 94"/>
                <a:gd name="T16" fmla="*/ 16 w 76"/>
                <a:gd name="T17" fmla="*/ 0 h 94"/>
                <a:gd name="T18" fmla="*/ 16 w 76"/>
                <a:gd name="T19" fmla="*/ 38 h 94"/>
                <a:gd name="T20" fmla="*/ 60 w 76"/>
                <a:gd name="T21" fmla="*/ 38 h 94"/>
                <a:gd name="T22" fmla="*/ 60 w 76"/>
                <a:gd name="T23" fmla="*/ 0 h 94"/>
                <a:gd name="T24" fmla="*/ 76 w 7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94"/>
                  </a:lnTo>
                  <a:lnTo>
                    <a:pt x="60" y="94"/>
                  </a:lnTo>
                  <a:lnTo>
                    <a:pt x="60" y="52"/>
                  </a:lnTo>
                  <a:lnTo>
                    <a:pt x="16" y="52"/>
                  </a:lnTo>
                  <a:lnTo>
                    <a:pt x="1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38"/>
                  </a:lnTo>
                  <a:lnTo>
                    <a:pt x="60" y="38"/>
                  </a:lnTo>
                  <a:lnTo>
                    <a:pt x="6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900"/>
            </a:p>
          </p:txBody>
        </p:sp>
        <p:sp>
          <p:nvSpPr>
            <p:cNvPr id="34" name="Freeform 59"/>
            <p:cNvSpPr>
              <a:spLocks/>
            </p:cNvSpPr>
            <p:nvPr userDrawn="1"/>
          </p:nvSpPr>
          <p:spPr bwMode="auto">
            <a:xfrm>
              <a:off x="4399166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900"/>
            </a:p>
          </p:txBody>
        </p:sp>
        <p:sp>
          <p:nvSpPr>
            <p:cNvPr id="35" name="Freeform 60"/>
            <p:cNvSpPr>
              <a:spLocks/>
            </p:cNvSpPr>
            <p:nvPr userDrawn="1"/>
          </p:nvSpPr>
          <p:spPr bwMode="auto">
            <a:xfrm>
              <a:off x="4546969" y="2586552"/>
              <a:ext cx="109660" cy="116812"/>
            </a:xfrm>
            <a:custGeom>
              <a:avLst/>
              <a:gdLst>
                <a:gd name="T0" fmla="*/ 38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9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8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8" y="14"/>
                  </a:moveTo>
                  <a:cubicBezTo>
                    <a:pt x="35" y="10"/>
                    <a:pt x="30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5" y="41"/>
                    <a:pt x="24" y="41"/>
                  </a:cubicBezTo>
                  <a:cubicBezTo>
                    <a:pt x="30" y="41"/>
                    <a:pt x="36" y="38"/>
                    <a:pt x="39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4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8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900"/>
            </a:p>
          </p:txBody>
        </p:sp>
        <p:sp>
          <p:nvSpPr>
            <p:cNvPr id="36" name="Freeform 61"/>
            <p:cNvSpPr>
              <a:spLocks noEditPoints="1"/>
            </p:cNvSpPr>
            <p:nvPr userDrawn="1"/>
          </p:nvSpPr>
          <p:spPr bwMode="auto">
            <a:xfrm>
              <a:off x="4673317" y="2586552"/>
              <a:ext cx="116812" cy="116812"/>
            </a:xfrm>
            <a:custGeom>
              <a:avLst/>
              <a:gdLst>
                <a:gd name="T0" fmla="*/ 24 w 49"/>
                <a:gd name="T1" fmla="*/ 0 h 49"/>
                <a:gd name="T2" fmla="*/ 49 w 49"/>
                <a:gd name="T3" fmla="*/ 24 h 49"/>
                <a:gd name="T4" fmla="*/ 24 w 49"/>
                <a:gd name="T5" fmla="*/ 49 h 49"/>
                <a:gd name="T6" fmla="*/ 0 w 49"/>
                <a:gd name="T7" fmla="*/ 24 h 49"/>
                <a:gd name="T8" fmla="*/ 24 w 49"/>
                <a:gd name="T9" fmla="*/ 0 h 49"/>
                <a:gd name="T10" fmla="*/ 24 w 49"/>
                <a:gd name="T11" fmla="*/ 41 h 49"/>
                <a:gd name="T12" fmla="*/ 41 w 49"/>
                <a:gd name="T13" fmla="*/ 24 h 49"/>
                <a:gd name="T14" fmla="*/ 24 w 49"/>
                <a:gd name="T15" fmla="*/ 7 h 49"/>
                <a:gd name="T16" fmla="*/ 8 w 49"/>
                <a:gd name="T17" fmla="*/ 24 h 49"/>
                <a:gd name="T18" fmla="*/ 24 w 49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49">
                  <a:moveTo>
                    <a:pt x="24" y="0"/>
                  </a:moveTo>
                  <a:cubicBezTo>
                    <a:pt x="38" y="0"/>
                    <a:pt x="49" y="10"/>
                    <a:pt x="49" y="24"/>
                  </a:cubicBezTo>
                  <a:cubicBezTo>
                    <a:pt x="49" y="39"/>
                    <a:pt x="38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5" y="7"/>
                    <a:pt x="8" y="14"/>
                    <a:pt x="8" y="24"/>
                  </a:cubicBezTo>
                  <a:cubicBezTo>
                    <a:pt x="8" y="35"/>
                    <a:pt x="15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900"/>
            </a:p>
          </p:txBody>
        </p:sp>
        <p:sp>
          <p:nvSpPr>
            <p:cNvPr id="37" name="Freeform 62"/>
            <p:cNvSpPr>
              <a:spLocks/>
            </p:cNvSpPr>
            <p:nvPr userDrawn="1"/>
          </p:nvSpPr>
          <p:spPr bwMode="auto">
            <a:xfrm>
              <a:off x="4813968" y="2588936"/>
              <a:ext cx="95357" cy="112044"/>
            </a:xfrm>
            <a:custGeom>
              <a:avLst/>
              <a:gdLst>
                <a:gd name="T0" fmla="*/ 40 w 40"/>
                <a:gd name="T1" fmla="*/ 0 h 47"/>
                <a:gd name="T2" fmla="*/ 40 w 40"/>
                <a:gd name="T3" fmla="*/ 47 h 47"/>
                <a:gd name="T4" fmla="*/ 33 w 40"/>
                <a:gd name="T5" fmla="*/ 47 h 47"/>
                <a:gd name="T6" fmla="*/ 16 w 40"/>
                <a:gd name="T7" fmla="*/ 24 h 47"/>
                <a:gd name="T8" fmla="*/ 8 w 40"/>
                <a:gd name="T9" fmla="*/ 12 h 47"/>
                <a:gd name="T10" fmla="*/ 7 w 40"/>
                <a:gd name="T11" fmla="*/ 12 h 47"/>
                <a:gd name="T12" fmla="*/ 8 w 40"/>
                <a:gd name="T13" fmla="*/ 27 h 47"/>
                <a:gd name="T14" fmla="*/ 8 w 40"/>
                <a:gd name="T15" fmla="*/ 47 h 47"/>
                <a:gd name="T16" fmla="*/ 0 w 40"/>
                <a:gd name="T17" fmla="*/ 47 h 47"/>
                <a:gd name="T18" fmla="*/ 0 w 40"/>
                <a:gd name="T19" fmla="*/ 0 h 47"/>
                <a:gd name="T20" fmla="*/ 7 w 40"/>
                <a:gd name="T21" fmla="*/ 0 h 47"/>
                <a:gd name="T22" fmla="*/ 24 w 40"/>
                <a:gd name="T23" fmla="*/ 23 h 47"/>
                <a:gd name="T24" fmla="*/ 32 w 40"/>
                <a:gd name="T25" fmla="*/ 34 h 47"/>
                <a:gd name="T26" fmla="*/ 32 w 40"/>
                <a:gd name="T27" fmla="*/ 34 h 47"/>
                <a:gd name="T28" fmla="*/ 32 w 40"/>
                <a:gd name="T29" fmla="*/ 20 h 47"/>
                <a:gd name="T30" fmla="*/ 32 w 40"/>
                <a:gd name="T31" fmla="*/ 0 h 47"/>
                <a:gd name="T32" fmla="*/ 40 w 40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47">
                  <a:moveTo>
                    <a:pt x="40" y="0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2" y="18"/>
                    <a:pt x="8" y="12"/>
                    <a:pt x="8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8" y="19"/>
                    <a:pt x="8" y="2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8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900"/>
            </a:p>
          </p:txBody>
        </p:sp>
        <p:sp>
          <p:nvSpPr>
            <p:cNvPr id="38" name="Freeform 63"/>
            <p:cNvSpPr>
              <a:spLocks/>
            </p:cNvSpPr>
            <p:nvPr userDrawn="1"/>
          </p:nvSpPr>
          <p:spPr bwMode="auto">
            <a:xfrm>
              <a:off x="4930780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2 w 76"/>
                <a:gd name="T9" fmla="*/ 94 h 94"/>
                <a:gd name="T10" fmla="*/ 32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2" y="94"/>
                  </a:lnTo>
                  <a:lnTo>
                    <a:pt x="32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900"/>
            </a:p>
          </p:txBody>
        </p:sp>
        <p:sp>
          <p:nvSpPr>
            <p:cNvPr id="39" name="Freeform 64"/>
            <p:cNvSpPr>
              <a:spLocks noEditPoints="1"/>
            </p:cNvSpPr>
            <p:nvPr userDrawn="1"/>
          </p:nvSpPr>
          <p:spPr bwMode="auto">
            <a:xfrm>
              <a:off x="5045208" y="2588936"/>
              <a:ext cx="83437" cy="112044"/>
            </a:xfrm>
            <a:custGeom>
              <a:avLst/>
              <a:gdLst>
                <a:gd name="T0" fmla="*/ 26 w 35"/>
                <a:gd name="T1" fmla="*/ 47 h 47"/>
                <a:gd name="T2" fmla="*/ 17 w 35"/>
                <a:gd name="T3" fmla="*/ 30 h 47"/>
                <a:gd name="T4" fmla="*/ 15 w 35"/>
                <a:gd name="T5" fmla="*/ 30 h 47"/>
                <a:gd name="T6" fmla="*/ 7 w 35"/>
                <a:gd name="T7" fmla="*/ 30 h 47"/>
                <a:gd name="T8" fmla="*/ 7 w 35"/>
                <a:gd name="T9" fmla="*/ 47 h 47"/>
                <a:gd name="T10" fmla="*/ 0 w 35"/>
                <a:gd name="T11" fmla="*/ 47 h 47"/>
                <a:gd name="T12" fmla="*/ 0 w 35"/>
                <a:gd name="T13" fmla="*/ 0 h 47"/>
                <a:gd name="T14" fmla="*/ 15 w 35"/>
                <a:gd name="T15" fmla="*/ 0 h 47"/>
                <a:gd name="T16" fmla="*/ 33 w 35"/>
                <a:gd name="T17" fmla="*/ 15 h 47"/>
                <a:gd name="T18" fmla="*/ 24 w 35"/>
                <a:gd name="T19" fmla="*/ 29 h 47"/>
                <a:gd name="T20" fmla="*/ 35 w 35"/>
                <a:gd name="T21" fmla="*/ 47 h 47"/>
                <a:gd name="T22" fmla="*/ 26 w 35"/>
                <a:gd name="T23" fmla="*/ 47 h 47"/>
                <a:gd name="T24" fmla="*/ 16 w 35"/>
                <a:gd name="T25" fmla="*/ 24 h 47"/>
                <a:gd name="T26" fmla="*/ 25 w 35"/>
                <a:gd name="T27" fmla="*/ 15 h 47"/>
                <a:gd name="T28" fmla="*/ 16 w 35"/>
                <a:gd name="T29" fmla="*/ 7 h 47"/>
                <a:gd name="T30" fmla="*/ 7 w 35"/>
                <a:gd name="T31" fmla="*/ 7 h 47"/>
                <a:gd name="T32" fmla="*/ 7 w 35"/>
                <a:gd name="T33" fmla="*/ 24 h 47"/>
                <a:gd name="T34" fmla="*/ 16 w 35"/>
                <a:gd name="T35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47">
                  <a:moveTo>
                    <a:pt x="26" y="47"/>
                  </a:moveTo>
                  <a:cubicBezTo>
                    <a:pt x="17" y="30"/>
                    <a:pt x="17" y="30"/>
                    <a:pt x="17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6" y="0"/>
                    <a:pt x="33" y="6"/>
                    <a:pt x="33" y="15"/>
                  </a:cubicBezTo>
                  <a:cubicBezTo>
                    <a:pt x="33" y="22"/>
                    <a:pt x="30" y="26"/>
                    <a:pt x="24" y="29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26" y="47"/>
                  </a:lnTo>
                  <a:close/>
                  <a:moveTo>
                    <a:pt x="16" y="24"/>
                  </a:moveTo>
                  <a:cubicBezTo>
                    <a:pt x="22" y="24"/>
                    <a:pt x="25" y="20"/>
                    <a:pt x="25" y="15"/>
                  </a:cubicBezTo>
                  <a:cubicBezTo>
                    <a:pt x="25" y="10"/>
                    <a:pt x="22" y="7"/>
                    <a:pt x="1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24"/>
                    <a:pt x="7" y="24"/>
                    <a:pt x="7" y="24"/>
                  </a:cubicBezTo>
                  <a:lnTo>
                    <a:pt x="16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900"/>
            </a:p>
          </p:txBody>
        </p:sp>
        <p:sp>
          <p:nvSpPr>
            <p:cNvPr id="40" name="Freeform 65"/>
            <p:cNvSpPr>
              <a:spLocks noEditPoints="1"/>
            </p:cNvSpPr>
            <p:nvPr userDrawn="1"/>
          </p:nvSpPr>
          <p:spPr bwMode="auto">
            <a:xfrm>
              <a:off x="5142949" y="2588936"/>
              <a:ext cx="109660" cy="112044"/>
            </a:xfrm>
            <a:custGeom>
              <a:avLst/>
              <a:gdLst>
                <a:gd name="T0" fmla="*/ 34 w 46"/>
                <a:gd name="T1" fmla="*/ 36 h 47"/>
                <a:gd name="T2" fmla="*/ 12 w 46"/>
                <a:gd name="T3" fmla="*/ 36 h 47"/>
                <a:gd name="T4" fmla="*/ 8 w 46"/>
                <a:gd name="T5" fmla="*/ 47 h 47"/>
                <a:gd name="T6" fmla="*/ 0 w 46"/>
                <a:gd name="T7" fmla="*/ 47 h 47"/>
                <a:gd name="T8" fmla="*/ 20 w 46"/>
                <a:gd name="T9" fmla="*/ 0 h 47"/>
                <a:gd name="T10" fmla="*/ 26 w 46"/>
                <a:gd name="T11" fmla="*/ 0 h 47"/>
                <a:gd name="T12" fmla="*/ 46 w 46"/>
                <a:gd name="T13" fmla="*/ 47 h 47"/>
                <a:gd name="T14" fmla="*/ 38 w 46"/>
                <a:gd name="T15" fmla="*/ 47 h 47"/>
                <a:gd name="T16" fmla="*/ 34 w 46"/>
                <a:gd name="T17" fmla="*/ 36 h 47"/>
                <a:gd name="T18" fmla="*/ 31 w 46"/>
                <a:gd name="T19" fmla="*/ 30 h 47"/>
                <a:gd name="T20" fmla="*/ 25 w 46"/>
                <a:gd name="T21" fmla="*/ 15 h 47"/>
                <a:gd name="T22" fmla="*/ 23 w 46"/>
                <a:gd name="T23" fmla="*/ 9 h 47"/>
                <a:gd name="T24" fmla="*/ 23 w 46"/>
                <a:gd name="T25" fmla="*/ 9 h 47"/>
                <a:gd name="T26" fmla="*/ 21 w 46"/>
                <a:gd name="T27" fmla="*/ 15 h 47"/>
                <a:gd name="T28" fmla="*/ 15 w 46"/>
                <a:gd name="T29" fmla="*/ 30 h 47"/>
                <a:gd name="T30" fmla="*/ 31 w 46"/>
                <a:gd name="T31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47">
                  <a:moveTo>
                    <a:pt x="34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8" y="47"/>
                    <a:pt x="38" y="47"/>
                    <a:pt x="38" y="47"/>
                  </a:cubicBezTo>
                  <a:lnTo>
                    <a:pt x="34" y="36"/>
                  </a:lnTo>
                  <a:close/>
                  <a:moveTo>
                    <a:pt x="31" y="30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4" y="13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2" y="13"/>
                    <a:pt x="21" y="15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31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900"/>
            </a:p>
          </p:txBody>
        </p:sp>
        <p:sp>
          <p:nvSpPr>
            <p:cNvPr id="41" name="Freeform 66"/>
            <p:cNvSpPr>
              <a:spLocks/>
            </p:cNvSpPr>
            <p:nvPr userDrawn="1"/>
          </p:nvSpPr>
          <p:spPr bwMode="auto">
            <a:xfrm>
              <a:off x="5262145" y="2586552"/>
              <a:ext cx="109660" cy="116812"/>
            </a:xfrm>
            <a:custGeom>
              <a:avLst/>
              <a:gdLst>
                <a:gd name="T0" fmla="*/ 37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8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7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7" y="14"/>
                  </a:moveTo>
                  <a:cubicBezTo>
                    <a:pt x="35" y="10"/>
                    <a:pt x="29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  <a:cubicBezTo>
                    <a:pt x="30" y="41"/>
                    <a:pt x="36" y="38"/>
                    <a:pt x="38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3" y="49"/>
                    <a:pt x="24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10"/>
                    <a:pt x="10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900"/>
            </a:p>
          </p:txBody>
        </p:sp>
        <p:sp>
          <p:nvSpPr>
            <p:cNvPr id="42" name="Freeform 67"/>
            <p:cNvSpPr>
              <a:spLocks/>
            </p:cNvSpPr>
            <p:nvPr userDrawn="1"/>
          </p:nvSpPr>
          <p:spPr bwMode="auto">
            <a:xfrm>
              <a:off x="5383725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0 w 76"/>
                <a:gd name="T9" fmla="*/ 94 h 94"/>
                <a:gd name="T10" fmla="*/ 30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900"/>
            </a:p>
          </p:txBody>
        </p:sp>
        <p:sp>
          <p:nvSpPr>
            <p:cNvPr id="43" name="Freeform 68"/>
            <p:cNvSpPr>
              <a:spLocks/>
            </p:cNvSpPr>
            <p:nvPr userDrawn="1"/>
          </p:nvSpPr>
          <p:spPr bwMode="auto">
            <a:xfrm>
              <a:off x="4444461" y="2100233"/>
              <a:ext cx="45294" cy="66750"/>
            </a:xfrm>
            <a:custGeom>
              <a:avLst/>
              <a:gdLst>
                <a:gd name="T0" fmla="*/ 17 w 19"/>
                <a:gd name="T1" fmla="*/ 13 h 28"/>
                <a:gd name="T2" fmla="*/ 5 w 19"/>
                <a:gd name="T3" fmla="*/ 9 h 28"/>
                <a:gd name="T4" fmla="*/ 8 w 19"/>
                <a:gd name="T5" fmla="*/ 25 h 28"/>
                <a:gd name="T6" fmla="*/ 13 w 19"/>
                <a:gd name="T7" fmla="*/ 26 h 28"/>
                <a:gd name="T8" fmla="*/ 14 w 19"/>
                <a:gd name="T9" fmla="*/ 21 h 28"/>
                <a:gd name="T10" fmla="*/ 17 w 19"/>
                <a:gd name="T11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8">
                  <a:moveTo>
                    <a:pt x="17" y="13"/>
                  </a:moveTo>
                  <a:cubicBezTo>
                    <a:pt x="17" y="13"/>
                    <a:pt x="12" y="0"/>
                    <a:pt x="5" y="9"/>
                  </a:cubicBezTo>
                  <a:cubicBezTo>
                    <a:pt x="5" y="9"/>
                    <a:pt x="0" y="13"/>
                    <a:pt x="8" y="25"/>
                  </a:cubicBezTo>
                  <a:cubicBezTo>
                    <a:pt x="8" y="25"/>
                    <a:pt x="10" y="28"/>
                    <a:pt x="13" y="26"/>
                  </a:cubicBezTo>
                  <a:cubicBezTo>
                    <a:pt x="13" y="26"/>
                    <a:pt x="16" y="26"/>
                    <a:pt x="14" y="21"/>
                  </a:cubicBezTo>
                  <a:cubicBezTo>
                    <a:pt x="14" y="21"/>
                    <a:pt x="19" y="21"/>
                    <a:pt x="17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900"/>
            </a:p>
          </p:txBody>
        </p:sp>
        <p:sp>
          <p:nvSpPr>
            <p:cNvPr id="44" name="Freeform 69"/>
            <p:cNvSpPr>
              <a:spLocks/>
            </p:cNvSpPr>
            <p:nvPr userDrawn="1"/>
          </p:nvSpPr>
          <p:spPr bwMode="auto">
            <a:xfrm>
              <a:off x="5884348" y="2088313"/>
              <a:ext cx="45294" cy="64366"/>
            </a:xfrm>
            <a:custGeom>
              <a:avLst/>
              <a:gdLst>
                <a:gd name="T0" fmla="*/ 16 w 19"/>
                <a:gd name="T1" fmla="*/ 12 h 27"/>
                <a:gd name="T2" fmla="*/ 4 w 19"/>
                <a:gd name="T3" fmla="*/ 8 h 27"/>
                <a:gd name="T4" fmla="*/ 8 w 19"/>
                <a:gd name="T5" fmla="*/ 24 h 27"/>
                <a:gd name="T6" fmla="*/ 12 w 19"/>
                <a:gd name="T7" fmla="*/ 26 h 27"/>
                <a:gd name="T8" fmla="*/ 14 w 19"/>
                <a:gd name="T9" fmla="*/ 21 h 27"/>
                <a:gd name="T10" fmla="*/ 16 w 19"/>
                <a:gd name="T11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7">
                  <a:moveTo>
                    <a:pt x="16" y="12"/>
                  </a:moveTo>
                  <a:cubicBezTo>
                    <a:pt x="16" y="12"/>
                    <a:pt x="12" y="0"/>
                    <a:pt x="4" y="8"/>
                  </a:cubicBezTo>
                  <a:cubicBezTo>
                    <a:pt x="4" y="8"/>
                    <a:pt x="0" y="12"/>
                    <a:pt x="8" y="24"/>
                  </a:cubicBezTo>
                  <a:cubicBezTo>
                    <a:pt x="8" y="24"/>
                    <a:pt x="10" y="27"/>
                    <a:pt x="12" y="26"/>
                  </a:cubicBezTo>
                  <a:cubicBezTo>
                    <a:pt x="12" y="26"/>
                    <a:pt x="16" y="25"/>
                    <a:pt x="14" y="21"/>
                  </a:cubicBezTo>
                  <a:cubicBezTo>
                    <a:pt x="14" y="21"/>
                    <a:pt x="19" y="20"/>
                    <a:pt x="16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900"/>
            </a:p>
          </p:txBody>
        </p:sp>
        <p:sp>
          <p:nvSpPr>
            <p:cNvPr id="45" name="Freeform 70"/>
            <p:cNvSpPr>
              <a:spLocks noEditPoints="1"/>
            </p:cNvSpPr>
            <p:nvPr userDrawn="1"/>
          </p:nvSpPr>
          <p:spPr bwMode="auto">
            <a:xfrm>
              <a:off x="2697049" y="2076393"/>
              <a:ext cx="1022701" cy="488703"/>
            </a:xfrm>
            <a:custGeom>
              <a:avLst/>
              <a:gdLst>
                <a:gd name="T0" fmla="*/ 406 w 429"/>
                <a:gd name="T1" fmla="*/ 144 h 205"/>
                <a:gd name="T2" fmla="*/ 377 w 429"/>
                <a:gd name="T3" fmla="*/ 95 h 205"/>
                <a:gd name="T4" fmla="*/ 429 w 429"/>
                <a:gd name="T5" fmla="*/ 20 h 205"/>
                <a:gd name="T6" fmla="*/ 397 w 429"/>
                <a:gd name="T7" fmla="*/ 31 h 205"/>
                <a:gd name="T8" fmla="*/ 368 w 429"/>
                <a:gd name="T9" fmla="*/ 93 h 205"/>
                <a:gd name="T10" fmla="*/ 275 w 429"/>
                <a:gd name="T11" fmla="*/ 150 h 205"/>
                <a:gd name="T12" fmla="*/ 235 w 429"/>
                <a:gd name="T13" fmla="*/ 134 h 205"/>
                <a:gd name="T14" fmla="*/ 253 w 429"/>
                <a:gd name="T15" fmla="*/ 122 h 205"/>
                <a:gd name="T16" fmla="*/ 259 w 429"/>
                <a:gd name="T17" fmla="*/ 105 h 205"/>
                <a:gd name="T18" fmla="*/ 228 w 429"/>
                <a:gd name="T19" fmla="*/ 123 h 205"/>
                <a:gd name="T20" fmla="*/ 228 w 429"/>
                <a:gd name="T21" fmla="*/ 130 h 205"/>
                <a:gd name="T22" fmla="*/ 183 w 429"/>
                <a:gd name="T23" fmla="*/ 143 h 205"/>
                <a:gd name="T24" fmla="*/ 79 w 429"/>
                <a:gd name="T25" fmla="*/ 102 h 205"/>
                <a:gd name="T26" fmla="*/ 132 w 429"/>
                <a:gd name="T27" fmla="*/ 47 h 205"/>
                <a:gd name="T28" fmla="*/ 121 w 429"/>
                <a:gd name="T29" fmla="*/ 29 h 205"/>
                <a:gd name="T30" fmla="*/ 17 w 429"/>
                <a:gd name="T31" fmla="*/ 143 h 205"/>
                <a:gd name="T32" fmla="*/ 23 w 429"/>
                <a:gd name="T33" fmla="*/ 198 h 205"/>
                <a:gd name="T34" fmla="*/ 64 w 429"/>
                <a:gd name="T35" fmla="*/ 117 h 205"/>
                <a:gd name="T36" fmla="*/ 69 w 429"/>
                <a:gd name="T37" fmla="*/ 108 h 205"/>
                <a:gd name="T38" fmla="*/ 99 w 429"/>
                <a:gd name="T39" fmla="*/ 130 h 205"/>
                <a:gd name="T40" fmla="*/ 227 w 429"/>
                <a:gd name="T41" fmla="*/ 138 h 205"/>
                <a:gd name="T42" fmla="*/ 307 w 429"/>
                <a:gd name="T43" fmla="*/ 145 h 205"/>
                <a:gd name="T44" fmla="*/ 368 w 429"/>
                <a:gd name="T45" fmla="*/ 102 h 205"/>
                <a:gd name="T46" fmla="*/ 379 w 429"/>
                <a:gd name="T47" fmla="*/ 136 h 205"/>
                <a:gd name="T48" fmla="*/ 404 w 429"/>
                <a:gd name="T49" fmla="*/ 150 h 205"/>
                <a:gd name="T50" fmla="*/ 406 w 429"/>
                <a:gd name="T51" fmla="*/ 144 h 205"/>
                <a:gd name="T52" fmla="*/ 380 w 429"/>
                <a:gd name="T53" fmla="*/ 76 h 205"/>
                <a:gd name="T54" fmla="*/ 417 w 429"/>
                <a:gd name="T55" fmla="*/ 23 h 205"/>
                <a:gd name="T56" fmla="*/ 410 w 429"/>
                <a:gd name="T57" fmla="*/ 47 h 205"/>
                <a:gd name="T58" fmla="*/ 378 w 429"/>
                <a:gd name="T59" fmla="*/ 84 h 205"/>
                <a:gd name="T60" fmla="*/ 380 w 429"/>
                <a:gd name="T61" fmla="*/ 76 h 205"/>
                <a:gd name="T62" fmla="*/ 237 w 429"/>
                <a:gd name="T63" fmla="*/ 123 h 205"/>
                <a:gd name="T64" fmla="*/ 253 w 429"/>
                <a:gd name="T65" fmla="*/ 111 h 205"/>
                <a:gd name="T66" fmla="*/ 236 w 429"/>
                <a:gd name="T67" fmla="*/ 125 h 205"/>
                <a:gd name="T68" fmla="*/ 237 w 429"/>
                <a:gd name="T69" fmla="*/ 123 h 205"/>
                <a:gd name="T70" fmla="*/ 69 w 429"/>
                <a:gd name="T71" fmla="*/ 95 h 205"/>
                <a:gd name="T72" fmla="*/ 60 w 429"/>
                <a:gd name="T73" fmla="*/ 88 h 205"/>
                <a:gd name="T74" fmla="*/ 58 w 429"/>
                <a:gd name="T75" fmla="*/ 97 h 205"/>
                <a:gd name="T76" fmla="*/ 57 w 429"/>
                <a:gd name="T77" fmla="*/ 112 h 205"/>
                <a:gd name="T78" fmla="*/ 57 w 429"/>
                <a:gd name="T79" fmla="*/ 112 h 205"/>
                <a:gd name="T80" fmla="*/ 31 w 429"/>
                <a:gd name="T81" fmla="*/ 181 h 205"/>
                <a:gd name="T82" fmla="*/ 22 w 429"/>
                <a:gd name="T83" fmla="*/ 187 h 205"/>
                <a:gd name="T84" fmla="*/ 25 w 429"/>
                <a:gd name="T85" fmla="*/ 149 h 205"/>
                <a:gd name="T86" fmla="*/ 110 w 429"/>
                <a:gd name="T87" fmla="*/ 40 h 205"/>
                <a:gd name="T88" fmla="*/ 122 w 429"/>
                <a:gd name="T89" fmla="*/ 49 h 205"/>
                <a:gd name="T90" fmla="*/ 69 w 429"/>
                <a:gd name="T91" fmla="*/ 9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9" h="205">
                  <a:moveTo>
                    <a:pt x="406" y="144"/>
                  </a:moveTo>
                  <a:cubicBezTo>
                    <a:pt x="379" y="136"/>
                    <a:pt x="375" y="112"/>
                    <a:pt x="377" y="95"/>
                  </a:cubicBezTo>
                  <a:cubicBezTo>
                    <a:pt x="424" y="52"/>
                    <a:pt x="429" y="20"/>
                    <a:pt x="429" y="20"/>
                  </a:cubicBezTo>
                  <a:cubicBezTo>
                    <a:pt x="426" y="0"/>
                    <a:pt x="397" y="31"/>
                    <a:pt x="397" y="31"/>
                  </a:cubicBezTo>
                  <a:cubicBezTo>
                    <a:pt x="377" y="56"/>
                    <a:pt x="370" y="77"/>
                    <a:pt x="368" y="93"/>
                  </a:cubicBezTo>
                  <a:cubicBezTo>
                    <a:pt x="318" y="141"/>
                    <a:pt x="275" y="150"/>
                    <a:pt x="275" y="150"/>
                  </a:cubicBezTo>
                  <a:cubicBezTo>
                    <a:pt x="253" y="157"/>
                    <a:pt x="237" y="147"/>
                    <a:pt x="235" y="134"/>
                  </a:cubicBezTo>
                  <a:cubicBezTo>
                    <a:pt x="247" y="128"/>
                    <a:pt x="253" y="122"/>
                    <a:pt x="253" y="122"/>
                  </a:cubicBezTo>
                  <a:cubicBezTo>
                    <a:pt x="267" y="112"/>
                    <a:pt x="259" y="105"/>
                    <a:pt x="259" y="105"/>
                  </a:cubicBezTo>
                  <a:cubicBezTo>
                    <a:pt x="240" y="87"/>
                    <a:pt x="228" y="123"/>
                    <a:pt x="228" y="123"/>
                  </a:cubicBezTo>
                  <a:cubicBezTo>
                    <a:pt x="228" y="126"/>
                    <a:pt x="228" y="128"/>
                    <a:pt x="228" y="130"/>
                  </a:cubicBezTo>
                  <a:cubicBezTo>
                    <a:pt x="204" y="142"/>
                    <a:pt x="183" y="143"/>
                    <a:pt x="183" y="143"/>
                  </a:cubicBezTo>
                  <a:cubicBezTo>
                    <a:pt x="113" y="141"/>
                    <a:pt x="79" y="102"/>
                    <a:pt x="79" y="102"/>
                  </a:cubicBezTo>
                  <a:cubicBezTo>
                    <a:pt x="117" y="82"/>
                    <a:pt x="132" y="47"/>
                    <a:pt x="132" y="47"/>
                  </a:cubicBezTo>
                  <a:cubicBezTo>
                    <a:pt x="138" y="28"/>
                    <a:pt x="121" y="29"/>
                    <a:pt x="121" y="29"/>
                  </a:cubicBezTo>
                  <a:cubicBezTo>
                    <a:pt x="59" y="36"/>
                    <a:pt x="17" y="143"/>
                    <a:pt x="17" y="143"/>
                  </a:cubicBezTo>
                  <a:cubicBezTo>
                    <a:pt x="0" y="191"/>
                    <a:pt x="23" y="198"/>
                    <a:pt x="23" y="198"/>
                  </a:cubicBezTo>
                  <a:cubicBezTo>
                    <a:pt x="42" y="205"/>
                    <a:pt x="64" y="117"/>
                    <a:pt x="64" y="117"/>
                  </a:cubicBezTo>
                  <a:cubicBezTo>
                    <a:pt x="65" y="105"/>
                    <a:pt x="69" y="108"/>
                    <a:pt x="69" y="108"/>
                  </a:cubicBezTo>
                  <a:cubicBezTo>
                    <a:pt x="71" y="113"/>
                    <a:pt x="99" y="130"/>
                    <a:pt x="99" y="130"/>
                  </a:cubicBezTo>
                  <a:cubicBezTo>
                    <a:pt x="157" y="160"/>
                    <a:pt x="202" y="150"/>
                    <a:pt x="227" y="138"/>
                  </a:cubicBezTo>
                  <a:cubicBezTo>
                    <a:pt x="231" y="184"/>
                    <a:pt x="307" y="145"/>
                    <a:pt x="307" y="145"/>
                  </a:cubicBezTo>
                  <a:cubicBezTo>
                    <a:pt x="332" y="130"/>
                    <a:pt x="352" y="116"/>
                    <a:pt x="368" y="102"/>
                  </a:cubicBezTo>
                  <a:cubicBezTo>
                    <a:pt x="369" y="123"/>
                    <a:pt x="379" y="136"/>
                    <a:pt x="379" y="136"/>
                  </a:cubicBezTo>
                  <a:cubicBezTo>
                    <a:pt x="396" y="154"/>
                    <a:pt x="404" y="150"/>
                    <a:pt x="404" y="150"/>
                  </a:cubicBezTo>
                  <a:cubicBezTo>
                    <a:pt x="410" y="146"/>
                    <a:pt x="406" y="144"/>
                    <a:pt x="406" y="144"/>
                  </a:cubicBezTo>
                  <a:moveTo>
                    <a:pt x="380" y="76"/>
                  </a:moveTo>
                  <a:cubicBezTo>
                    <a:pt x="402" y="28"/>
                    <a:pt x="417" y="23"/>
                    <a:pt x="417" y="23"/>
                  </a:cubicBezTo>
                  <a:cubicBezTo>
                    <a:pt x="428" y="19"/>
                    <a:pt x="410" y="47"/>
                    <a:pt x="410" y="47"/>
                  </a:cubicBezTo>
                  <a:cubicBezTo>
                    <a:pt x="399" y="61"/>
                    <a:pt x="389" y="73"/>
                    <a:pt x="378" y="84"/>
                  </a:cubicBezTo>
                  <a:cubicBezTo>
                    <a:pt x="379" y="79"/>
                    <a:pt x="380" y="76"/>
                    <a:pt x="380" y="76"/>
                  </a:cubicBezTo>
                  <a:moveTo>
                    <a:pt x="237" y="123"/>
                  </a:moveTo>
                  <a:cubicBezTo>
                    <a:pt x="246" y="106"/>
                    <a:pt x="253" y="111"/>
                    <a:pt x="253" y="111"/>
                  </a:cubicBezTo>
                  <a:cubicBezTo>
                    <a:pt x="248" y="116"/>
                    <a:pt x="242" y="121"/>
                    <a:pt x="236" y="125"/>
                  </a:cubicBezTo>
                  <a:cubicBezTo>
                    <a:pt x="237" y="124"/>
                    <a:pt x="237" y="123"/>
                    <a:pt x="237" y="123"/>
                  </a:cubicBezTo>
                  <a:moveTo>
                    <a:pt x="69" y="95"/>
                  </a:moveTo>
                  <a:cubicBezTo>
                    <a:pt x="69" y="95"/>
                    <a:pt x="72" y="79"/>
                    <a:pt x="60" y="88"/>
                  </a:cubicBezTo>
                  <a:cubicBezTo>
                    <a:pt x="60" y="88"/>
                    <a:pt x="54" y="91"/>
                    <a:pt x="58" y="97"/>
                  </a:cubicBezTo>
                  <a:cubicBezTo>
                    <a:pt x="58" y="97"/>
                    <a:pt x="48" y="97"/>
                    <a:pt x="57" y="112"/>
                  </a:cubicBezTo>
                  <a:cubicBezTo>
                    <a:pt x="57" y="112"/>
                    <a:pt x="57" y="112"/>
                    <a:pt x="57" y="112"/>
                  </a:cubicBezTo>
                  <a:cubicBezTo>
                    <a:pt x="57" y="112"/>
                    <a:pt x="45" y="156"/>
                    <a:pt x="31" y="181"/>
                  </a:cubicBezTo>
                  <a:cubicBezTo>
                    <a:pt x="31" y="181"/>
                    <a:pt x="25" y="194"/>
                    <a:pt x="22" y="187"/>
                  </a:cubicBezTo>
                  <a:cubicBezTo>
                    <a:pt x="22" y="187"/>
                    <a:pt x="17" y="177"/>
                    <a:pt x="25" y="149"/>
                  </a:cubicBezTo>
                  <a:cubicBezTo>
                    <a:pt x="25" y="149"/>
                    <a:pt x="51" y="59"/>
                    <a:pt x="110" y="40"/>
                  </a:cubicBezTo>
                  <a:cubicBezTo>
                    <a:pt x="110" y="40"/>
                    <a:pt x="133" y="31"/>
                    <a:pt x="122" y="49"/>
                  </a:cubicBezTo>
                  <a:cubicBezTo>
                    <a:pt x="122" y="49"/>
                    <a:pt x="95" y="93"/>
                    <a:pt x="69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900"/>
            </a:p>
          </p:txBody>
        </p:sp>
        <p:sp>
          <p:nvSpPr>
            <p:cNvPr id="46" name="Freeform 71"/>
            <p:cNvSpPr>
              <a:spLocks noEditPoints="1"/>
            </p:cNvSpPr>
            <p:nvPr userDrawn="1"/>
          </p:nvSpPr>
          <p:spPr bwMode="auto">
            <a:xfrm>
              <a:off x="3686375" y="2112152"/>
              <a:ext cx="1399360" cy="407650"/>
            </a:xfrm>
            <a:custGeom>
              <a:avLst/>
              <a:gdLst>
                <a:gd name="T0" fmla="*/ 518 w 587"/>
                <a:gd name="T1" fmla="*/ 69 h 171"/>
                <a:gd name="T2" fmla="*/ 511 w 587"/>
                <a:gd name="T3" fmla="*/ 62 h 171"/>
                <a:gd name="T4" fmla="*/ 432 w 587"/>
                <a:gd name="T5" fmla="*/ 47 h 171"/>
                <a:gd name="T6" fmla="*/ 407 w 587"/>
                <a:gd name="T7" fmla="*/ 45 h 171"/>
                <a:gd name="T8" fmla="*/ 395 w 587"/>
                <a:gd name="T9" fmla="*/ 52 h 171"/>
                <a:gd name="T10" fmla="*/ 407 w 587"/>
                <a:gd name="T11" fmla="*/ 57 h 171"/>
                <a:gd name="T12" fmla="*/ 441 w 587"/>
                <a:gd name="T13" fmla="*/ 71 h 171"/>
                <a:gd name="T14" fmla="*/ 407 w 587"/>
                <a:gd name="T15" fmla="*/ 89 h 171"/>
                <a:gd name="T16" fmla="*/ 380 w 587"/>
                <a:gd name="T17" fmla="*/ 79 h 171"/>
                <a:gd name="T18" fmla="*/ 381 w 587"/>
                <a:gd name="T19" fmla="*/ 69 h 171"/>
                <a:gd name="T20" fmla="*/ 377 w 587"/>
                <a:gd name="T21" fmla="*/ 63 h 171"/>
                <a:gd name="T22" fmla="*/ 370 w 587"/>
                <a:gd name="T23" fmla="*/ 67 h 171"/>
                <a:gd name="T24" fmla="*/ 297 w 587"/>
                <a:gd name="T25" fmla="*/ 89 h 171"/>
                <a:gd name="T26" fmla="*/ 289 w 587"/>
                <a:gd name="T27" fmla="*/ 61 h 171"/>
                <a:gd name="T28" fmla="*/ 290 w 587"/>
                <a:gd name="T29" fmla="*/ 46 h 171"/>
                <a:gd name="T30" fmla="*/ 285 w 587"/>
                <a:gd name="T31" fmla="*/ 53 h 171"/>
                <a:gd name="T32" fmla="*/ 201 w 587"/>
                <a:gd name="T33" fmla="*/ 107 h 171"/>
                <a:gd name="T34" fmla="*/ 199 w 587"/>
                <a:gd name="T35" fmla="*/ 66 h 171"/>
                <a:gd name="T36" fmla="*/ 232 w 587"/>
                <a:gd name="T37" fmla="*/ 31 h 171"/>
                <a:gd name="T38" fmla="*/ 279 w 587"/>
                <a:gd name="T39" fmla="*/ 6 h 171"/>
                <a:gd name="T40" fmla="*/ 281 w 587"/>
                <a:gd name="T41" fmla="*/ 2 h 171"/>
                <a:gd name="T42" fmla="*/ 281 w 587"/>
                <a:gd name="T43" fmla="*/ 2 h 171"/>
                <a:gd name="T44" fmla="*/ 272 w 587"/>
                <a:gd name="T45" fmla="*/ 2 h 171"/>
                <a:gd name="T46" fmla="*/ 233 w 587"/>
                <a:gd name="T47" fmla="*/ 21 h 171"/>
                <a:gd name="T48" fmla="*/ 227 w 587"/>
                <a:gd name="T49" fmla="*/ 9 h 171"/>
                <a:gd name="T50" fmla="*/ 195 w 587"/>
                <a:gd name="T51" fmla="*/ 55 h 171"/>
                <a:gd name="T52" fmla="*/ 100 w 587"/>
                <a:gd name="T53" fmla="*/ 116 h 171"/>
                <a:gd name="T54" fmla="*/ 88 w 587"/>
                <a:gd name="T55" fmla="*/ 83 h 171"/>
                <a:gd name="T56" fmla="*/ 83 w 587"/>
                <a:gd name="T57" fmla="*/ 79 h 171"/>
                <a:gd name="T58" fmla="*/ 73 w 587"/>
                <a:gd name="T59" fmla="*/ 86 h 171"/>
                <a:gd name="T60" fmla="*/ 58 w 587"/>
                <a:gd name="T61" fmla="*/ 101 h 171"/>
                <a:gd name="T62" fmla="*/ 62 w 587"/>
                <a:gd name="T63" fmla="*/ 65 h 171"/>
                <a:gd name="T64" fmla="*/ 17 w 587"/>
                <a:gd name="T65" fmla="*/ 87 h 171"/>
                <a:gd name="T66" fmla="*/ 14 w 587"/>
                <a:gd name="T67" fmla="*/ 123 h 171"/>
                <a:gd name="T68" fmla="*/ 79 w 587"/>
                <a:gd name="T69" fmla="*/ 91 h 171"/>
                <a:gd name="T70" fmla="*/ 81 w 587"/>
                <a:gd name="T71" fmla="*/ 90 h 171"/>
                <a:gd name="T72" fmla="*/ 119 w 587"/>
                <a:gd name="T73" fmla="*/ 122 h 171"/>
                <a:gd name="T74" fmla="*/ 184 w 587"/>
                <a:gd name="T75" fmla="*/ 77 h 171"/>
                <a:gd name="T76" fmla="*/ 277 w 587"/>
                <a:gd name="T77" fmla="*/ 72 h 171"/>
                <a:gd name="T78" fmla="*/ 332 w 587"/>
                <a:gd name="T79" fmla="*/ 97 h 171"/>
                <a:gd name="T80" fmla="*/ 371 w 587"/>
                <a:gd name="T81" fmla="*/ 78 h 171"/>
                <a:gd name="T82" fmla="*/ 412 w 587"/>
                <a:gd name="T83" fmla="*/ 99 h 171"/>
                <a:gd name="T84" fmla="*/ 446 w 587"/>
                <a:gd name="T85" fmla="*/ 80 h 171"/>
                <a:gd name="T86" fmla="*/ 437 w 587"/>
                <a:gd name="T87" fmla="*/ 56 h 171"/>
                <a:gd name="T88" fmla="*/ 506 w 587"/>
                <a:gd name="T89" fmla="*/ 77 h 171"/>
                <a:gd name="T90" fmla="*/ 502 w 587"/>
                <a:gd name="T91" fmla="*/ 98 h 171"/>
                <a:gd name="T92" fmla="*/ 519 w 587"/>
                <a:gd name="T93" fmla="*/ 77 h 171"/>
                <a:gd name="T94" fmla="*/ 564 w 587"/>
                <a:gd name="T95" fmla="*/ 59 h 171"/>
                <a:gd name="T96" fmla="*/ 560 w 587"/>
                <a:gd name="T97" fmla="*/ 84 h 171"/>
                <a:gd name="T98" fmla="*/ 556 w 587"/>
                <a:gd name="T99" fmla="*/ 98 h 171"/>
                <a:gd name="T100" fmla="*/ 573 w 587"/>
                <a:gd name="T101" fmla="*/ 51 h 171"/>
                <a:gd name="T102" fmla="*/ 518 w 587"/>
                <a:gd name="T103" fmla="*/ 69 h 171"/>
                <a:gd name="T104" fmla="*/ 20 w 587"/>
                <a:gd name="T105" fmla="*/ 105 h 171"/>
                <a:gd name="T106" fmla="*/ 45 w 587"/>
                <a:gd name="T107" fmla="*/ 73 h 171"/>
                <a:gd name="T108" fmla="*/ 49 w 587"/>
                <a:gd name="T109" fmla="*/ 105 h 171"/>
                <a:gd name="T110" fmla="*/ 20 w 587"/>
                <a:gd name="T111" fmla="*/ 10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7" h="171">
                  <a:moveTo>
                    <a:pt x="518" y="69"/>
                  </a:moveTo>
                  <a:cubicBezTo>
                    <a:pt x="518" y="69"/>
                    <a:pt x="516" y="71"/>
                    <a:pt x="511" y="62"/>
                  </a:cubicBezTo>
                  <a:cubicBezTo>
                    <a:pt x="511" y="62"/>
                    <a:pt x="500" y="42"/>
                    <a:pt x="432" y="47"/>
                  </a:cubicBezTo>
                  <a:cubicBezTo>
                    <a:pt x="432" y="47"/>
                    <a:pt x="418" y="47"/>
                    <a:pt x="407" y="45"/>
                  </a:cubicBezTo>
                  <a:cubicBezTo>
                    <a:pt x="407" y="45"/>
                    <a:pt x="396" y="43"/>
                    <a:pt x="395" y="52"/>
                  </a:cubicBezTo>
                  <a:cubicBezTo>
                    <a:pt x="395" y="52"/>
                    <a:pt x="394" y="57"/>
                    <a:pt x="407" y="57"/>
                  </a:cubicBezTo>
                  <a:cubicBezTo>
                    <a:pt x="407" y="57"/>
                    <a:pt x="440" y="52"/>
                    <a:pt x="441" y="71"/>
                  </a:cubicBezTo>
                  <a:cubicBezTo>
                    <a:pt x="441" y="71"/>
                    <a:pt x="441" y="87"/>
                    <a:pt x="407" y="89"/>
                  </a:cubicBezTo>
                  <a:cubicBezTo>
                    <a:pt x="407" y="89"/>
                    <a:pt x="385" y="90"/>
                    <a:pt x="380" y="79"/>
                  </a:cubicBezTo>
                  <a:cubicBezTo>
                    <a:pt x="380" y="79"/>
                    <a:pt x="379" y="77"/>
                    <a:pt x="381" y="69"/>
                  </a:cubicBezTo>
                  <a:cubicBezTo>
                    <a:pt x="381" y="69"/>
                    <a:pt x="383" y="63"/>
                    <a:pt x="377" y="63"/>
                  </a:cubicBezTo>
                  <a:cubicBezTo>
                    <a:pt x="377" y="63"/>
                    <a:pt x="373" y="60"/>
                    <a:pt x="370" y="67"/>
                  </a:cubicBezTo>
                  <a:cubicBezTo>
                    <a:pt x="370" y="67"/>
                    <a:pt x="330" y="99"/>
                    <a:pt x="297" y="89"/>
                  </a:cubicBezTo>
                  <a:cubicBezTo>
                    <a:pt x="297" y="89"/>
                    <a:pt x="281" y="84"/>
                    <a:pt x="289" y="61"/>
                  </a:cubicBezTo>
                  <a:cubicBezTo>
                    <a:pt x="289" y="61"/>
                    <a:pt x="298" y="46"/>
                    <a:pt x="290" y="46"/>
                  </a:cubicBezTo>
                  <a:cubicBezTo>
                    <a:pt x="290" y="46"/>
                    <a:pt x="286" y="45"/>
                    <a:pt x="285" y="53"/>
                  </a:cubicBezTo>
                  <a:cubicBezTo>
                    <a:pt x="285" y="53"/>
                    <a:pt x="243" y="106"/>
                    <a:pt x="201" y="107"/>
                  </a:cubicBezTo>
                  <a:cubicBezTo>
                    <a:pt x="201" y="107"/>
                    <a:pt x="177" y="110"/>
                    <a:pt x="199" y="66"/>
                  </a:cubicBezTo>
                  <a:cubicBezTo>
                    <a:pt x="199" y="66"/>
                    <a:pt x="212" y="43"/>
                    <a:pt x="232" y="31"/>
                  </a:cubicBezTo>
                  <a:cubicBezTo>
                    <a:pt x="232" y="31"/>
                    <a:pt x="278" y="7"/>
                    <a:pt x="279" y="6"/>
                  </a:cubicBezTo>
                  <a:cubicBezTo>
                    <a:pt x="280" y="5"/>
                    <a:pt x="283" y="4"/>
                    <a:pt x="281" y="2"/>
                  </a:cubicBezTo>
                  <a:cubicBezTo>
                    <a:pt x="281" y="2"/>
                    <a:pt x="281" y="2"/>
                    <a:pt x="281" y="2"/>
                  </a:cubicBezTo>
                  <a:cubicBezTo>
                    <a:pt x="281" y="2"/>
                    <a:pt x="277" y="0"/>
                    <a:pt x="272" y="2"/>
                  </a:cubicBezTo>
                  <a:cubicBezTo>
                    <a:pt x="233" y="21"/>
                    <a:pt x="233" y="21"/>
                    <a:pt x="233" y="21"/>
                  </a:cubicBezTo>
                  <a:cubicBezTo>
                    <a:pt x="233" y="21"/>
                    <a:pt x="238" y="4"/>
                    <a:pt x="227" y="9"/>
                  </a:cubicBezTo>
                  <a:cubicBezTo>
                    <a:pt x="227" y="9"/>
                    <a:pt x="212" y="22"/>
                    <a:pt x="195" y="55"/>
                  </a:cubicBezTo>
                  <a:cubicBezTo>
                    <a:pt x="195" y="55"/>
                    <a:pt x="131" y="120"/>
                    <a:pt x="100" y="116"/>
                  </a:cubicBezTo>
                  <a:cubicBezTo>
                    <a:pt x="100" y="116"/>
                    <a:pt x="80" y="117"/>
                    <a:pt x="88" y="83"/>
                  </a:cubicBezTo>
                  <a:cubicBezTo>
                    <a:pt x="88" y="83"/>
                    <a:pt x="89" y="80"/>
                    <a:pt x="83" y="79"/>
                  </a:cubicBezTo>
                  <a:cubicBezTo>
                    <a:pt x="83" y="79"/>
                    <a:pt x="79" y="77"/>
                    <a:pt x="73" y="86"/>
                  </a:cubicBezTo>
                  <a:cubicBezTo>
                    <a:pt x="73" y="86"/>
                    <a:pt x="69" y="94"/>
                    <a:pt x="58" y="101"/>
                  </a:cubicBezTo>
                  <a:cubicBezTo>
                    <a:pt x="58" y="101"/>
                    <a:pt x="77" y="79"/>
                    <a:pt x="62" y="65"/>
                  </a:cubicBezTo>
                  <a:cubicBezTo>
                    <a:pt x="62" y="65"/>
                    <a:pt x="44" y="49"/>
                    <a:pt x="17" y="87"/>
                  </a:cubicBezTo>
                  <a:cubicBezTo>
                    <a:pt x="17" y="87"/>
                    <a:pt x="0" y="113"/>
                    <a:pt x="14" y="123"/>
                  </a:cubicBezTo>
                  <a:cubicBezTo>
                    <a:pt x="14" y="123"/>
                    <a:pt x="29" y="136"/>
                    <a:pt x="79" y="91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66" y="139"/>
                    <a:pt x="119" y="122"/>
                  </a:cubicBezTo>
                  <a:cubicBezTo>
                    <a:pt x="119" y="122"/>
                    <a:pt x="152" y="109"/>
                    <a:pt x="184" y="77"/>
                  </a:cubicBezTo>
                  <a:cubicBezTo>
                    <a:pt x="184" y="77"/>
                    <a:pt x="157" y="171"/>
                    <a:pt x="277" y="72"/>
                  </a:cubicBezTo>
                  <a:cubicBezTo>
                    <a:pt x="277" y="72"/>
                    <a:pt x="270" y="111"/>
                    <a:pt x="332" y="97"/>
                  </a:cubicBezTo>
                  <a:cubicBezTo>
                    <a:pt x="332" y="97"/>
                    <a:pt x="355" y="90"/>
                    <a:pt x="371" y="78"/>
                  </a:cubicBezTo>
                  <a:cubicBezTo>
                    <a:pt x="371" y="78"/>
                    <a:pt x="372" y="101"/>
                    <a:pt x="412" y="99"/>
                  </a:cubicBezTo>
                  <a:cubicBezTo>
                    <a:pt x="412" y="99"/>
                    <a:pt x="435" y="99"/>
                    <a:pt x="446" y="80"/>
                  </a:cubicBezTo>
                  <a:cubicBezTo>
                    <a:pt x="446" y="80"/>
                    <a:pt x="454" y="64"/>
                    <a:pt x="437" y="56"/>
                  </a:cubicBezTo>
                  <a:cubicBezTo>
                    <a:pt x="437" y="56"/>
                    <a:pt x="515" y="54"/>
                    <a:pt x="506" y="77"/>
                  </a:cubicBezTo>
                  <a:cubicBezTo>
                    <a:pt x="506" y="77"/>
                    <a:pt x="490" y="100"/>
                    <a:pt x="502" y="98"/>
                  </a:cubicBezTo>
                  <a:cubicBezTo>
                    <a:pt x="502" y="98"/>
                    <a:pt x="508" y="98"/>
                    <a:pt x="519" y="77"/>
                  </a:cubicBezTo>
                  <a:cubicBezTo>
                    <a:pt x="519" y="77"/>
                    <a:pt x="545" y="46"/>
                    <a:pt x="564" y="59"/>
                  </a:cubicBezTo>
                  <a:cubicBezTo>
                    <a:pt x="564" y="59"/>
                    <a:pt x="572" y="67"/>
                    <a:pt x="560" y="84"/>
                  </a:cubicBezTo>
                  <a:cubicBezTo>
                    <a:pt x="560" y="84"/>
                    <a:pt x="547" y="103"/>
                    <a:pt x="556" y="98"/>
                  </a:cubicBezTo>
                  <a:cubicBezTo>
                    <a:pt x="556" y="98"/>
                    <a:pt x="587" y="67"/>
                    <a:pt x="573" y="51"/>
                  </a:cubicBezTo>
                  <a:cubicBezTo>
                    <a:pt x="573" y="51"/>
                    <a:pt x="558" y="32"/>
                    <a:pt x="518" y="69"/>
                  </a:cubicBezTo>
                  <a:moveTo>
                    <a:pt x="20" y="105"/>
                  </a:moveTo>
                  <a:cubicBezTo>
                    <a:pt x="20" y="105"/>
                    <a:pt x="18" y="88"/>
                    <a:pt x="45" y="73"/>
                  </a:cubicBezTo>
                  <a:cubicBezTo>
                    <a:pt x="45" y="73"/>
                    <a:pt x="77" y="60"/>
                    <a:pt x="49" y="105"/>
                  </a:cubicBezTo>
                  <a:cubicBezTo>
                    <a:pt x="49" y="105"/>
                    <a:pt x="22" y="125"/>
                    <a:pt x="20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900"/>
            </a:p>
          </p:txBody>
        </p:sp>
        <p:sp>
          <p:nvSpPr>
            <p:cNvPr id="47" name="Freeform 72"/>
            <p:cNvSpPr>
              <a:spLocks noEditPoints="1"/>
            </p:cNvSpPr>
            <p:nvPr userDrawn="1"/>
          </p:nvSpPr>
          <p:spPr bwMode="auto">
            <a:xfrm>
              <a:off x="5080967" y="1983421"/>
              <a:ext cx="1304003" cy="796229"/>
            </a:xfrm>
            <a:custGeom>
              <a:avLst/>
              <a:gdLst>
                <a:gd name="T0" fmla="*/ 530 w 547"/>
                <a:gd name="T1" fmla="*/ 96 h 334"/>
                <a:gd name="T2" fmla="*/ 435 w 547"/>
                <a:gd name="T3" fmla="*/ 85 h 334"/>
                <a:gd name="T4" fmla="*/ 425 w 547"/>
                <a:gd name="T5" fmla="*/ 88 h 334"/>
                <a:gd name="T6" fmla="*/ 359 w 547"/>
                <a:gd name="T7" fmla="*/ 121 h 334"/>
                <a:gd name="T8" fmla="*/ 333 w 547"/>
                <a:gd name="T9" fmla="*/ 102 h 334"/>
                <a:gd name="T10" fmla="*/ 324 w 547"/>
                <a:gd name="T11" fmla="*/ 99 h 334"/>
                <a:gd name="T12" fmla="*/ 298 w 547"/>
                <a:gd name="T13" fmla="*/ 118 h 334"/>
                <a:gd name="T14" fmla="*/ 245 w 547"/>
                <a:gd name="T15" fmla="*/ 113 h 334"/>
                <a:gd name="T16" fmla="*/ 237 w 547"/>
                <a:gd name="T17" fmla="*/ 94 h 334"/>
                <a:gd name="T18" fmla="*/ 195 w 547"/>
                <a:gd name="T19" fmla="*/ 120 h 334"/>
                <a:gd name="T20" fmla="*/ 183 w 547"/>
                <a:gd name="T21" fmla="*/ 135 h 334"/>
                <a:gd name="T22" fmla="*/ 218 w 547"/>
                <a:gd name="T23" fmla="*/ 68 h 334"/>
                <a:gd name="T24" fmla="*/ 233 w 547"/>
                <a:gd name="T25" fmla="*/ 12 h 334"/>
                <a:gd name="T26" fmla="*/ 223 w 547"/>
                <a:gd name="T27" fmla="*/ 16 h 334"/>
                <a:gd name="T28" fmla="*/ 214 w 547"/>
                <a:gd name="T29" fmla="*/ 46 h 334"/>
                <a:gd name="T30" fmla="*/ 194 w 547"/>
                <a:gd name="T31" fmla="*/ 86 h 334"/>
                <a:gd name="T32" fmla="*/ 97 w 547"/>
                <a:gd name="T33" fmla="*/ 124 h 334"/>
                <a:gd name="T34" fmla="*/ 99 w 547"/>
                <a:gd name="T35" fmla="*/ 96 h 334"/>
                <a:gd name="T36" fmla="*/ 73 w 547"/>
                <a:gd name="T37" fmla="*/ 72 h 334"/>
                <a:gd name="T38" fmla="*/ 10 w 547"/>
                <a:gd name="T39" fmla="*/ 129 h 334"/>
                <a:gd name="T40" fmla="*/ 15 w 547"/>
                <a:gd name="T41" fmla="*/ 152 h 334"/>
                <a:gd name="T42" fmla="*/ 17 w 547"/>
                <a:gd name="T43" fmla="*/ 144 h 334"/>
                <a:gd name="T44" fmla="*/ 34 w 547"/>
                <a:gd name="T45" fmla="*/ 110 h 334"/>
                <a:gd name="T46" fmla="*/ 81 w 547"/>
                <a:gd name="T47" fmla="*/ 83 h 334"/>
                <a:gd name="T48" fmla="*/ 88 w 547"/>
                <a:gd name="T49" fmla="*/ 114 h 334"/>
                <a:gd name="T50" fmla="*/ 87 w 547"/>
                <a:gd name="T51" fmla="*/ 124 h 334"/>
                <a:gd name="T52" fmla="*/ 75 w 547"/>
                <a:gd name="T53" fmla="*/ 121 h 334"/>
                <a:gd name="T54" fmla="*/ 67 w 547"/>
                <a:gd name="T55" fmla="*/ 117 h 334"/>
                <a:gd name="T56" fmla="*/ 65 w 547"/>
                <a:gd name="T57" fmla="*/ 150 h 334"/>
                <a:gd name="T58" fmla="*/ 89 w 547"/>
                <a:gd name="T59" fmla="*/ 146 h 334"/>
                <a:gd name="T60" fmla="*/ 94 w 547"/>
                <a:gd name="T61" fmla="*/ 135 h 334"/>
                <a:gd name="T62" fmla="*/ 186 w 547"/>
                <a:gd name="T63" fmla="*/ 103 h 334"/>
                <a:gd name="T64" fmla="*/ 177 w 547"/>
                <a:gd name="T65" fmla="*/ 126 h 334"/>
                <a:gd name="T66" fmla="*/ 166 w 547"/>
                <a:gd name="T67" fmla="*/ 154 h 334"/>
                <a:gd name="T68" fmla="*/ 180 w 547"/>
                <a:gd name="T69" fmla="*/ 149 h 334"/>
                <a:gd name="T70" fmla="*/ 230 w 547"/>
                <a:gd name="T71" fmla="*/ 100 h 334"/>
                <a:gd name="T72" fmla="*/ 233 w 547"/>
                <a:gd name="T73" fmla="*/ 109 h 334"/>
                <a:gd name="T74" fmla="*/ 321 w 547"/>
                <a:gd name="T75" fmla="*/ 111 h 334"/>
                <a:gd name="T76" fmla="*/ 393 w 547"/>
                <a:gd name="T77" fmla="*/ 117 h 334"/>
                <a:gd name="T78" fmla="*/ 323 w 547"/>
                <a:gd name="T79" fmla="*/ 285 h 334"/>
                <a:gd name="T80" fmla="*/ 333 w 547"/>
                <a:gd name="T81" fmla="*/ 321 h 334"/>
                <a:gd name="T82" fmla="*/ 391 w 547"/>
                <a:gd name="T83" fmla="*/ 235 h 334"/>
                <a:gd name="T84" fmla="*/ 424 w 547"/>
                <a:gd name="T85" fmla="*/ 121 h 334"/>
                <a:gd name="T86" fmla="*/ 432 w 547"/>
                <a:gd name="T87" fmla="*/ 100 h 334"/>
                <a:gd name="T88" fmla="*/ 435 w 547"/>
                <a:gd name="T89" fmla="*/ 96 h 334"/>
                <a:gd name="T90" fmla="*/ 438 w 547"/>
                <a:gd name="T91" fmla="*/ 94 h 334"/>
                <a:gd name="T92" fmla="*/ 510 w 547"/>
                <a:gd name="T93" fmla="*/ 92 h 334"/>
                <a:gd name="T94" fmla="*/ 524 w 547"/>
                <a:gd name="T95" fmla="*/ 134 h 334"/>
                <a:gd name="T96" fmla="*/ 461 w 547"/>
                <a:gd name="T97" fmla="*/ 149 h 334"/>
                <a:gd name="T98" fmla="*/ 448 w 547"/>
                <a:gd name="T99" fmla="*/ 146 h 334"/>
                <a:gd name="T100" fmla="*/ 494 w 547"/>
                <a:gd name="T101" fmla="*/ 160 h 334"/>
                <a:gd name="T102" fmla="*/ 534 w 547"/>
                <a:gd name="T103" fmla="*/ 137 h 334"/>
                <a:gd name="T104" fmla="*/ 530 w 547"/>
                <a:gd name="T105" fmla="*/ 96 h 334"/>
                <a:gd name="T106" fmla="*/ 74 w 547"/>
                <a:gd name="T107" fmla="*/ 145 h 334"/>
                <a:gd name="T108" fmla="*/ 68 w 547"/>
                <a:gd name="T109" fmla="*/ 130 h 334"/>
                <a:gd name="T110" fmla="*/ 85 w 547"/>
                <a:gd name="T111" fmla="*/ 135 h 334"/>
                <a:gd name="T112" fmla="*/ 74 w 547"/>
                <a:gd name="T113" fmla="*/ 145 h 334"/>
                <a:gd name="T114" fmla="*/ 373 w 547"/>
                <a:gd name="T115" fmla="*/ 259 h 334"/>
                <a:gd name="T116" fmla="*/ 345 w 547"/>
                <a:gd name="T117" fmla="*/ 310 h 334"/>
                <a:gd name="T118" fmla="*/ 343 w 547"/>
                <a:gd name="T119" fmla="*/ 234 h 334"/>
                <a:gd name="T120" fmla="*/ 417 w 547"/>
                <a:gd name="T121" fmla="*/ 109 h 334"/>
                <a:gd name="T122" fmla="*/ 373 w 547"/>
                <a:gd name="T123" fmla="*/ 259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7" h="334">
                  <a:moveTo>
                    <a:pt x="530" y="96"/>
                  </a:moveTo>
                  <a:cubicBezTo>
                    <a:pt x="492" y="54"/>
                    <a:pt x="435" y="85"/>
                    <a:pt x="435" y="85"/>
                  </a:cubicBezTo>
                  <a:cubicBezTo>
                    <a:pt x="427" y="83"/>
                    <a:pt x="425" y="88"/>
                    <a:pt x="425" y="88"/>
                  </a:cubicBezTo>
                  <a:cubicBezTo>
                    <a:pt x="393" y="114"/>
                    <a:pt x="359" y="121"/>
                    <a:pt x="359" y="121"/>
                  </a:cubicBezTo>
                  <a:cubicBezTo>
                    <a:pt x="328" y="127"/>
                    <a:pt x="333" y="102"/>
                    <a:pt x="333" y="102"/>
                  </a:cubicBezTo>
                  <a:cubicBezTo>
                    <a:pt x="333" y="89"/>
                    <a:pt x="324" y="99"/>
                    <a:pt x="324" y="99"/>
                  </a:cubicBezTo>
                  <a:cubicBezTo>
                    <a:pt x="318" y="107"/>
                    <a:pt x="298" y="118"/>
                    <a:pt x="298" y="118"/>
                  </a:cubicBezTo>
                  <a:cubicBezTo>
                    <a:pt x="257" y="139"/>
                    <a:pt x="245" y="113"/>
                    <a:pt x="245" y="113"/>
                  </a:cubicBezTo>
                  <a:cubicBezTo>
                    <a:pt x="237" y="94"/>
                    <a:pt x="237" y="94"/>
                    <a:pt x="237" y="94"/>
                  </a:cubicBezTo>
                  <a:cubicBezTo>
                    <a:pt x="228" y="71"/>
                    <a:pt x="195" y="120"/>
                    <a:pt x="195" y="120"/>
                  </a:cubicBezTo>
                  <a:cubicBezTo>
                    <a:pt x="185" y="137"/>
                    <a:pt x="183" y="135"/>
                    <a:pt x="183" y="135"/>
                  </a:cubicBezTo>
                  <a:cubicBezTo>
                    <a:pt x="190" y="110"/>
                    <a:pt x="218" y="68"/>
                    <a:pt x="218" y="68"/>
                  </a:cubicBezTo>
                  <a:cubicBezTo>
                    <a:pt x="239" y="31"/>
                    <a:pt x="233" y="12"/>
                    <a:pt x="233" y="12"/>
                  </a:cubicBezTo>
                  <a:cubicBezTo>
                    <a:pt x="228" y="0"/>
                    <a:pt x="223" y="16"/>
                    <a:pt x="223" y="16"/>
                  </a:cubicBezTo>
                  <a:cubicBezTo>
                    <a:pt x="221" y="29"/>
                    <a:pt x="214" y="46"/>
                    <a:pt x="214" y="46"/>
                  </a:cubicBezTo>
                  <a:cubicBezTo>
                    <a:pt x="204" y="73"/>
                    <a:pt x="194" y="86"/>
                    <a:pt x="194" y="86"/>
                  </a:cubicBezTo>
                  <a:cubicBezTo>
                    <a:pt x="147" y="117"/>
                    <a:pt x="116" y="124"/>
                    <a:pt x="97" y="124"/>
                  </a:cubicBezTo>
                  <a:cubicBezTo>
                    <a:pt x="100" y="109"/>
                    <a:pt x="99" y="96"/>
                    <a:pt x="99" y="96"/>
                  </a:cubicBezTo>
                  <a:cubicBezTo>
                    <a:pt x="96" y="67"/>
                    <a:pt x="73" y="72"/>
                    <a:pt x="73" y="72"/>
                  </a:cubicBezTo>
                  <a:cubicBezTo>
                    <a:pt x="35" y="77"/>
                    <a:pt x="10" y="129"/>
                    <a:pt x="10" y="129"/>
                  </a:cubicBezTo>
                  <a:cubicBezTo>
                    <a:pt x="0" y="154"/>
                    <a:pt x="15" y="152"/>
                    <a:pt x="15" y="152"/>
                  </a:cubicBezTo>
                  <a:cubicBezTo>
                    <a:pt x="25" y="149"/>
                    <a:pt x="17" y="144"/>
                    <a:pt x="17" y="144"/>
                  </a:cubicBezTo>
                  <a:cubicBezTo>
                    <a:pt x="17" y="130"/>
                    <a:pt x="34" y="110"/>
                    <a:pt x="34" y="110"/>
                  </a:cubicBezTo>
                  <a:cubicBezTo>
                    <a:pt x="72" y="70"/>
                    <a:pt x="81" y="83"/>
                    <a:pt x="81" y="83"/>
                  </a:cubicBezTo>
                  <a:cubicBezTo>
                    <a:pt x="80" y="83"/>
                    <a:pt x="92" y="89"/>
                    <a:pt x="88" y="114"/>
                  </a:cubicBezTo>
                  <a:cubicBezTo>
                    <a:pt x="88" y="118"/>
                    <a:pt x="87" y="121"/>
                    <a:pt x="87" y="124"/>
                  </a:cubicBezTo>
                  <a:cubicBezTo>
                    <a:pt x="79" y="123"/>
                    <a:pt x="75" y="121"/>
                    <a:pt x="75" y="121"/>
                  </a:cubicBezTo>
                  <a:cubicBezTo>
                    <a:pt x="69" y="115"/>
                    <a:pt x="67" y="117"/>
                    <a:pt x="67" y="117"/>
                  </a:cubicBezTo>
                  <a:cubicBezTo>
                    <a:pt x="50" y="123"/>
                    <a:pt x="65" y="150"/>
                    <a:pt x="65" y="150"/>
                  </a:cubicBezTo>
                  <a:cubicBezTo>
                    <a:pt x="77" y="167"/>
                    <a:pt x="89" y="146"/>
                    <a:pt x="89" y="146"/>
                  </a:cubicBezTo>
                  <a:cubicBezTo>
                    <a:pt x="91" y="142"/>
                    <a:pt x="93" y="139"/>
                    <a:pt x="94" y="135"/>
                  </a:cubicBezTo>
                  <a:cubicBezTo>
                    <a:pt x="135" y="134"/>
                    <a:pt x="186" y="103"/>
                    <a:pt x="186" y="103"/>
                  </a:cubicBezTo>
                  <a:cubicBezTo>
                    <a:pt x="185" y="112"/>
                    <a:pt x="177" y="126"/>
                    <a:pt x="177" y="126"/>
                  </a:cubicBezTo>
                  <a:cubicBezTo>
                    <a:pt x="161" y="155"/>
                    <a:pt x="166" y="154"/>
                    <a:pt x="166" y="154"/>
                  </a:cubicBezTo>
                  <a:cubicBezTo>
                    <a:pt x="171" y="165"/>
                    <a:pt x="180" y="149"/>
                    <a:pt x="180" y="149"/>
                  </a:cubicBezTo>
                  <a:cubicBezTo>
                    <a:pt x="230" y="82"/>
                    <a:pt x="230" y="100"/>
                    <a:pt x="230" y="100"/>
                  </a:cubicBezTo>
                  <a:cubicBezTo>
                    <a:pt x="233" y="109"/>
                    <a:pt x="233" y="109"/>
                    <a:pt x="233" y="109"/>
                  </a:cubicBezTo>
                  <a:cubicBezTo>
                    <a:pt x="257" y="165"/>
                    <a:pt x="321" y="111"/>
                    <a:pt x="321" y="111"/>
                  </a:cubicBezTo>
                  <a:cubicBezTo>
                    <a:pt x="337" y="152"/>
                    <a:pt x="393" y="117"/>
                    <a:pt x="393" y="117"/>
                  </a:cubicBezTo>
                  <a:cubicBezTo>
                    <a:pt x="332" y="198"/>
                    <a:pt x="323" y="285"/>
                    <a:pt x="323" y="285"/>
                  </a:cubicBezTo>
                  <a:cubicBezTo>
                    <a:pt x="319" y="317"/>
                    <a:pt x="333" y="321"/>
                    <a:pt x="333" y="321"/>
                  </a:cubicBezTo>
                  <a:cubicBezTo>
                    <a:pt x="368" y="334"/>
                    <a:pt x="391" y="235"/>
                    <a:pt x="391" y="235"/>
                  </a:cubicBezTo>
                  <a:cubicBezTo>
                    <a:pt x="424" y="121"/>
                    <a:pt x="424" y="121"/>
                    <a:pt x="424" y="121"/>
                  </a:cubicBezTo>
                  <a:cubicBezTo>
                    <a:pt x="429" y="100"/>
                    <a:pt x="432" y="100"/>
                    <a:pt x="432" y="100"/>
                  </a:cubicBezTo>
                  <a:cubicBezTo>
                    <a:pt x="434" y="97"/>
                    <a:pt x="435" y="96"/>
                    <a:pt x="435" y="96"/>
                  </a:cubicBezTo>
                  <a:cubicBezTo>
                    <a:pt x="437" y="94"/>
                    <a:pt x="438" y="94"/>
                    <a:pt x="438" y="94"/>
                  </a:cubicBezTo>
                  <a:cubicBezTo>
                    <a:pt x="485" y="70"/>
                    <a:pt x="510" y="92"/>
                    <a:pt x="510" y="92"/>
                  </a:cubicBezTo>
                  <a:cubicBezTo>
                    <a:pt x="540" y="114"/>
                    <a:pt x="524" y="134"/>
                    <a:pt x="524" y="134"/>
                  </a:cubicBezTo>
                  <a:cubicBezTo>
                    <a:pt x="496" y="163"/>
                    <a:pt x="461" y="149"/>
                    <a:pt x="461" y="149"/>
                  </a:cubicBezTo>
                  <a:cubicBezTo>
                    <a:pt x="447" y="142"/>
                    <a:pt x="448" y="146"/>
                    <a:pt x="448" y="146"/>
                  </a:cubicBezTo>
                  <a:cubicBezTo>
                    <a:pt x="467" y="163"/>
                    <a:pt x="494" y="160"/>
                    <a:pt x="494" y="160"/>
                  </a:cubicBezTo>
                  <a:cubicBezTo>
                    <a:pt x="518" y="158"/>
                    <a:pt x="534" y="137"/>
                    <a:pt x="534" y="137"/>
                  </a:cubicBezTo>
                  <a:cubicBezTo>
                    <a:pt x="547" y="117"/>
                    <a:pt x="530" y="96"/>
                    <a:pt x="530" y="96"/>
                  </a:cubicBezTo>
                  <a:moveTo>
                    <a:pt x="74" y="145"/>
                  </a:moveTo>
                  <a:cubicBezTo>
                    <a:pt x="70" y="142"/>
                    <a:pt x="68" y="130"/>
                    <a:pt x="68" y="130"/>
                  </a:cubicBezTo>
                  <a:cubicBezTo>
                    <a:pt x="73" y="133"/>
                    <a:pt x="79" y="134"/>
                    <a:pt x="85" y="135"/>
                  </a:cubicBezTo>
                  <a:cubicBezTo>
                    <a:pt x="80" y="154"/>
                    <a:pt x="74" y="145"/>
                    <a:pt x="74" y="145"/>
                  </a:cubicBezTo>
                  <a:moveTo>
                    <a:pt x="373" y="259"/>
                  </a:moveTo>
                  <a:cubicBezTo>
                    <a:pt x="359" y="304"/>
                    <a:pt x="345" y="310"/>
                    <a:pt x="345" y="310"/>
                  </a:cubicBezTo>
                  <a:cubicBezTo>
                    <a:pt x="317" y="318"/>
                    <a:pt x="343" y="234"/>
                    <a:pt x="343" y="234"/>
                  </a:cubicBezTo>
                  <a:cubicBezTo>
                    <a:pt x="372" y="140"/>
                    <a:pt x="417" y="109"/>
                    <a:pt x="417" y="109"/>
                  </a:cubicBezTo>
                  <a:cubicBezTo>
                    <a:pt x="421" y="107"/>
                    <a:pt x="373" y="259"/>
                    <a:pt x="373" y="2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900"/>
            </a:p>
          </p:txBody>
        </p:sp>
        <p:sp>
          <p:nvSpPr>
            <p:cNvPr id="49" name="Freeform 73"/>
            <p:cNvSpPr>
              <a:spLocks/>
            </p:cNvSpPr>
            <p:nvPr userDrawn="1"/>
          </p:nvSpPr>
          <p:spPr bwMode="auto">
            <a:xfrm>
              <a:off x="3080859" y="2410142"/>
              <a:ext cx="2784417" cy="123964"/>
            </a:xfrm>
            <a:custGeom>
              <a:avLst/>
              <a:gdLst>
                <a:gd name="T0" fmla="*/ 0 w 1168"/>
                <a:gd name="T1" fmla="*/ 46 h 52"/>
                <a:gd name="T2" fmla="*/ 607 w 1168"/>
                <a:gd name="T3" fmla="*/ 14 h 52"/>
                <a:gd name="T4" fmla="*/ 1168 w 1168"/>
                <a:gd name="T5" fmla="*/ 32 h 52"/>
                <a:gd name="T6" fmla="*/ 1164 w 1168"/>
                <a:gd name="T7" fmla="*/ 40 h 52"/>
                <a:gd name="T8" fmla="*/ 756 w 1168"/>
                <a:gd name="T9" fmla="*/ 18 h 52"/>
                <a:gd name="T10" fmla="*/ 12 w 1168"/>
                <a:gd name="T11" fmla="*/ 52 h 52"/>
                <a:gd name="T12" fmla="*/ 0 w 1168"/>
                <a:gd name="T13" fmla="*/ 4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8" h="52">
                  <a:moveTo>
                    <a:pt x="0" y="46"/>
                  </a:moveTo>
                  <a:cubicBezTo>
                    <a:pt x="0" y="46"/>
                    <a:pt x="417" y="14"/>
                    <a:pt x="607" y="14"/>
                  </a:cubicBezTo>
                  <a:cubicBezTo>
                    <a:pt x="607" y="14"/>
                    <a:pt x="1089" y="0"/>
                    <a:pt x="1168" y="32"/>
                  </a:cubicBezTo>
                  <a:cubicBezTo>
                    <a:pt x="1164" y="40"/>
                    <a:pt x="1164" y="40"/>
                    <a:pt x="1164" y="40"/>
                  </a:cubicBezTo>
                  <a:cubicBezTo>
                    <a:pt x="1164" y="40"/>
                    <a:pt x="1059" y="16"/>
                    <a:pt x="756" y="18"/>
                  </a:cubicBezTo>
                  <a:cubicBezTo>
                    <a:pt x="756" y="18"/>
                    <a:pt x="183" y="28"/>
                    <a:pt x="12" y="52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900"/>
            </a:p>
          </p:txBody>
        </p:sp>
        <p:sp>
          <p:nvSpPr>
            <p:cNvPr id="50" name="Freeform 74"/>
            <p:cNvSpPr>
              <a:spLocks/>
            </p:cNvSpPr>
            <p:nvPr userDrawn="1"/>
          </p:nvSpPr>
          <p:spPr bwMode="auto">
            <a:xfrm>
              <a:off x="6284846" y="2045402"/>
              <a:ext cx="57214" cy="69134"/>
            </a:xfrm>
            <a:custGeom>
              <a:avLst/>
              <a:gdLst>
                <a:gd name="T0" fmla="*/ 48 w 48"/>
                <a:gd name="T1" fmla="*/ 0 h 58"/>
                <a:gd name="T2" fmla="*/ 48 w 48"/>
                <a:gd name="T3" fmla="*/ 8 h 58"/>
                <a:gd name="T4" fmla="*/ 28 w 48"/>
                <a:gd name="T5" fmla="*/ 8 h 58"/>
                <a:gd name="T6" fmla="*/ 28 w 48"/>
                <a:gd name="T7" fmla="*/ 58 h 58"/>
                <a:gd name="T8" fmla="*/ 20 w 48"/>
                <a:gd name="T9" fmla="*/ 58 h 58"/>
                <a:gd name="T10" fmla="*/ 20 w 48"/>
                <a:gd name="T11" fmla="*/ 8 h 58"/>
                <a:gd name="T12" fmla="*/ 0 w 48"/>
                <a:gd name="T13" fmla="*/ 8 h 58"/>
                <a:gd name="T14" fmla="*/ 0 w 48"/>
                <a:gd name="T15" fmla="*/ 0 h 58"/>
                <a:gd name="T16" fmla="*/ 48 w 48"/>
                <a:gd name="T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8">
                  <a:moveTo>
                    <a:pt x="48" y="0"/>
                  </a:moveTo>
                  <a:lnTo>
                    <a:pt x="48" y="8"/>
                  </a:lnTo>
                  <a:lnTo>
                    <a:pt x="28" y="8"/>
                  </a:lnTo>
                  <a:lnTo>
                    <a:pt x="28" y="58"/>
                  </a:lnTo>
                  <a:lnTo>
                    <a:pt x="20" y="58"/>
                  </a:lnTo>
                  <a:lnTo>
                    <a:pt x="2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900"/>
            </a:p>
          </p:txBody>
        </p:sp>
        <p:sp>
          <p:nvSpPr>
            <p:cNvPr id="53" name="Freeform 75"/>
            <p:cNvSpPr>
              <a:spLocks/>
            </p:cNvSpPr>
            <p:nvPr userDrawn="1"/>
          </p:nvSpPr>
          <p:spPr bwMode="auto">
            <a:xfrm>
              <a:off x="6349212" y="2045402"/>
              <a:ext cx="66750" cy="69134"/>
            </a:xfrm>
            <a:custGeom>
              <a:avLst/>
              <a:gdLst>
                <a:gd name="T0" fmla="*/ 28 w 28"/>
                <a:gd name="T1" fmla="*/ 0 h 29"/>
                <a:gd name="T2" fmla="*/ 28 w 28"/>
                <a:gd name="T3" fmla="*/ 29 h 29"/>
                <a:gd name="T4" fmla="*/ 24 w 28"/>
                <a:gd name="T5" fmla="*/ 29 h 29"/>
                <a:gd name="T6" fmla="*/ 24 w 28"/>
                <a:gd name="T7" fmla="*/ 18 h 29"/>
                <a:gd name="T8" fmla="*/ 24 w 28"/>
                <a:gd name="T9" fmla="*/ 7 h 29"/>
                <a:gd name="T10" fmla="*/ 24 w 28"/>
                <a:gd name="T11" fmla="*/ 7 h 29"/>
                <a:gd name="T12" fmla="*/ 21 w 28"/>
                <a:gd name="T13" fmla="*/ 12 h 29"/>
                <a:gd name="T14" fmla="*/ 16 w 28"/>
                <a:gd name="T15" fmla="*/ 22 h 29"/>
                <a:gd name="T16" fmla="*/ 13 w 28"/>
                <a:gd name="T17" fmla="*/ 22 h 29"/>
                <a:gd name="T18" fmla="*/ 7 w 28"/>
                <a:gd name="T19" fmla="*/ 12 h 29"/>
                <a:gd name="T20" fmla="*/ 5 w 28"/>
                <a:gd name="T21" fmla="*/ 7 h 29"/>
                <a:gd name="T22" fmla="*/ 5 w 28"/>
                <a:gd name="T23" fmla="*/ 7 h 29"/>
                <a:gd name="T24" fmla="*/ 5 w 28"/>
                <a:gd name="T25" fmla="*/ 18 h 29"/>
                <a:gd name="T26" fmla="*/ 5 w 28"/>
                <a:gd name="T27" fmla="*/ 29 h 29"/>
                <a:gd name="T28" fmla="*/ 0 w 28"/>
                <a:gd name="T29" fmla="*/ 29 h 29"/>
                <a:gd name="T30" fmla="*/ 0 w 28"/>
                <a:gd name="T31" fmla="*/ 0 h 29"/>
                <a:gd name="T32" fmla="*/ 5 w 28"/>
                <a:gd name="T33" fmla="*/ 0 h 29"/>
                <a:gd name="T34" fmla="*/ 11 w 28"/>
                <a:gd name="T35" fmla="*/ 11 h 29"/>
                <a:gd name="T36" fmla="*/ 14 w 28"/>
                <a:gd name="T37" fmla="*/ 16 h 29"/>
                <a:gd name="T38" fmla="*/ 14 w 28"/>
                <a:gd name="T39" fmla="*/ 16 h 29"/>
                <a:gd name="T40" fmla="*/ 17 w 28"/>
                <a:gd name="T41" fmla="*/ 11 h 29"/>
                <a:gd name="T42" fmla="*/ 24 w 28"/>
                <a:gd name="T43" fmla="*/ 0 h 29"/>
                <a:gd name="T44" fmla="*/ 28 w 28"/>
                <a:gd name="T4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29">
                  <a:moveTo>
                    <a:pt x="28" y="0"/>
                  </a:moveTo>
                  <a:cubicBezTo>
                    <a:pt x="28" y="29"/>
                    <a:pt x="28" y="29"/>
                    <a:pt x="28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2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2" y="10"/>
                    <a:pt x="21" y="1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0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12"/>
                    <a:pt x="5" y="1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4" y="15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5" y="15"/>
                    <a:pt x="17" y="11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900"/>
            </a:p>
          </p:txBody>
        </p:sp>
      </p:grpSp>
      <p:sp>
        <p:nvSpPr>
          <p:cNvPr id="54" name="TextBox 48"/>
          <p:cNvSpPr txBox="1">
            <a:spLocks noChangeArrowheads="1"/>
          </p:cNvSpPr>
          <p:nvPr userDrawn="1"/>
        </p:nvSpPr>
        <p:spPr bwMode="auto">
          <a:xfrm>
            <a:off x="3618400" y="4052466"/>
            <a:ext cx="4955203" cy="26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1139" b="1" dirty="0">
                <a:solidFill>
                  <a:schemeClr val="bg1"/>
                </a:solidFill>
              </a:rPr>
              <a:t>$7 </a:t>
            </a:r>
            <a:r>
              <a:rPr lang="en-US" sz="1139" dirty="0">
                <a:solidFill>
                  <a:schemeClr val="bg1"/>
                </a:solidFill>
              </a:rPr>
              <a:t>BILLION ENTERPRISE | </a:t>
            </a:r>
            <a:r>
              <a:rPr lang="en-US" sz="1139" b="1" dirty="0">
                <a:solidFill>
                  <a:schemeClr val="bg1"/>
                </a:solidFill>
              </a:rPr>
              <a:t>110,000</a:t>
            </a:r>
            <a:r>
              <a:rPr lang="en-US" sz="1139" dirty="0">
                <a:solidFill>
                  <a:schemeClr val="bg1"/>
                </a:solidFill>
              </a:rPr>
              <a:t> IDEAPRENEURS | </a:t>
            </a:r>
            <a:r>
              <a:rPr lang="en-US" sz="1139" b="1" dirty="0">
                <a:solidFill>
                  <a:schemeClr val="bg1"/>
                </a:solidFill>
              </a:rPr>
              <a:t>31</a:t>
            </a:r>
            <a:r>
              <a:rPr lang="en-US" sz="1139" dirty="0">
                <a:solidFill>
                  <a:schemeClr val="bg1"/>
                </a:solidFill>
              </a:rPr>
              <a:t> COUNTRIES</a:t>
            </a:r>
          </a:p>
        </p:txBody>
      </p:sp>
    </p:spTree>
    <p:extLst>
      <p:ext uri="{BB962C8B-B14F-4D97-AF65-F5344CB8AC3E}">
        <p14:creationId xmlns:p14="http://schemas.microsoft.com/office/powerpoint/2010/main" val="7639428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972800" cy="4425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5"/>
            <a:ext cx="109728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1220AA9-72C2-41CE-B151-E1DF2652E0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63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055" y="405166"/>
            <a:ext cx="9723967" cy="392543"/>
          </a:xfrm>
        </p:spPr>
        <p:txBody>
          <a:bodyPr/>
          <a:lstStyle>
            <a:lvl1pPr>
              <a:defRPr sz="195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28000" y="1216800"/>
            <a:ext cx="11160000" cy="4500000"/>
          </a:xfrm>
        </p:spPr>
        <p:txBody>
          <a:bodyPr tIns="0"/>
          <a:lstStyle>
            <a:lvl1pPr marL="146246" indent="-146246">
              <a:lnSpc>
                <a:spcPct val="121000"/>
              </a:lnSpc>
              <a:buClr>
                <a:schemeClr val="accent1"/>
              </a:buClr>
              <a:buFont typeface="Arial" pitchFamily="34" charset="0"/>
              <a:buChar char="•"/>
              <a:defRPr b="0"/>
            </a:lvl1pPr>
            <a:lvl2pPr marL="368884" indent="-219368">
              <a:lnSpc>
                <a:spcPct val="110000"/>
              </a:lnSpc>
              <a:buClr>
                <a:schemeClr val="accent1"/>
              </a:buClr>
              <a:buFont typeface="Arial" pitchFamily="34" charset="0"/>
              <a:buChar char="–"/>
              <a:defRPr sz="1463"/>
            </a:lvl2pPr>
            <a:lvl3pPr marL="584281" indent="-219368">
              <a:lnSpc>
                <a:spcPct val="110000"/>
              </a:lnSpc>
              <a:buClr>
                <a:schemeClr val="accent1"/>
              </a:buClr>
              <a:buFont typeface="Arial" pitchFamily="34" charset="0"/>
              <a:buChar char="•"/>
              <a:defRPr sz="1300"/>
            </a:lvl3pPr>
            <a:lvl4pPr marL="804839" indent="-220557">
              <a:lnSpc>
                <a:spcPct val="110000"/>
              </a:lnSpc>
              <a:buClr>
                <a:schemeClr val="accent1"/>
              </a:buClr>
              <a:buFont typeface="Arial" pitchFamily="34" charset="0"/>
              <a:buChar char="–"/>
              <a:defRPr sz="1139"/>
            </a:lvl4pPr>
            <a:lvl5pPr marL="1022814" indent="-219368">
              <a:lnSpc>
                <a:spcPct val="110000"/>
              </a:lnSpc>
              <a:buClr>
                <a:schemeClr val="accent1"/>
              </a:buClr>
              <a:buFont typeface="Arial" pitchFamily="34" charset="0"/>
              <a:buChar char="»"/>
              <a:defRPr sz="1139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3397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7B5AF0-FA7B-46CA-B0CD-356D70D80BD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2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" name="think-cell Slide" r:id="rId14" imgW="421" imgH="420" progId="TCLayout.ActiveDocument.1">
                  <p:embed/>
                </p:oleObj>
              </mc:Choice>
              <mc:Fallback>
                <p:oleObj name="think-cell Slide" r:id="rId14" imgW="421" imgH="42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7B5AF0-FA7B-46CA-B0CD-356D70D80B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B392E4F-65B3-40ED-9903-08F457F7BED3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211667" cy="211667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7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219202"/>
            <a:ext cx="11379200" cy="4976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18756"/>
            <a:ext cx="11379200" cy="442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5" name="Picture 14" descr="HCL logo-09.png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8" t="28162" r="16433" b="25386"/>
          <a:stretch/>
        </p:blipFill>
        <p:spPr bwMode="auto">
          <a:xfrm>
            <a:off x="10641369" y="6287949"/>
            <a:ext cx="1349407" cy="30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/>
          <p:nvPr userDrawn="1"/>
        </p:nvCxnSpPr>
        <p:spPr bwMode="auto">
          <a:xfrm>
            <a:off x="1" y="868680"/>
            <a:ext cx="1219212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9566287" y="6580083"/>
            <a:ext cx="2410916" cy="125099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sz="813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Segoe UI" panose="020B0502040204020203" pitchFamily="34" charset="0"/>
              </a:rPr>
              <a:t>Copyright © 2018 HCL Technologies |  www.hcltech.com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68" y="6529825"/>
            <a:ext cx="1280493" cy="25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385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76" b="0" cap="none" baseline="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951" b="1">
          <a:solidFill>
            <a:srgbClr val="00529B"/>
          </a:solidFill>
          <a:latin typeface="Novecento Book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951" b="1">
          <a:solidFill>
            <a:srgbClr val="00529B"/>
          </a:solidFill>
          <a:latin typeface="Novecento Book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951" b="1">
          <a:solidFill>
            <a:srgbClr val="00529B"/>
          </a:solidFill>
          <a:latin typeface="Novecento Book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951" b="1">
          <a:solidFill>
            <a:srgbClr val="00529B"/>
          </a:solidFill>
          <a:latin typeface="Novecento Book" pitchFamily="50" charset="0"/>
        </a:defRPr>
      </a:lvl5pPr>
      <a:lvl6pPr marL="371557" algn="l" rtl="0" fontAlgn="base">
        <a:spcBef>
          <a:spcPct val="0"/>
        </a:spcBef>
        <a:spcAft>
          <a:spcPct val="0"/>
        </a:spcAft>
        <a:defRPr sz="1951" b="1">
          <a:solidFill>
            <a:schemeClr val="bg1"/>
          </a:solidFill>
          <a:latin typeface="Arial" charset="0"/>
        </a:defRPr>
      </a:lvl6pPr>
      <a:lvl7pPr marL="743115" algn="l" rtl="0" fontAlgn="base">
        <a:spcBef>
          <a:spcPct val="0"/>
        </a:spcBef>
        <a:spcAft>
          <a:spcPct val="0"/>
        </a:spcAft>
        <a:defRPr sz="1951" b="1">
          <a:solidFill>
            <a:schemeClr val="bg1"/>
          </a:solidFill>
          <a:latin typeface="Arial" charset="0"/>
        </a:defRPr>
      </a:lvl7pPr>
      <a:lvl8pPr marL="1114671" algn="l" rtl="0" fontAlgn="base">
        <a:spcBef>
          <a:spcPct val="0"/>
        </a:spcBef>
        <a:spcAft>
          <a:spcPct val="0"/>
        </a:spcAft>
        <a:defRPr sz="1951" b="1">
          <a:solidFill>
            <a:schemeClr val="bg1"/>
          </a:solidFill>
          <a:latin typeface="Arial" charset="0"/>
        </a:defRPr>
      </a:lvl8pPr>
      <a:lvl9pPr marL="1486230" algn="l" rtl="0" fontAlgn="base">
        <a:spcBef>
          <a:spcPct val="0"/>
        </a:spcBef>
        <a:spcAft>
          <a:spcPct val="0"/>
        </a:spcAft>
        <a:defRPr sz="1951" b="1">
          <a:solidFill>
            <a:schemeClr val="bg1"/>
          </a:solidFill>
          <a:latin typeface="Arial" charset="0"/>
        </a:defRPr>
      </a:lvl9pPr>
    </p:titleStyle>
    <p:bodyStyle>
      <a:lvl1pPr marL="281248" indent="-281248" algn="l" rtl="0" eaLnBrk="0" fontAlgn="base" hangingPunct="0">
        <a:spcBef>
          <a:spcPct val="100000"/>
        </a:spcBef>
        <a:spcAft>
          <a:spcPct val="0"/>
        </a:spcAft>
        <a:buClr>
          <a:schemeClr val="tx1"/>
        </a:buClr>
        <a:buFont typeface="Webdings" panose="05030102010509060703" pitchFamily="18" charset="2"/>
        <a:buChar char="4"/>
        <a:defRPr sz="1625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461867" indent="-185778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63">
          <a:solidFill>
            <a:schemeClr val="tx1"/>
          </a:solidFill>
          <a:latin typeface="Calibri" panose="020F0502020204030204" pitchFamily="34" charset="0"/>
        </a:defRPr>
      </a:lvl2pPr>
      <a:lvl3pPr marL="648936" indent="-185778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1463">
          <a:solidFill>
            <a:schemeClr val="tx1"/>
          </a:solidFill>
          <a:latin typeface="Calibri" panose="020F0502020204030204" pitchFamily="34" charset="0"/>
        </a:defRPr>
      </a:lvl3pPr>
      <a:lvl4pPr marL="735374" indent="-178038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975">
          <a:solidFill>
            <a:schemeClr val="tx1"/>
          </a:solidFill>
          <a:latin typeface="+mn-lt"/>
        </a:defRPr>
      </a:lvl4pPr>
      <a:lvl5pPr marL="921152" indent="-178038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975">
          <a:solidFill>
            <a:schemeClr val="tx1"/>
          </a:solidFill>
          <a:latin typeface="+mn-lt"/>
        </a:defRPr>
      </a:lvl5pPr>
      <a:lvl6pPr marL="1292710" indent="-178038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139">
          <a:solidFill>
            <a:schemeClr val="tx1"/>
          </a:solidFill>
          <a:latin typeface="+mn-lt"/>
        </a:defRPr>
      </a:lvl6pPr>
      <a:lvl7pPr marL="1664266" indent="-178038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139">
          <a:solidFill>
            <a:schemeClr val="tx1"/>
          </a:solidFill>
          <a:latin typeface="+mn-lt"/>
        </a:defRPr>
      </a:lvl7pPr>
      <a:lvl8pPr marL="2035824" indent="-178038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139">
          <a:solidFill>
            <a:schemeClr val="tx1"/>
          </a:solidFill>
          <a:latin typeface="+mn-lt"/>
        </a:defRPr>
      </a:lvl8pPr>
      <a:lvl9pPr marL="2407381" indent="-178038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139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43115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557" algn="l" defTabSz="743115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3115" algn="l" defTabSz="743115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671" algn="l" defTabSz="743115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6230" algn="l" defTabSz="743115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786" algn="l" defTabSz="743115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9343" algn="l" defTabSz="743115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900" algn="l" defTabSz="743115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2458" algn="l" defTabSz="743115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1" y="1219202"/>
            <a:ext cx="11379200" cy="4976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06401" y="0"/>
            <a:ext cx="11379200" cy="86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406400" y="6573383"/>
            <a:ext cx="2338782" cy="138499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859F80E-620D-49A1-BE04-AB53E30ABC2A}" type="slidenum">
              <a:rPr lang="it-IT" sz="900">
                <a:solidFill>
                  <a:srgbClr val="404040"/>
                </a:solidFill>
                <a:latin typeface="+mj-lt"/>
                <a:cs typeface="Segoe UI" panose="020B0502040204020203" pitchFamily="34" charset="0"/>
              </a:rPr>
              <a:pPr eaLnBrk="1" hangingPunct="1"/>
              <a:t>‹#›</a:t>
            </a:fld>
            <a:r>
              <a:rPr lang="it-IT" sz="900" dirty="0">
                <a:solidFill>
                  <a:srgbClr val="404040"/>
                </a:solidFill>
                <a:latin typeface="+mj-lt"/>
                <a:cs typeface="Segoe UI" panose="020B0502040204020203" pitchFamily="34" charset="0"/>
              </a:rPr>
              <a:t>  |  Technology for the </a:t>
            </a:r>
            <a:r>
              <a:rPr lang="it-IT" sz="900" dirty="0" err="1">
                <a:solidFill>
                  <a:srgbClr val="404040"/>
                </a:solidFill>
                <a:latin typeface="+mj-lt"/>
                <a:cs typeface="Segoe UI" panose="020B0502040204020203" pitchFamily="34" charset="0"/>
              </a:rPr>
              <a:t>Next</a:t>
            </a:r>
            <a:r>
              <a:rPr lang="it-IT" sz="900" dirty="0">
                <a:solidFill>
                  <a:srgbClr val="404040"/>
                </a:solidFill>
                <a:latin typeface="+mj-lt"/>
                <a:cs typeface="Segoe UI" panose="020B0502040204020203" pitchFamily="34" charset="0"/>
              </a:rPr>
              <a:t> Decade, </a:t>
            </a:r>
            <a:r>
              <a:rPr lang="it-IT" sz="900" dirty="0" err="1">
                <a:solidFill>
                  <a:srgbClr val="404040"/>
                </a:solidFill>
                <a:latin typeface="+mj-lt"/>
                <a:cs typeface="Segoe UI" panose="020B0502040204020203" pitchFamily="34" charset="0"/>
              </a:rPr>
              <a:t>Today</a:t>
            </a:r>
            <a:endParaRPr lang="en-US" sz="900" dirty="0">
              <a:solidFill>
                <a:srgbClr val="40404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>
            <a:spLocks/>
          </p:cNvSpPr>
          <p:nvPr userDrawn="1"/>
        </p:nvSpPr>
        <p:spPr>
          <a:xfrm>
            <a:off x="8439545" y="6594131"/>
            <a:ext cx="3340658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/>
          <a:p>
            <a:pPr lvl="0" algn="r" defTabSz="121758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9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Segoe UI" panose="020B0502040204020203" pitchFamily="34" charset="0"/>
              </a:rPr>
              <a:t>Copyright © 2019 HCL Technologies Limited  |  www.hcltech.com</a:t>
            </a:r>
          </a:p>
        </p:txBody>
      </p:sp>
      <p:sp>
        <p:nvSpPr>
          <p:cNvPr id="12" name="Freeform 6"/>
          <p:cNvSpPr>
            <a:spLocks/>
          </p:cNvSpPr>
          <p:nvPr userDrawn="1"/>
        </p:nvSpPr>
        <p:spPr bwMode="auto">
          <a:xfrm>
            <a:off x="10546241" y="6393816"/>
            <a:ext cx="469075" cy="162643"/>
          </a:xfrm>
          <a:custGeom>
            <a:avLst/>
            <a:gdLst>
              <a:gd name="T0" fmla="*/ 0 w 555"/>
              <a:gd name="T1" fmla="*/ 194 h 194"/>
              <a:gd name="T2" fmla="*/ 156 w 555"/>
              <a:gd name="T3" fmla="*/ 194 h 194"/>
              <a:gd name="T4" fmla="*/ 189 w 555"/>
              <a:gd name="T5" fmla="*/ 116 h 194"/>
              <a:gd name="T6" fmla="*/ 343 w 555"/>
              <a:gd name="T7" fmla="*/ 116 h 194"/>
              <a:gd name="T8" fmla="*/ 310 w 555"/>
              <a:gd name="T9" fmla="*/ 194 h 194"/>
              <a:gd name="T10" fmla="*/ 468 w 555"/>
              <a:gd name="T11" fmla="*/ 194 h 194"/>
              <a:gd name="T12" fmla="*/ 555 w 555"/>
              <a:gd name="T13" fmla="*/ 0 h 194"/>
              <a:gd name="T14" fmla="*/ 395 w 555"/>
              <a:gd name="T15" fmla="*/ 0 h 194"/>
              <a:gd name="T16" fmla="*/ 366 w 555"/>
              <a:gd name="T17" fmla="*/ 66 h 194"/>
              <a:gd name="T18" fmla="*/ 213 w 555"/>
              <a:gd name="T19" fmla="*/ 66 h 194"/>
              <a:gd name="T20" fmla="*/ 241 w 555"/>
              <a:gd name="T21" fmla="*/ 0 h 194"/>
              <a:gd name="T22" fmla="*/ 85 w 555"/>
              <a:gd name="T23" fmla="*/ 0 h 194"/>
              <a:gd name="T24" fmla="*/ 0 w 555"/>
              <a:gd name="T25" fmla="*/ 194 h 19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55" h="194">
                <a:moveTo>
                  <a:pt x="0" y="194"/>
                </a:moveTo>
                <a:lnTo>
                  <a:pt x="156" y="194"/>
                </a:lnTo>
                <a:lnTo>
                  <a:pt x="189" y="116"/>
                </a:lnTo>
                <a:lnTo>
                  <a:pt x="343" y="116"/>
                </a:lnTo>
                <a:lnTo>
                  <a:pt x="310" y="194"/>
                </a:lnTo>
                <a:lnTo>
                  <a:pt x="468" y="194"/>
                </a:lnTo>
                <a:lnTo>
                  <a:pt x="555" y="0"/>
                </a:lnTo>
                <a:lnTo>
                  <a:pt x="395" y="0"/>
                </a:lnTo>
                <a:lnTo>
                  <a:pt x="366" y="66"/>
                </a:lnTo>
                <a:lnTo>
                  <a:pt x="213" y="66"/>
                </a:lnTo>
                <a:lnTo>
                  <a:pt x="241" y="0"/>
                </a:lnTo>
                <a:lnTo>
                  <a:pt x="85" y="0"/>
                </a:lnTo>
                <a:lnTo>
                  <a:pt x="0" y="19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/>
          <a:lstStyle/>
          <a:p>
            <a:endParaRPr lang="en-US" sz="6400">
              <a:latin typeface="+mj-lt"/>
            </a:endParaRPr>
          </a:p>
        </p:txBody>
      </p:sp>
      <p:sp>
        <p:nvSpPr>
          <p:cNvPr id="13" name="Freeform 7"/>
          <p:cNvSpPr>
            <a:spLocks/>
          </p:cNvSpPr>
          <p:nvPr userDrawn="1"/>
        </p:nvSpPr>
        <p:spPr bwMode="auto">
          <a:xfrm>
            <a:off x="10991649" y="6380403"/>
            <a:ext cx="442875" cy="186117"/>
          </a:xfrm>
          <a:custGeom>
            <a:avLst/>
            <a:gdLst>
              <a:gd name="T0" fmla="*/ 27472 w 222"/>
              <a:gd name="T1" fmla="*/ 6096 h 94"/>
              <a:gd name="T2" fmla="*/ 38398 w 222"/>
              <a:gd name="T3" fmla="*/ 6096 h 94"/>
              <a:gd name="T4" fmla="*/ 31506 w 222"/>
              <a:gd name="T5" fmla="*/ 1393 h 94"/>
              <a:gd name="T6" fmla="*/ 5865 w 222"/>
              <a:gd name="T7" fmla="*/ 4322 h 94"/>
              <a:gd name="T8" fmla="*/ 5337 w 222"/>
              <a:gd name="T9" fmla="*/ 14251 h 94"/>
              <a:gd name="T10" fmla="*/ 26448 w 222"/>
              <a:gd name="T11" fmla="*/ 15053 h 94"/>
              <a:gd name="T12" fmla="*/ 36125 w 222"/>
              <a:gd name="T13" fmla="*/ 10736 h 94"/>
              <a:gd name="T14" fmla="*/ 25048 w 222"/>
              <a:gd name="T15" fmla="*/ 10736 h 94"/>
              <a:gd name="T16" fmla="*/ 19556 w 222"/>
              <a:gd name="T17" fmla="*/ 12477 h 94"/>
              <a:gd name="T18" fmla="*/ 13622 w 222"/>
              <a:gd name="T19" fmla="*/ 8311 h 94"/>
              <a:gd name="T20" fmla="*/ 21763 w 222"/>
              <a:gd name="T21" fmla="*/ 4322 h 94"/>
              <a:gd name="T22" fmla="*/ 27472 w 222"/>
              <a:gd name="T23" fmla="*/ 6096 h 9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22" h="94">
                <a:moveTo>
                  <a:pt x="159" y="35"/>
                </a:moveTo>
                <a:cubicBezTo>
                  <a:pt x="222" y="35"/>
                  <a:pt x="222" y="35"/>
                  <a:pt x="222" y="35"/>
                </a:cubicBezTo>
                <a:cubicBezTo>
                  <a:pt x="221" y="21"/>
                  <a:pt x="208" y="12"/>
                  <a:pt x="182" y="8"/>
                </a:cubicBezTo>
                <a:cubicBezTo>
                  <a:pt x="130" y="0"/>
                  <a:pt x="74" y="3"/>
                  <a:pt x="34" y="25"/>
                </a:cubicBezTo>
                <a:cubicBezTo>
                  <a:pt x="2" y="43"/>
                  <a:pt x="0" y="69"/>
                  <a:pt x="31" y="82"/>
                </a:cubicBezTo>
                <a:cubicBezTo>
                  <a:pt x="58" y="93"/>
                  <a:pt x="113" y="94"/>
                  <a:pt x="153" y="87"/>
                </a:cubicBezTo>
                <a:cubicBezTo>
                  <a:pt x="179" y="83"/>
                  <a:pt x="198" y="74"/>
                  <a:pt x="209" y="62"/>
                </a:cubicBezTo>
                <a:cubicBezTo>
                  <a:pt x="145" y="62"/>
                  <a:pt x="145" y="62"/>
                  <a:pt x="145" y="62"/>
                </a:cubicBezTo>
                <a:cubicBezTo>
                  <a:pt x="137" y="68"/>
                  <a:pt x="126" y="71"/>
                  <a:pt x="113" y="72"/>
                </a:cubicBezTo>
                <a:cubicBezTo>
                  <a:pt x="77" y="72"/>
                  <a:pt x="72" y="61"/>
                  <a:pt x="79" y="48"/>
                </a:cubicBezTo>
                <a:cubicBezTo>
                  <a:pt x="86" y="34"/>
                  <a:pt x="102" y="25"/>
                  <a:pt x="126" y="25"/>
                </a:cubicBezTo>
                <a:cubicBezTo>
                  <a:pt x="145" y="24"/>
                  <a:pt x="154" y="28"/>
                  <a:pt x="159" y="3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/>
          <a:lstStyle/>
          <a:p>
            <a:endParaRPr lang="en-US" sz="6400">
              <a:latin typeface="+mj-lt"/>
            </a:endParaRPr>
          </a:p>
        </p:txBody>
      </p:sp>
      <p:sp>
        <p:nvSpPr>
          <p:cNvPr id="14" name="Freeform 8"/>
          <p:cNvSpPr>
            <a:spLocks/>
          </p:cNvSpPr>
          <p:nvPr userDrawn="1"/>
        </p:nvSpPr>
        <p:spPr bwMode="auto">
          <a:xfrm>
            <a:off x="11425227" y="6393816"/>
            <a:ext cx="340608" cy="162643"/>
          </a:xfrm>
          <a:custGeom>
            <a:avLst/>
            <a:gdLst>
              <a:gd name="T0" fmla="*/ 248 w 403"/>
              <a:gd name="T1" fmla="*/ 0 h 194"/>
              <a:gd name="T2" fmla="*/ 181 w 403"/>
              <a:gd name="T3" fmla="*/ 146 h 194"/>
              <a:gd name="T4" fmla="*/ 403 w 403"/>
              <a:gd name="T5" fmla="*/ 146 h 194"/>
              <a:gd name="T6" fmla="*/ 385 w 403"/>
              <a:gd name="T7" fmla="*/ 194 h 194"/>
              <a:gd name="T8" fmla="*/ 0 w 403"/>
              <a:gd name="T9" fmla="*/ 194 h 194"/>
              <a:gd name="T10" fmla="*/ 87 w 403"/>
              <a:gd name="T11" fmla="*/ 0 h 194"/>
              <a:gd name="T12" fmla="*/ 248 w 403"/>
              <a:gd name="T13" fmla="*/ 0 h 1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03" h="194">
                <a:moveTo>
                  <a:pt x="248" y="0"/>
                </a:moveTo>
                <a:lnTo>
                  <a:pt x="181" y="146"/>
                </a:lnTo>
                <a:lnTo>
                  <a:pt x="403" y="146"/>
                </a:lnTo>
                <a:lnTo>
                  <a:pt x="385" y="194"/>
                </a:lnTo>
                <a:lnTo>
                  <a:pt x="0" y="194"/>
                </a:lnTo>
                <a:lnTo>
                  <a:pt x="87" y="0"/>
                </a:lnTo>
                <a:lnTo>
                  <a:pt x="248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/>
          <a:lstStyle/>
          <a:p>
            <a:endParaRPr lang="en-US" sz="6400">
              <a:latin typeface="+mj-lt"/>
            </a:endParaRPr>
          </a:p>
        </p:txBody>
      </p:sp>
      <p:cxnSp>
        <p:nvCxnSpPr>
          <p:cNvPr id="10" name="Straight Connector 9"/>
          <p:cNvCxnSpPr/>
          <p:nvPr userDrawn="1"/>
        </p:nvCxnSpPr>
        <p:spPr bwMode="auto">
          <a:xfrm>
            <a:off x="406295" y="868680"/>
            <a:ext cx="11376237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17068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cap="none" baseline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5pPr>
      <a:lvl6pPr marL="457189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4377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1566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8754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233357" indent="-233357" algn="l" rtl="0" eaLnBrk="0" fontAlgn="base" hangingPunct="0">
        <a:spcBef>
          <a:spcPct val="10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j-lt"/>
          <a:ea typeface="+mn-ea"/>
          <a:cs typeface="+mn-cs"/>
        </a:defRPr>
      </a:lvl1pPr>
      <a:lvl2pPr marL="457189" indent="-228594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Calibri" panose="020F0502020204030204" pitchFamily="34" charset="0"/>
        <a:buChar char="−"/>
        <a:defRPr sz="1400">
          <a:solidFill>
            <a:schemeClr val="tx1"/>
          </a:solidFill>
          <a:latin typeface="+mj-lt"/>
        </a:defRPr>
      </a:lvl2pPr>
      <a:lvl3pPr marL="690545" indent="-233357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Calibri" panose="020F0502020204030204" pitchFamily="34" charset="0"/>
        <a:buChar char="▫"/>
        <a:defRPr sz="1400">
          <a:solidFill>
            <a:schemeClr val="tx1"/>
          </a:solidFill>
          <a:latin typeface="+mj-lt"/>
        </a:defRPr>
      </a:lvl3pPr>
      <a:lvl4pPr marL="904852" indent="-219069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4pPr>
      <a:lvl5pPr marL="1133446" indent="-219069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5pPr>
      <a:lvl6pPr marL="1590635" indent="-219069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047823" indent="-219069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2505012" indent="-219069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2962201" indent="-219069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3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image" Target="../media/image1.emf"/><Relationship Id="rId2" Type="http://schemas.openxmlformats.org/officeDocument/2006/relationships/tags" Target="../tags/tag21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tags" Target="../tags/tag24.xml"/><Relationship Id="rId7" Type="http://schemas.openxmlformats.org/officeDocument/2006/relationships/image" Target="../media/image1.emf"/><Relationship Id="rId2" Type="http://schemas.openxmlformats.org/officeDocument/2006/relationships/tags" Target="../tags/tag23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1.emf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1.emf"/><Relationship Id="rId2" Type="http://schemas.openxmlformats.org/officeDocument/2006/relationships/tags" Target="../tags/tag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1.emf"/><Relationship Id="rId2" Type="http://schemas.openxmlformats.org/officeDocument/2006/relationships/tags" Target="../tags/tag9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-flair.training/blogs/kafka-broker/" TargetMode="External"/><Relationship Id="rId3" Type="http://schemas.openxmlformats.org/officeDocument/2006/relationships/tags" Target="../tags/tag12.xml"/><Relationship Id="rId7" Type="http://schemas.openxmlformats.org/officeDocument/2006/relationships/image" Target="../media/image1.emf"/><Relationship Id="rId2" Type="http://schemas.openxmlformats.org/officeDocument/2006/relationships/tags" Target="../tags/tag1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9" Type="http://schemas.openxmlformats.org/officeDocument/2006/relationships/hyperlink" Target="https://data-flair.training/blogs/kafka-architecture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tags" Target="../tags/tag14.xml"/><Relationship Id="rId7" Type="http://schemas.openxmlformats.org/officeDocument/2006/relationships/image" Target="../media/image1.emf"/><Relationship Id="rId2" Type="http://schemas.openxmlformats.org/officeDocument/2006/relationships/tags" Target="../tags/tag1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1.emf"/><Relationship Id="rId2" Type="http://schemas.openxmlformats.org/officeDocument/2006/relationships/tags" Target="../tags/tag15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18.xml"/><Relationship Id="rId7" Type="http://schemas.openxmlformats.org/officeDocument/2006/relationships/image" Target="../media/image1.emf"/><Relationship Id="rId2" Type="http://schemas.openxmlformats.org/officeDocument/2006/relationships/tags" Target="../tags/tag1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20.xml"/><Relationship Id="rId7" Type="http://schemas.openxmlformats.org/officeDocument/2006/relationships/image" Target="../media/image1.emf"/><Relationship Id="rId2" Type="http://schemas.openxmlformats.org/officeDocument/2006/relationships/tags" Target="../tags/tag19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8FA3BC5-3FB1-4C22-8A2E-686E7D6E09B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1" name="think-cell Slide" r:id="rId4" imgW="501" imgH="501" progId="TCLayout.ActiveDocument.1">
                  <p:embed/>
                </p:oleObj>
              </mc:Choice>
              <mc:Fallback>
                <p:oleObj name="think-cell Slide" r:id="rId4" imgW="501" imgH="50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28FA3BC5-3FB1-4C22-8A2E-686E7D6E09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AED427B0-D141-4AAA-904E-2EA6202E17CD}"/>
              </a:ext>
            </a:extLst>
          </p:cNvPr>
          <p:cNvSpPr txBox="1"/>
          <p:nvPr/>
        </p:nvSpPr>
        <p:spPr>
          <a:xfrm>
            <a:off x="808078" y="3458815"/>
            <a:ext cx="8055973" cy="218956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defTabSz="914377" hangingPunct="0">
              <a:lnSpc>
                <a:spcPct val="115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3600" b="1" kern="0" dirty="0">
                <a:solidFill>
                  <a:schemeClr val="bg1"/>
                </a:solidFill>
                <a:latin typeface="Calibri" pitchFamily="34"/>
              </a:rPr>
              <a:t>Kafka Stream Knowledge Sharing Session</a:t>
            </a:r>
          </a:p>
          <a:p>
            <a:pPr defTabSz="914377" hangingPunct="0">
              <a:lnSpc>
                <a:spcPct val="115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3600" b="1" kern="0" dirty="0">
                <a:solidFill>
                  <a:schemeClr val="bg1"/>
                </a:solidFill>
                <a:latin typeface="Calibri" pitchFamily="34"/>
              </a:rPr>
              <a:t>By</a:t>
            </a:r>
          </a:p>
          <a:p>
            <a:pPr defTabSz="914377" hangingPunct="0">
              <a:lnSpc>
                <a:spcPct val="115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3600" b="1" kern="0" dirty="0">
                <a:solidFill>
                  <a:schemeClr val="bg1"/>
                </a:solidFill>
                <a:latin typeface="Calibri" pitchFamily="34"/>
              </a:rPr>
              <a:t>MAHENDRAN S</a:t>
            </a:r>
          </a:p>
        </p:txBody>
      </p:sp>
    </p:spTree>
    <p:extLst>
      <p:ext uri="{BB962C8B-B14F-4D97-AF65-F5344CB8AC3E}">
        <p14:creationId xmlns:p14="http://schemas.microsoft.com/office/powerpoint/2010/main" val="405288613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3DDDEC09-0D5A-42C4-B979-C816683B843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1" name="think-cell Slide" r:id="rId6" imgW="421" imgH="420" progId="TCLayout.ActiveDocument.1">
                  <p:embed/>
                </p:oleObj>
              </mc:Choice>
              <mc:Fallback>
                <p:oleObj name="think-cell Slide" r:id="rId6" imgW="421" imgH="42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3DDDEC09-0D5A-42C4-B979-C816683B84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 hidden="1">
            <a:extLst>
              <a:ext uri="{FF2B5EF4-FFF2-40B4-BE49-F238E27FC236}">
                <a16:creationId xmlns:a16="http://schemas.microsoft.com/office/drawing/2014/main" id="{8B688C31-A186-4785-B46F-535D5CE1B67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GB" sz="2276" dirty="0">
              <a:solidFill>
                <a:prstClr val="white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17813553-041F-4895-A5A0-134B5A0C5EF7}"/>
              </a:ext>
            </a:extLst>
          </p:cNvPr>
          <p:cNvSpPr txBox="1">
            <a:spLocks/>
          </p:cNvSpPr>
          <p:nvPr/>
        </p:nvSpPr>
        <p:spPr>
          <a:xfrm>
            <a:off x="394124" y="169089"/>
            <a:ext cx="10972800" cy="545478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+mj-lt"/>
                <a:ea typeface="ヒラギノ角ゴ Pro W3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9pPr>
          </a:lstStyle>
          <a:p>
            <a:pPr algn="ctr" defTabSz="609570"/>
            <a:r>
              <a:rPr lang="en-US" sz="3200" dirty="0"/>
              <a:t>Recommended Solution.</a:t>
            </a:r>
            <a:endParaRPr lang="en-GB" sz="3200" dirty="0">
              <a:solidFill>
                <a:prstClr val="black">
                  <a:lumMod val="95000"/>
                  <a:lumOff val="5000"/>
                </a:prstClr>
              </a:solidFill>
              <a:latin typeface="Arial"/>
              <a:ea typeface="+mn-ea"/>
            </a:endParaRPr>
          </a:p>
          <a:p>
            <a:pPr defTabSz="609570"/>
            <a:endParaRPr lang="en-GB" sz="2400" dirty="0">
              <a:solidFill>
                <a:prstClr val="black">
                  <a:lumMod val="95000"/>
                  <a:lumOff val="5000"/>
                </a:prstClr>
              </a:solidFill>
              <a:latin typeface="Arial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B5D05A-4DE3-4437-AC1B-CD3EAE7BEF5B}"/>
              </a:ext>
            </a:extLst>
          </p:cNvPr>
          <p:cNvSpPr txBox="1"/>
          <p:nvPr/>
        </p:nvSpPr>
        <p:spPr>
          <a:xfrm>
            <a:off x="291411" y="1342119"/>
            <a:ext cx="1117822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Change the java virtual memory(JVM)  structure into optimized  structure ( </a:t>
            </a:r>
            <a:r>
              <a:rPr lang="en-US" b="1" dirty="0"/>
              <a:t>Immediate Solution</a:t>
            </a:r>
            <a:r>
              <a:rPr lang="en-US" dirty="0"/>
              <a:t>) 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Increase JVM size to </a:t>
            </a:r>
            <a:r>
              <a:rPr lang="en-US" b="1" dirty="0"/>
              <a:t>4GB </a:t>
            </a:r>
            <a:r>
              <a:rPr lang="en-US" dirty="0"/>
              <a:t>, it  will be  supported  ONLY with </a:t>
            </a:r>
            <a:r>
              <a:rPr lang="en-US" b="1" dirty="0"/>
              <a:t>64bits JVM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Set the </a:t>
            </a:r>
            <a:r>
              <a:rPr lang="en-US" dirty="0" err="1"/>
              <a:t>NewSize</a:t>
            </a:r>
            <a:r>
              <a:rPr lang="en-US" dirty="0"/>
              <a:t> and </a:t>
            </a:r>
            <a:r>
              <a:rPr lang="en-US" dirty="0" err="1"/>
              <a:t>MaxNewSize</a:t>
            </a:r>
            <a:r>
              <a:rPr lang="en-US" dirty="0"/>
              <a:t> as 1 GB.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Change the default GC  algorithm (CMS) to  </a:t>
            </a:r>
            <a:r>
              <a:rPr lang="en-US" b="1" dirty="0"/>
              <a:t>Parallel </a:t>
            </a:r>
            <a:r>
              <a:rPr lang="en-US" b="1" dirty="0" err="1"/>
              <a:t>OldGC</a:t>
            </a:r>
            <a:r>
              <a:rPr lang="en-US" b="1" dirty="0"/>
              <a:t> and set the </a:t>
            </a:r>
            <a:r>
              <a:rPr lang="en-US" b="1" dirty="0" err="1"/>
              <a:t>ParallelCMSThreads</a:t>
            </a:r>
            <a:r>
              <a:rPr lang="en-US" b="1" dirty="0"/>
              <a:t> as 8</a:t>
            </a:r>
            <a:r>
              <a:rPr lang="en-US" dirty="0"/>
              <a:t> to  achieve the </a:t>
            </a:r>
            <a:r>
              <a:rPr lang="en-US" b="1" dirty="0"/>
              <a:t>high throughput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 APP_MANAGED_ARGS</a:t>
            </a:r>
            <a:r>
              <a:rPr lang="en-US" b="1" dirty="0"/>
              <a:t>="-</a:t>
            </a:r>
            <a:r>
              <a:rPr lang="en-US" b="1" dirty="0" err="1"/>
              <a:t>verbose:gc</a:t>
            </a:r>
            <a:r>
              <a:rPr lang="en-US" b="1" dirty="0"/>
              <a:t> -</a:t>
            </a:r>
            <a:r>
              <a:rPr lang="en-US" b="1" dirty="0" err="1"/>
              <a:t>XX:NewSize</a:t>
            </a:r>
            <a:r>
              <a:rPr lang="en-US" b="1" dirty="0"/>
              <a:t>=1024m -</a:t>
            </a:r>
            <a:r>
              <a:rPr lang="en-US" b="1" dirty="0" err="1"/>
              <a:t>XX:MaxNewSize</a:t>
            </a:r>
            <a:r>
              <a:rPr lang="en-US" b="1" dirty="0"/>
              <a:t>=1024m -</a:t>
            </a:r>
            <a:r>
              <a:rPr lang="en-US" b="1" dirty="0" err="1"/>
              <a:t>XX:SurvivorRatio</a:t>
            </a:r>
            <a:r>
              <a:rPr lang="en-US" b="1" dirty="0"/>
              <a:t>=8 -ms4096m -mx4096m -</a:t>
            </a:r>
            <a:r>
              <a:rPr lang="en-US" b="1" dirty="0" err="1"/>
              <a:t>XX:MaxPermSize</a:t>
            </a:r>
            <a:r>
              <a:rPr lang="en-US" b="1" dirty="0"/>
              <a:t>=256m -XX:+</a:t>
            </a:r>
            <a:r>
              <a:rPr lang="en-US" b="1" dirty="0" err="1"/>
              <a:t>HeapDumpOnOutOfMemoryError</a:t>
            </a:r>
            <a:r>
              <a:rPr lang="en-US" b="1" dirty="0"/>
              <a:t> -XX:+</a:t>
            </a:r>
            <a:r>
              <a:rPr lang="en-US" b="1" dirty="0" err="1"/>
              <a:t>UseParallelOldGC</a:t>
            </a:r>
            <a:r>
              <a:rPr lang="en-US" b="1" dirty="0"/>
              <a:t> -</a:t>
            </a:r>
            <a:r>
              <a:rPr lang="en-US" b="1" dirty="0" err="1"/>
              <a:t>XX:ParallelCMSThreads</a:t>
            </a:r>
            <a:r>
              <a:rPr lang="en-US" b="1" dirty="0"/>
              <a:t>=8“</a:t>
            </a:r>
          </a:p>
          <a:p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Need to analyze </a:t>
            </a:r>
            <a:r>
              <a:rPr lang="en-US" b="1" dirty="0"/>
              <a:t>Service and  company related information that are stored in the collection</a:t>
            </a:r>
            <a:r>
              <a:rPr lang="en-US" dirty="0"/>
              <a:t> and optimize these objects ( </a:t>
            </a:r>
            <a:r>
              <a:rPr lang="en-US" b="1" dirty="0"/>
              <a:t>Long term solution</a:t>
            </a:r>
            <a:r>
              <a:rPr lang="en-US" dirty="0"/>
              <a:t>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It seems that NAM application code , logging the  few unwanted  information  into  log file which is internally stored in JVM so we need to look at such code  and  optimize it. ( </a:t>
            </a:r>
            <a:r>
              <a:rPr lang="en-US" b="1" dirty="0"/>
              <a:t>Long term solution</a:t>
            </a:r>
            <a:r>
              <a:rPr lang="en-US" dirty="0"/>
              <a:t>)</a:t>
            </a:r>
          </a:p>
          <a:p>
            <a:endParaRPr lang="en-US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075130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3DDDEC09-0D5A-42C4-B979-C816683B843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2" name="think-cell Slide" r:id="rId6" imgW="421" imgH="420" progId="TCLayout.ActiveDocument.1">
                  <p:embed/>
                </p:oleObj>
              </mc:Choice>
              <mc:Fallback>
                <p:oleObj name="think-cell Slide" r:id="rId6" imgW="421" imgH="42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3DDDEC09-0D5A-42C4-B979-C816683B84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 hidden="1">
            <a:extLst>
              <a:ext uri="{FF2B5EF4-FFF2-40B4-BE49-F238E27FC236}">
                <a16:creationId xmlns:a16="http://schemas.microsoft.com/office/drawing/2014/main" id="{8B688C31-A186-4785-B46F-535D5CE1B67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GB" sz="2276" dirty="0">
              <a:solidFill>
                <a:prstClr val="white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17813553-041F-4895-A5A0-134B5A0C5EF7}"/>
              </a:ext>
            </a:extLst>
          </p:cNvPr>
          <p:cNvSpPr txBox="1">
            <a:spLocks/>
          </p:cNvSpPr>
          <p:nvPr/>
        </p:nvSpPr>
        <p:spPr>
          <a:xfrm>
            <a:off x="394124" y="169089"/>
            <a:ext cx="10972800" cy="759379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+mj-lt"/>
                <a:ea typeface="ヒラギノ角ゴ Pro W3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9pPr>
          </a:lstStyle>
          <a:p>
            <a:pPr algn="ctr" defTabSz="609570"/>
            <a:r>
              <a:rPr lang="en-US" sz="3200" dirty="0"/>
              <a:t>Q &amp; A</a:t>
            </a:r>
            <a:endParaRPr lang="en-GB" sz="3200" dirty="0">
              <a:solidFill>
                <a:prstClr val="black">
                  <a:lumMod val="95000"/>
                  <a:lumOff val="5000"/>
                </a:prstClr>
              </a:solidFill>
              <a:latin typeface="Arial"/>
              <a:ea typeface="+mn-ea"/>
            </a:endParaRPr>
          </a:p>
          <a:p>
            <a:pPr defTabSz="609570"/>
            <a:endParaRPr lang="en-GB" sz="2400" dirty="0">
              <a:solidFill>
                <a:prstClr val="black">
                  <a:lumMod val="95000"/>
                  <a:lumOff val="5000"/>
                </a:prstClr>
              </a:solidFill>
              <a:latin typeface="Arial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B5D05A-4DE3-4437-AC1B-CD3EAE7BEF5B}"/>
              </a:ext>
            </a:extLst>
          </p:cNvPr>
          <p:cNvSpPr txBox="1"/>
          <p:nvPr/>
        </p:nvSpPr>
        <p:spPr>
          <a:xfrm>
            <a:off x="291411" y="1342119"/>
            <a:ext cx="11178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</p:txBody>
      </p:sp>
      <p:pic>
        <p:nvPicPr>
          <p:cNvPr id="6" name="Picture 5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BE85872D-AE86-469E-A64E-F3917761D4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313" y="1924050"/>
            <a:ext cx="6445112" cy="328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39902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535804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3DDDEC09-0D5A-42C4-B979-C816683B843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8" name="think-cell Slide" r:id="rId6" imgW="421" imgH="420" progId="TCLayout.ActiveDocument.1">
                  <p:embed/>
                </p:oleObj>
              </mc:Choice>
              <mc:Fallback>
                <p:oleObj name="think-cell Slide" r:id="rId6" imgW="421" imgH="42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3DDDEC09-0D5A-42C4-B979-C816683B84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 hidden="1">
            <a:extLst>
              <a:ext uri="{FF2B5EF4-FFF2-40B4-BE49-F238E27FC236}">
                <a16:creationId xmlns:a16="http://schemas.microsoft.com/office/drawing/2014/main" id="{8B688C31-A186-4785-B46F-535D5CE1B67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GB" sz="2276" dirty="0">
              <a:solidFill>
                <a:prstClr val="white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17813553-041F-4895-A5A0-134B5A0C5EF7}"/>
              </a:ext>
            </a:extLst>
          </p:cNvPr>
          <p:cNvSpPr txBox="1">
            <a:spLocks/>
          </p:cNvSpPr>
          <p:nvPr/>
        </p:nvSpPr>
        <p:spPr>
          <a:xfrm>
            <a:off x="394124" y="169089"/>
            <a:ext cx="10972800" cy="414867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+mj-lt"/>
                <a:ea typeface="ヒラギノ角ゴ Pro W3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9pPr>
          </a:lstStyle>
          <a:p>
            <a:pPr algn="ctr" defTabSz="609570"/>
            <a:r>
              <a:rPr lang="en-US" sz="2400" dirty="0"/>
              <a:t>AGENDA</a:t>
            </a:r>
            <a:endParaRPr lang="en-GB" sz="2400" dirty="0">
              <a:solidFill>
                <a:prstClr val="black">
                  <a:lumMod val="95000"/>
                  <a:lumOff val="5000"/>
                </a:prstClr>
              </a:solidFill>
              <a:latin typeface="Arial"/>
              <a:ea typeface="+mn-ea"/>
            </a:endParaRPr>
          </a:p>
          <a:p>
            <a:pPr defTabSz="609570"/>
            <a:endParaRPr lang="en-GB" sz="2400" dirty="0">
              <a:solidFill>
                <a:prstClr val="black">
                  <a:lumMod val="95000"/>
                  <a:lumOff val="5000"/>
                </a:prstClr>
              </a:solidFill>
              <a:latin typeface="Arial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B5D05A-4DE3-4437-AC1B-CD3EAE7BEF5B}"/>
              </a:ext>
            </a:extLst>
          </p:cNvPr>
          <p:cNvSpPr txBox="1"/>
          <p:nvPr/>
        </p:nvSpPr>
        <p:spPr>
          <a:xfrm>
            <a:off x="291411" y="1342119"/>
            <a:ext cx="11178225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</a:rPr>
              <a:t>Problem Statement  &amp; Business Impact of Nokia Support Portal Application.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</a:rPr>
              <a:t>Root Cause Analysis and Summary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</a:rPr>
              <a:t>Solution.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</a:rPr>
              <a:t>Q &amp; 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181784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3DDDEC09-0D5A-42C4-B979-C816683B843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8" name="think-cell Slide" r:id="rId6" imgW="421" imgH="420" progId="TCLayout.ActiveDocument.1">
                  <p:embed/>
                </p:oleObj>
              </mc:Choice>
              <mc:Fallback>
                <p:oleObj name="think-cell Slide" r:id="rId6" imgW="421" imgH="42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3DDDEC09-0D5A-42C4-B979-C816683B84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 hidden="1">
            <a:extLst>
              <a:ext uri="{FF2B5EF4-FFF2-40B4-BE49-F238E27FC236}">
                <a16:creationId xmlns:a16="http://schemas.microsoft.com/office/drawing/2014/main" id="{8B688C31-A186-4785-B46F-535D5CE1B67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GB" sz="2276" dirty="0">
              <a:solidFill>
                <a:prstClr val="white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17813553-041F-4895-A5A0-134B5A0C5EF7}"/>
              </a:ext>
            </a:extLst>
          </p:cNvPr>
          <p:cNvSpPr txBox="1">
            <a:spLocks/>
          </p:cNvSpPr>
          <p:nvPr/>
        </p:nvSpPr>
        <p:spPr>
          <a:xfrm>
            <a:off x="394124" y="169089"/>
            <a:ext cx="10972800" cy="414867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+mj-lt"/>
                <a:ea typeface="ヒラギノ角ゴ Pro W3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9pPr>
          </a:lstStyle>
          <a:p>
            <a:pPr algn="ctr" defTabSz="609570"/>
            <a:r>
              <a:rPr lang="en-US" sz="2400" dirty="0"/>
              <a:t>Messaging</a:t>
            </a:r>
            <a:endParaRPr lang="en-GB" sz="2400" dirty="0">
              <a:solidFill>
                <a:prstClr val="black">
                  <a:lumMod val="95000"/>
                  <a:lumOff val="5000"/>
                </a:prstClr>
              </a:solid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B5D05A-4DE3-4437-AC1B-CD3EAE7BEF5B}"/>
              </a:ext>
            </a:extLst>
          </p:cNvPr>
          <p:cNvSpPr txBox="1"/>
          <p:nvPr/>
        </p:nvSpPr>
        <p:spPr>
          <a:xfrm>
            <a:off x="304800" y="1325217"/>
            <a:ext cx="116354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Nowadays, most of the enterprise applications are using messaging concept for asynchronous communication between heterogeneous applications using JMS or AMQP.</a:t>
            </a:r>
          </a:p>
          <a:p>
            <a:r>
              <a:rPr lang="en-US" dirty="0"/>
              <a:t>The message is a piece of information. It can be a text, XML document, JSON data or an Entity (Java Object) etc. The message is very useful data to communicate between different systems.</a:t>
            </a:r>
            <a:endParaRPr lang="en-US" sz="2800" b="1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43875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3DDDEC09-0D5A-42C4-B979-C816683B843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1" name="think-cell Slide" r:id="rId6" imgW="421" imgH="420" progId="TCLayout.ActiveDocument.1">
                  <p:embed/>
                </p:oleObj>
              </mc:Choice>
              <mc:Fallback>
                <p:oleObj name="think-cell Slide" r:id="rId6" imgW="421" imgH="42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3DDDEC09-0D5A-42C4-B979-C816683B84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 hidden="1">
            <a:extLst>
              <a:ext uri="{FF2B5EF4-FFF2-40B4-BE49-F238E27FC236}">
                <a16:creationId xmlns:a16="http://schemas.microsoft.com/office/drawing/2014/main" id="{8B688C31-A186-4785-B46F-535D5CE1B67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GB" sz="2276" dirty="0">
              <a:solidFill>
                <a:prstClr val="white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17813553-041F-4895-A5A0-134B5A0C5EF7}"/>
              </a:ext>
            </a:extLst>
          </p:cNvPr>
          <p:cNvSpPr txBox="1">
            <a:spLocks/>
          </p:cNvSpPr>
          <p:nvPr/>
        </p:nvSpPr>
        <p:spPr>
          <a:xfrm>
            <a:off x="394124" y="169089"/>
            <a:ext cx="10972800" cy="414867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+mj-lt"/>
                <a:ea typeface="ヒラギノ角ゴ Pro W3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9pPr>
          </a:lstStyle>
          <a:p>
            <a:pPr algn="ctr" defTabSz="609570"/>
            <a:r>
              <a:rPr lang="en-US" sz="2800" dirty="0"/>
              <a:t>NAM Deployment Architecture</a:t>
            </a:r>
            <a:endParaRPr lang="en-GB" sz="2800" dirty="0">
              <a:solidFill>
                <a:prstClr val="black">
                  <a:lumMod val="95000"/>
                  <a:lumOff val="5000"/>
                </a:prstClr>
              </a:solidFill>
              <a:latin typeface="Arial"/>
              <a:ea typeface="+mn-ea"/>
            </a:endParaRPr>
          </a:p>
          <a:p>
            <a:pPr defTabSz="609570"/>
            <a:endParaRPr lang="en-GB" sz="2400" dirty="0">
              <a:solidFill>
                <a:prstClr val="black">
                  <a:lumMod val="95000"/>
                  <a:lumOff val="5000"/>
                </a:prstClr>
              </a:solidFill>
              <a:latin typeface="Arial"/>
              <a:ea typeface="+mn-e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B3E3F3-8AD0-45A4-B4F0-01A9482B58F6}"/>
              </a:ext>
            </a:extLst>
          </p:cNvPr>
          <p:cNvSpPr/>
          <p:nvPr/>
        </p:nvSpPr>
        <p:spPr bwMode="auto">
          <a:xfrm>
            <a:off x="2305878" y="4928178"/>
            <a:ext cx="6334539" cy="1192696"/>
          </a:xfrm>
          <a:prstGeom prst="rect">
            <a:avLst/>
          </a:prstGeom>
          <a:solidFill>
            <a:srgbClr val="C00000"/>
          </a:solidFill>
          <a:ln>
            <a:headEnd type="none" w="sm" len="sm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dirty="0">
                <a:solidFill>
                  <a:schemeClr val="tx1"/>
                </a:solidFill>
                <a:latin typeface="Arial" charset="0"/>
              </a:rPr>
              <a:t>WebLogic Platform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Java V</a:t>
            </a:r>
            <a:r>
              <a:rPr lang="en-US" sz="3600" dirty="0">
                <a:solidFill>
                  <a:schemeClr val="tx1"/>
                </a:solidFill>
                <a:latin typeface="Arial" charset="0"/>
              </a:rPr>
              <a:t>irtual Memory(JVM)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E581EF-71F8-4C50-B370-C18F49AA2A46}"/>
              </a:ext>
            </a:extLst>
          </p:cNvPr>
          <p:cNvSpPr/>
          <p:nvPr/>
        </p:nvSpPr>
        <p:spPr bwMode="auto">
          <a:xfrm>
            <a:off x="2317598" y="3701951"/>
            <a:ext cx="6334539" cy="1192696"/>
          </a:xfrm>
          <a:prstGeom prst="rect">
            <a:avLst/>
          </a:prstGeom>
          <a:solidFill>
            <a:srgbClr val="FFC000"/>
          </a:solidFill>
          <a:ln>
            <a:headEnd type="none" w="sm" len="sm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NAM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55EF6A-E1CC-4818-95BA-5C30C88DCC55}"/>
              </a:ext>
            </a:extLst>
          </p:cNvPr>
          <p:cNvSpPr/>
          <p:nvPr/>
        </p:nvSpPr>
        <p:spPr bwMode="auto">
          <a:xfrm>
            <a:off x="2343386" y="2588265"/>
            <a:ext cx="6334539" cy="759852"/>
          </a:xfrm>
          <a:prstGeom prst="rect">
            <a:avLst/>
          </a:prstGeom>
          <a:solidFill>
            <a:srgbClr val="92D050"/>
          </a:solidFill>
          <a:ln>
            <a:headEnd type="none" w="sm" len="sm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IPlanet</a:t>
            </a: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WS(S/W LB)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E64084-86AE-4F49-A4C0-0A576B690C7C}"/>
              </a:ext>
            </a:extLst>
          </p:cNvPr>
          <p:cNvSpPr/>
          <p:nvPr/>
        </p:nvSpPr>
        <p:spPr bwMode="auto">
          <a:xfrm>
            <a:off x="2355106" y="1643388"/>
            <a:ext cx="6334539" cy="759852"/>
          </a:xfrm>
          <a:prstGeom prst="rect">
            <a:avLst/>
          </a:prstGeom>
          <a:solidFill>
            <a:srgbClr val="00B0F0"/>
          </a:solidFill>
          <a:ln>
            <a:headEnd type="none" w="sm" len="sm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H/W LB &amp; Fault Tolerant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0211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3DDDEC09-0D5A-42C4-B979-C816683B843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8" name="think-cell Slide" r:id="rId6" imgW="421" imgH="420" progId="TCLayout.ActiveDocument.1">
                  <p:embed/>
                </p:oleObj>
              </mc:Choice>
              <mc:Fallback>
                <p:oleObj name="think-cell Slide" r:id="rId6" imgW="421" imgH="42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3DDDEC09-0D5A-42C4-B979-C816683B84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 hidden="1">
            <a:extLst>
              <a:ext uri="{FF2B5EF4-FFF2-40B4-BE49-F238E27FC236}">
                <a16:creationId xmlns:a16="http://schemas.microsoft.com/office/drawing/2014/main" id="{8B688C31-A186-4785-B46F-535D5CE1B67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GB" sz="2276" dirty="0">
              <a:solidFill>
                <a:prstClr val="white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17813553-041F-4895-A5A0-134B5A0C5EF7}"/>
              </a:ext>
            </a:extLst>
          </p:cNvPr>
          <p:cNvSpPr txBox="1">
            <a:spLocks/>
          </p:cNvSpPr>
          <p:nvPr/>
        </p:nvSpPr>
        <p:spPr>
          <a:xfrm>
            <a:off x="394124" y="169089"/>
            <a:ext cx="10972800" cy="414867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+mj-lt"/>
                <a:ea typeface="ヒラギノ角ゴ Pro W3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9pPr>
          </a:lstStyle>
          <a:p>
            <a:r>
              <a:rPr lang="en-US" dirty="0"/>
              <a:t>Kafka VS RabbitMQ</a:t>
            </a:r>
          </a:p>
          <a:p>
            <a:pPr defTabSz="609570"/>
            <a:endParaRPr lang="en-GB" sz="2400" dirty="0">
              <a:solidFill>
                <a:prstClr val="black">
                  <a:lumMod val="95000"/>
                  <a:lumOff val="5000"/>
                </a:prstClr>
              </a:solidFill>
              <a:latin typeface="Arial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B5D05A-4DE3-4437-AC1B-CD3EAE7BEF5B}"/>
              </a:ext>
            </a:extLst>
          </p:cNvPr>
          <p:cNvSpPr txBox="1"/>
          <p:nvPr/>
        </p:nvSpPr>
        <p:spPr>
          <a:xfrm>
            <a:off x="291411" y="1342119"/>
            <a:ext cx="1117822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What is Apache Kafka?</a:t>
            </a:r>
          </a:p>
          <a:p>
            <a:pPr fontAlgn="base"/>
            <a:r>
              <a:rPr lang="en-US" dirty="0"/>
              <a:t>Apache Kafka is a leading performer. We can say Kafka outplays RabbitMQ as well as all other message</a:t>
            </a:r>
            <a:r>
              <a:rPr lang="en-US" b="1" dirty="0">
                <a:hlinkClick r:id="rId8"/>
              </a:rPr>
              <a:t> brokers</a:t>
            </a:r>
            <a:r>
              <a:rPr lang="en-US" dirty="0"/>
              <a:t>. Moreover, Kafka scales nicely up to 100,000 msg/sec even on a single server, as we add more hardware.</a:t>
            </a:r>
            <a:br>
              <a:rPr lang="en-US" dirty="0"/>
            </a:br>
            <a:r>
              <a:rPr lang="en-US" dirty="0"/>
              <a:t>The output of Kafka’s design:</a:t>
            </a:r>
          </a:p>
          <a:p>
            <a:pPr fontAlgn="base"/>
            <a:r>
              <a:rPr lang="en-US" dirty="0"/>
              <a:t>To a topic, messages published are distributed into partitions.</a:t>
            </a:r>
          </a:p>
          <a:p>
            <a:pPr fontAlgn="base"/>
            <a:r>
              <a:rPr lang="en-US" dirty="0"/>
              <a:t>In partition, messages are represented as a log stream.</a:t>
            </a:r>
          </a:p>
          <a:p>
            <a:pPr fontAlgn="base"/>
            <a:r>
              <a:rPr lang="en-US" dirty="0"/>
              <a:t>The consumer is responsible for moving through this stream.</a:t>
            </a:r>
          </a:p>
          <a:p>
            <a:pPr fontAlgn="base"/>
            <a:r>
              <a:rPr lang="en-US" dirty="0"/>
              <a:t>Moreover, messages from each partition are processed in-order only.</a:t>
            </a:r>
          </a:p>
          <a:p>
            <a:pPr fontAlgn="base"/>
            <a:r>
              <a:rPr lang="en-US" dirty="0"/>
              <a:t>b. What is RabbitMQ?</a:t>
            </a:r>
          </a:p>
          <a:p>
            <a:pPr fontAlgn="base"/>
            <a:r>
              <a:rPr lang="en-US" dirty="0"/>
              <a:t>RabbitMQ supports a huge number of development platforms, with ease of use and maturity. Basically, it scales nicely about 20,000 msg/sec on a single server. Although, as we add more servers, it also scales well. The output of RabbitMQ design:</a:t>
            </a:r>
            <a:br>
              <a:rPr lang="en-US" dirty="0"/>
            </a:br>
            <a:r>
              <a:rPr lang="en-US" b="1" dirty="0">
                <a:hlinkClick r:id="rId9"/>
              </a:rPr>
              <a:t>Learn Apache Kafka Architecture and its fundamental concepts</a:t>
            </a:r>
            <a:endParaRPr lang="en-US" dirty="0"/>
          </a:p>
          <a:p>
            <a:pPr fontAlgn="base"/>
            <a:r>
              <a:rPr lang="en-US" dirty="0"/>
              <a:t>Messages published to queues (through exchange points).</a:t>
            </a:r>
          </a:p>
          <a:p>
            <a:pPr fontAlgn="base"/>
            <a:r>
              <a:rPr lang="en-US" dirty="0"/>
              <a:t>Multiple consumers can connect to a queue.</a:t>
            </a:r>
          </a:p>
          <a:p>
            <a:pPr fontAlgn="base"/>
            <a:r>
              <a:rPr lang="en-US" dirty="0"/>
              <a:t>Message broker distribute messages across all available consumers.</a:t>
            </a:r>
          </a:p>
          <a:p>
            <a:pPr fontAlgn="base"/>
            <a:r>
              <a:rPr lang="en-US" dirty="0"/>
              <a:t>Also, we can redeliver the message if the consumer fails.</a:t>
            </a:r>
          </a:p>
          <a:p>
            <a:pPr fontAlgn="base"/>
            <a:r>
              <a:rPr lang="en-US" dirty="0"/>
              <a:t>Delivery order guaranteed for queues with a single consumer (this is not possible when the queue has multiple consumers).</a:t>
            </a:r>
          </a:p>
          <a:p>
            <a:endParaRPr lang="en-US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700180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3DDDEC09-0D5A-42C4-B979-C816683B843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think-cell Slide" r:id="rId6" imgW="421" imgH="420" progId="TCLayout.ActiveDocument.1">
                  <p:embed/>
                </p:oleObj>
              </mc:Choice>
              <mc:Fallback>
                <p:oleObj name="think-cell Slide" r:id="rId6" imgW="421" imgH="42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3DDDEC09-0D5A-42C4-B979-C816683B84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 hidden="1">
            <a:extLst>
              <a:ext uri="{FF2B5EF4-FFF2-40B4-BE49-F238E27FC236}">
                <a16:creationId xmlns:a16="http://schemas.microsoft.com/office/drawing/2014/main" id="{8B688C31-A186-4785-B46F-535D5CE1B67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GB" sz="2276" dirty="0">
              <a:solidFill>
                <a:prstClr val="white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17813553-041F-4895-A5A0-134B5A0C5EF7}"/>
              </a:ext>
            </a:extLst>
          </p:cNvPr>
          <p:cNvSpPr txBox="1">
            <a:spLocks/>
          </p:cNvSpPr>
          <p:nvPr/>
        </p:nvSpPr>
        <p:spPr>
          <a:xfrm>
            <a:off x="394124" y="169089"/>
            <a:ext cx="10972800" cy="414867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+mj-lt"/>
                <a:ea typeface="ヒラギノ角ゴ Pro W3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9pPr>
          </a:lstStyle>
          <a:p>
            <a:r>
              <a:rPr lang="en-US" dirty="0"/>
              <a:t>Kafka VS RabbitMQ</a:t>
            </a:r>
          </a:p>
          <a:p>
            <a:pPr defTabSz="609570"/>
            <a:endParaRPr lang="en-GB" sz="2400" dirty="0">
              <a:solidFill>
                <a:prstClr val="black">
                  <a:lumMod val="95000"/>
                  <a:lumOff val="5000"/>
                </a:prstClr>
              </a:solidFill>
              <a:latin typeface="Arial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B5D05A-4DE3-4437-AC1B-CD3EAE7BEF5B}"/>
              </a:ext>
            </a:extLst>
          </p:cNvPr>
          <p:cNvSpPr txBox="1"/>
          <p:nvPr/>
        </p:nvSpPr>
        <p:spPr>
          <a:xfrm>
            <a:off x="1486995" y="1429619"/>
            <a:ext cx="9982641" cy="281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23554" name="Picture 2" descr="Comparison of Kafka and RabbitMQ">
            <a:extLst>
              <a:ext uri="{FF2B5EF4-FFF2-40B4-BE49-F238E27FC236}">
                <a16:creationId xmlns:a16="http://schemas.microsoft.com/office/drawing/2014/main" id="{A273B38E-5F45-4081-80EF-1950EE1BA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512" y="1077932"/>
            <a:ext cx="10207487" cy="534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58346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3DDDEC09-0D5A-42C4-B979-C816683B843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3" name="think-cell Slide" r:id="rId6" imgW="421" imgH="420" progId="TCLayout.ActiveDocument.1">
                  <p:embed/>
                </p:oleObj>
              </mc:Choice>
              <mc:Fallback>
                <p:oleObj name="think-cell Slide" r:id="rId6" imgW="421" imgH="42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3DDDEC09-0D5A-42C4-B979-C816683B84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 hidden="1">
            <a:extLst>
              <a:ext uri="{FF2B5EF4-FFF2-40B4-BE49-F238E27FC236}">
                <a16:creationId xmlns:a16="http://schemas.microsoft.com/office/drawing/2014/main" id="{8B688C31-A186-4785-B46F-535D5CE1B67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GB" sz="2276" dirty="0">
              <a:solidFill>
                <a:prstClr val="white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17813553-041F-4895-A5A0-134B5A0C5EF7}"/>
              </a:ext>
            </a:extLst>
          </p:cNvPr>
          <p:cNvSpPr txBox="1">
            <a:spLocks/>
          </p:cNvSpPr>
          <p:nvPr/>
        </p:nvSpPr>
        <p:spPr>
          <a:xfrm>
            <a:off x="394124" y="169089"/>
            <a:ext cx="10972800" cy="414867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+mj-lt"/>
                <a:ea typeface="ヒラギノ角ゴ Pro W3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9pPr>
          </a:lstStyle>
          <a:p>
            <a:pPr algn="ctr" defTabSz="609570"/>
            <a:r>
              <a:rPr lang="en-US" sz="2400" dirty="0"/>
              <a:t>Root Cause Analysis – Summary.</a:t>
            </a:r>
            <a:endParaRPr lang="en-GB" sz="2400" dirty="0">
              <a:solidFill>
                <a:prstClr val="black">
                  <a:lumMod val="95000"/>
                  <a:lumOff val="5000"/>
                </a:prstClr>
              </a:solidFill>
              <a:latin typeface="Arial"/>
              <a:ea typeface="+mn-ea"/>
            </a:endParaRPr>
          </a:p>
          <a:p>
            <a:pPr defTabSz="609570"/>
            <a:endParaRPr lang="en-GB" sz="2400" dirty="0">
              <a:solidFill>
                <a:prstClr val="black">
                  <a:lumMod val="95000"/>
                  <a:lumOff val="5000"/>
                </a:prstClr>
              </a:solidFill>
              <a:latin typeface="Arial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B5D05A-4DE3-4437-AC1B-CD3EAE7BEF5B}"/>
              </a:ext>
            </a:extLst>
          </p:cNvPr>
          <p:cNvSpPr txBox="1"/>
          <p:nvPr/>
        </p:nvSpPr>
        <p:spPr>
          <a:xfrm>
            <a:off x="291411" y="1342119"/>
            <a:ext cx="1117822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 java collection interface  used for 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Creating the </a:t>
            </a:r>
            <a:r>
              <a:rPr lang="en-US" sz="2400" b="1" dirty="0"/>
              <a:t>in-memory cache </a:t>
            </a:r>
            <a:r>
              <a:rPr lang="en-US" sz="2400" dirty="0"/>
              <a:t>during server startup using NCP.jar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Store the </a:t>
            </a:r>
            <a:r>
              <a:rPr lang="en-US" sz="2400" b="1" dirty="0"/>
              <a:t>Service Information and  Company</a:t>
            </a:r>
            <a:r>
              <a:rPr lang="en-US" sz="2400" dirty="0"/>
              <a:t> related information.</a:t>
            </a:r>
          </a:p>
          <a:p>
            <a:pPr lvl="1"/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There are some irrelevant logger statement,  which is logging the XML info into the heap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spite of all these , it seems that java garbage collection (GC) , which is used to clean up  the java memory  by removing unused object  in regular interval by JVM  is not happened  properly.</a:t>
            </a:r>
          </a:p>
          <a:p>
            <a:endParaRPr lang="en-US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820842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3DDDEC09-0D5A-42C4-B979-C816683B843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2" name="think-cell Slide" r:id="rId6" imgW="421" imgH="420" progId="TCLayout.ActiveDocument.1">
                  <p:embed/>
                </p:oleObj>
              </mc:Choice>
              <mc:Fallback>
                <p:oleObj name="think-cell Slide" r:id="rId6" imgW="421" imgH="42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3DDDEC09-0D5A-42C4-B979-C816683B84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 hidden="1">
            <a:extLst>
              <a:ext uri="{FF2B5EF4-FFF2-40B4-BE49-F238E27FC236}">
                <a16:creationId xmlns:a16="http://schemas.microsoft.com/office/drawing/2014/main" id="{8B688C31-A186-4785-B46F-535D5CE1B67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GB" sz="2276" dirty="0">
              <a:solidFill>
                <a:prstClr val="white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17813553-041F-4895-A5A0-134B5A0C5EF7}"/>
              </a:ext>
            </a:extLst>
          </p:cNvPr>
          <p:cNvSpPr txBox="1">
            <a:spLocks/>
          </p:cNvSpPr>
          <p:nvPr/>
        </p:nvSpPr>
        <p:spPr>
          <a:xfrm>
            <a:off x="394124" y="169089"/>
            <a:ext cx="10972800" cy="414867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+mj-lt"/>
                <a:ea typeface="ヒラギノ角ゴ Pro W3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9pPr>
          </a:lstStyle>
          <a:p>
            <a:pPr algn="ctr" defTabSz="609570"/>
            <a:r>
              <a:rPr lang="en-US" sz="2400" dirty="0"/>
              <a:t>Java  Virtual Memory  Dump Analysis Report – Leakage Suspect</a:t>
            </a:r>
            <a:endParaRPr lang="en-GB" sz="2400" dirty="0">
              <a:solidFill>
                <a:prstClr val="black">
                  <a:lumMod val="95000"/>
                  <a:lumOff val="5000"/>
                </a:prstClr>
              </a:solidFill>
              <a:latin typeface="Arial"/>
              <a:ea typeface="+mn-ea"/>
            </a:endParaRPr>
          </a:p>
          <a:p>
            <a:pPr defTabSz="609570"/>
            <a:endParaRPr lang="en-GB" sz="2400" dirty="0">
              <a:solidFill>
                <a:prstClr val="black">
                  <a:lumMod val="95000"/>
                  <a:lumOff val="5000"/>
                </a:prstClr>
              </a:solidFill>
              <a:latin typeface="Arial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B5D05A-4DE3-4437-AC1B-CD3EAE7BEF5B}"/>
              </a:ext>
            </a:extLst>
          </p:cNvPr>
          <p:cNvSpPr txBox="1"/>
          <p:nvPr/>
        </p:nvSpPr>
        <p:spPr>
          <a:xfrm>
            <a:off x="291411" y="1342119"/>
            <a:ext cx="11178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</p:txBody>
      </p:sp>
      <p:pic>
        <p:nvPicPr>
          <p:cNvPr id="18434" name="Picture 2" descr="image003">
            <a:extLst>
              <a:ext uri="{FF2B5EF4-FFF2-40B4-BE49-F238E27FC236}">
                <a16:creationId xmlns:a16="http://schemas.microsoft.com/office/drawing/2014/main" id="{945021B9-6A4C-4C0E-BEDC-EACC0A2B7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24" y="1126436"/>
            <a:ext cx="11450007" cy="454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59914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3DDDEC09-0D5A-42C4-B979-C816683B843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3" name="think-cell Slide" r:id="rId6" imgW="421" imgH="420" progId="TCLayout.ActiveDocument.1">
                  <p:embed/>
                </p:oleObj>
              </mc:Choice>
              <mc:Fallback>
                <p:oleObj name="think-cell Slide" r:id="rId6" imgW="421" imgH="42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3DDDEC09-0D5A-42C4-B979-C816683B84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 hidden="1">
            <a:extLst>
              <a:ext uri="{FF2B5EF4-FFF2-40B4-BE49-F238E27FC236}">
                <a16:creationId xmlns:a16="http://schemas.microsoft.com/office/drawing/2014/main" id="{8B688C31-A186-4785-B46F-535D5CE1B67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GB" sz="2276" dirty="0">
              <a:solidFill>
                <a:prstClr val="white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17813553-041F-4895-A5A0-134B5A0C5EF7}"/>
              </a:ext>
            </a:extLst>
          </p:cNvPr>
          <p:cNvSpPr txBox="1">
            <a:spLocks/>
          </p:cNvSpPr>
          <p:nvPr/>
        </p:nvSpPr>
        <p:spPr>
          <a:xfrm>
            <a:off x="394124" y="169089"/>
            <a:ext cx="10972800" cy="414867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+mj-lt"/>
                <a:ea typeface="ヒラギノ角ゴ Pro W3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9pPr>
          </a:lstStyle>
          <a:p>
            <a:pPr algn="ctr" defTabSz="609570"/>
            <a:r>
              <a:rPr lang="en-US" sz="2400" dirty="0"/>
              <a:t>Java  Virtual Memory  Dump Analysis Report – Leakage Suspect</a:t>
            </a:r>
            <a:endParaRPr lang="en-GB" sz="2400" dirty="0">
              <a:solidFill>
                <a:prstClr val="black">
                  <a:lumMod val="95000"/>
                  <a:lumOff val="5000"/>
                </a:prstClr>
              </a:solidFill>
              <a:latin typeface="Arial"/>
              <a:ea typeface="+mn-ea"/>
            </a:endParaRPr>
          </a:p>
          <a:p>
            <a:pPr defTabSz="609570"/>
            <a:endParaRPr lang="en-GB" sz="2400" dirty="0">
              <a:solidFill>
                <a:prstClr val="black">
                  <a:lumMod val="95000"/>
                  <a:lumOff val="5000"/>
                </a:prstClr>
              </a:solidFill>
              <a:latin typeface="Arial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B5D05A-4DE3-4437-AC1B-CD3EAE7BEF5B}"/>
              </a:ext>
            </a:extLst>
          </p:cNvPr>
          <p:cNvSpPr txBox="1"/>
          <p:nvPr/>
        </p:nvSpPr>
        <p:spPr>
          <a:xfrm>
            <a:off x="291411" y="1342119"/>
            <a:ext cx="11178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</p:txBody>
      </p:sp>
      <p:pic>
        <p:nvPicPr>
          <p:cNvPr id="20482" name="Picture 2" descr="image002">
            <a:extLst>
              <a:ext uri="{FF2B5EF4-FFF2-40B4-BE49-F238E27FC236}">
                <a16:creationId xmlns:a16="http://schemas.microsoft.com/office/drawing/2014/main" id="{2D4368A4-F32A-4212-A500-BB9914AED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39" y="1342119"/>
            <a:ext cx="11178225" cy="4390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1367630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Lg4vHrvBFZ7uoFaOUwvF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Lg4vHrvBFZ7uoFaOUwvF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Lg4vHrvBFZ7uoFaOUwvF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Lg4vHrvBFZ7uoFaOUwvF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Lg4vHrvBFZ7uoFaOUwvF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1CgtJh9PUhoy7.Volsa2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Lg4vHrvBFZ7uoFaOUwvF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Lg4vHrvBFZ7uoFaOUwvF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Lg4vHrvBFZ7uoFaOUwvF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Lg4vHrvBFZ7uoFaOUwvF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Lg4vHrvBFZ7uoFaOUwvF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6_HCL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CL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HCL Template">
  <a:themeElements>
    <a:clrScheme name="HCL_RBtC">
      <a:dk1>
        <a:srgbClr val="000000"/>
      </a:dk1>
      <a:lt1>
        <a:srgbClr val="FFFFFF"/>
      </a:lt1>
      <a:dk2>
        <a:srgbClr val="F58220"/>
      </a:dk2>
      <a:lt2>
        <a:srgbClr val="0066B3"/>
      </a:lt2>
      <a:accent1>
        <a:srgbClr val="EB1946"/>
      </a:accent1>
      <a:accent2>
        <a:srgbClr val="5A2D91"/>
      </a:accent2>
      <a:accent3>
        <a:srgbClr val="00AFBE"/>
      </a:accent3>
      <a:accent4>
        <a:srgbClr val="5EC1EF"/>
      </a:accent4>
      <a:accent5>
        <a:srgbClr val="BED732"/>
      </a:accent5>
      <a:accent6>
        <a:srgbClr val="FAB914"/>
      </a:accent6>
      <a:hlink>
        <a:srgbClr val="0066FF"/>
      </a:hlink>
      <a:folHlink>
        <a:srgbClr val="FAB9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CL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12449</TotalTime>
  <Words>651</Words>
  <Application>Microsoft Office PowerPoint</Application>
  <PresentationFormat>Widescreen</PresentationFormat>
  <Paragraphs>72</Paragraphs>
  <Slides>12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Novecento Book</vt:lpstr>
      <vt:lpstr>Arial</vt:lpstr>
      <vt:lpstr>Calibri</vt:lpstr>
      <vt:lpstr>Symbol</vt:lpstr>
      <vt:lpstr>Webdings</vt:lpstr>
      <vt:lpstr>Wingdings</vt:lpstr>
      <vt:lpstr>Wingdings 2</vt:lpstr>
      <vt:lpstr>6_HCL Template</vt:lpstr>
      <vt:lpstr>1_HCL Template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HCL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Nokia Customer Support Portal Overview:</dc:title>
  <dc:creator>Rameshkumar Manivannan - ETS, HCL Tech</dc:creator>
  <cp:lastModifiedBy>S Mahendran</cp:lastModifiedBy>
  <cp:revision>186</cp:revision>
  <dcterms:created xsi:type="dcterms:W3CDTF">2019-12-25T05:20:59Z</dcterms:created>
  <dcterms:modified xsi:type="dcterms:W3CDTF">2020-02-07T12:22:30Z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159a26ac-0c3d-40e9-8ee7-8fa939d08269</vt:lpwstr>
  </property>
  <property fmtid="{D5CDD505-2E9C-101B-9397-08002B2CF9AE}" pid="3" name="HCLClassification">
    <vt:lpwstr>HCL_Cla5s_C0nf1dent1al</vt:lpwstr>
  </property>
  <property fmtid="{D5CDD505-2E9C-101B-9397-08002B2CF9AE}" pid="4" name="HCL_Cla5s_D6">
    <vt:lpwstr>False</vt:lpwstr>
  </property>
</Properties>
</file>